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4"/>
  </p:sldMasterIdLst>
  <p:notesMasterIdLst>
    <p:notesMasterId r:id="rId63"/>
  </p:notesMasterIdLst>
  <p:handoutMasterIdLst>
    <p:handoutMasterId r:id="rId64"/>
  </p:handoutMasterIdLst>
  <p:sldIdLst>
    <p:sldId id="402" r:id="rId5"/>
    <p:sldId id="407" r:id="rId6"/>
    <p:sldId id="495" r:id="rId7"/>
    <p:sldId id="496" r:id="rId8"/>
    <p:sldId id="404" r:id="rId9"/>
    <p:sldId id="485" r:id="rId10"/>
    <p:sldId id="474" r:id="rId11"/>
    <p:sldId id="481" r:id="rId12"/>
    <p:sldId id="482" r:id="rId13"/>
    <p:sldId id="486" r:id="rId14"/>
    <p:sldId id="487" r:id="rId15"/>
    <p:sldId id="488" r:id="rId16"/>
    <p:sldId id="489" r:id="rId17"/>
    <p:sldId id="490" r:id="rId18"/>
    <p:sldId id="491" r:id="rId19"/>
    <p:sldId id="412" r:id="rId20"/>
    <p:sldId id="483" r:id="rId21"/>
    <p:sldId id="480" r:id="rId22"/>
    <p:sldId id="493" r:id="rId23"/>
    <p:sldId id="494" r:id="rId24"/>
    <p:sldId id="484" r:id="rId25"/>
    <p:sldId id="492" r:id="rId26"/>
    <p:sldId id="433" r:id="rId27"/>
    <p:sldId id="411" r:id="rId28"/>
    <p:sldId id="413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4" r:id="rId49"/>
    <p:sldId id="435" r:id="rId50"/>
    <p:sldId id="436" r:id="rId51"/>
    <p:sldId id="437" r:id="rId52"/>
    <p:sldId id="438" r:id="rId53"/>
    <p:sldId id="440" r:id="rId54"/>
    <p:sldId id="446" r:id="rId55"/>
    <p:sldId id="450" r:id="rId56"/>
    <p:sldId id="448" r:id="rId57"/>
    <p:sldId id="476" r:id="rId58"/>
    <p:sldId id="441" r:id="rId59"/>
    <p:sldId id="445" r:id="rId60"/>
    <p:sldId id="449" r:id="rId61"/>
    <p:sldId id="447" r:id="rId62"/>
  </p:sldIdLst>
  <p:sldSz cx="9144000" cy="5143500" type="screen16x9"/>
  <p:notesSz cx="9601200" cy="73152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tutorials" id="{96093359-2855-4AB3-A973-D89B732FA935}">
          <p14:sldIdLst>
            <p14:sldId id="402"/>
            <p14:sldId id="407"/>
            <p14:sldId id="495"/>
            <p14:sldId id="496"/>
            <p14:sldId id="404"/>
            <p14:sldId id="485"/>
            <p14:sldId id="474"/>
            <p14:sldId id="481"/>
            <p14:sldId id="482"/>
            <p14:sldId id="486"/>
            <p14:sldId id="487"/>
            <p14:sldId id="488"/>
            <p14:sldId id="489"/>
            <p14:sldId id="490"/>
            <p14:sldId id="491"/>
            <p14:sldId id="412"/>
            <p14:sldId id="483"/>
            <p14:sldId id="480"/>
            <p14:sldId id="493"/>
            <p14:sldId id="494"/>
            <p14:sldId id="484"/>
            <p14:sldId id="492"/>
            <p14:sldId id="433"/>
            <p14:sldId id="41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5"/>
            <p14:sldId id="436"/>
            <p14:sldId id="437"/>
            <p14:sldId id="438"/>
          </p14:sldIdLst>
        </p14:section>
        <p14:section name="design materials" id="{BB4A5D7E-CD96-41F2-B766-ED64E99D1D9C}">
          <p14:sldIdLst>
            <p14:sldId id="440"/>
            <p14:sldId id="446"/>
            <p14:sldId id="450"/>
            <p14:sldId id="448"/>
            <p14:sldId id="476"/>
            <p14:sldId id="441"/>
            <p14:sldId id="445"/>
            <p14:sldId id="449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63" userDrawn="1">
          <p15:clr>
            <a:srgbClr val="A4A3A4"/>
          </p15:clr>
        </p15:guide>
        <p15:guide id="6" pos="3583" userDrawn="1">
          <p15:clr>
            <a:srgbClr val="A4A3A4"/>
          </p15:clr>
        </p15:guide>
        <p15:guide id="10" orient="horz" pos="554" userDrawn="1">
          <p15:clr>
            <a:srgbClr val="A4A3A4"/>
          </p15:clr>
        </p15:guide>
        <p15:guide id="14" orient="horz" pos="1371" userDrawn="1">
          <p15:clr>
            <a:srgbClr val="A4A3A4"/>
          </p15:clr>
        </p15:guide>
        <p15:guide id="16" orient="horz" pos="2482" userDrawn="1">
          <p15:clr>
            <a:srgbClr val="A4A3A4"/>
          </p15:clr>
        </p15:guide>
        <p15:guide id="17" pos="1995" userDrawn="1">
          <p15:clr>
            <a:srgbClr val="A4A3A4"/>
          </p15:clr>
        </p15:guide>
        <p15:guide id="18" pos="567" userDrawn="1">
          <p15:clr>
            <a:srgbClr val="A4A3A4"/>
          </p15:clr>
        </p15:guide>
        <p15:guide id="20" pos="4445" userDrawn="1">
          <p15:clr>
            <a:srgbClr val="A4A3A4"/>
          </p15:clr>
        </p15:guide>
        <p15:guide id="21" pos="12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ULIN Thomas" initials="MT" lastIdx="220" clrIdx="0"/>
  <p:cmAuthor id="2" name="Utilisateur de Microsoft Office" initials="Office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25"/>
    <a:srgbClr val="004489"/>
    <a:srgbClr val="EC6726"/>
    <a:srgbClr val="95C11F"/>
    <a:srgbClr val="662483"/>
    <a:srgbClr val="9369AA"/>
    <a:srgbClr val="C6C7C8"/>
    <a:srgbClr val="B1B3B4"/>
    <a:srgbClr val="FFDE14"/>
    <a:srgbClr val="C4A1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138" y="210"/>
      </p:cViewPr>
      <p:guideLst>
        <p:guide orient="horz" pos="2663"/>
        <p:guide pos="3583"/>
        <p:guide orient="horz" pos="554"/>
        <p:guide orient="horz" pos="1371"/>
        <p:guide orient="horz" pos="2482"/>
        <p:guide pos="1995"/>
        <p:guide pos="567"/>
        <p:guide pos="4445"/>
        <p:guide pos="127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Item 1</c:v>
                </c:pt>
              </c:strCache>
            </c:strRef>
          </c:tx>
          <c:spPr>
            <a:solidFill>
              <a:srgbClr val="E5005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B6-478F-817E-356ABE4B4A6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Item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B6-478F-817E-356ABE4B4A6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Item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B6-478F-817E-356ABE4B4A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00928704"/>
        <c:axId val="-1603839328"/>
      </c:barChart>
      <c:catAx>
        <c:axId val="-160092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pPr>
            <a:endParaRPr lang="nl-NL"/>
          </a:p>
        </c:txPr>
        <c:crossAx val="-1603839328"/>
        <c:crosses val="autoZero"/>
        <c:auto val="1"/>
        <c:lblAlgn val="ctr"/>
        <c:lblOffset val="100"/>
        <c:noMultiLvlLbl val="0"/>
      </c:catAx>
      <c:valAx>
        <c:axId val="-160383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inci Sans" panose="02000000000000000000" pitchFamily="2" charset="0"/>
                <a:ea typeface="+mn-ea"/>
                <a:cs typeface="+mn-cs"/>
              </a:defRPr>
            </a:pPr>
            <a:endParaRPr lang="nl-NL"/>
          </a:p>
        </c:txPr>
        <c:crossAx val="-160092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Vinci Sans" panose="02000000000000000000" pitchFamily="2" charset="0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5EB8"/>
              </a:solidFill>
              <a:latin typeface="Vinci Sans Medium" panose="02000000000000000000" pitchFamily="2" charset="0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5EB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E2E-4AA1-8470-FDA6BAE011F6}"/>
              </c:ext>
            </c:extLst>
          </c:dPt>
          <c:dPt>
            <c:idx val="1"/>
            <c:bubble3D val="0"/>
            <c:spPr>
              <a:solidFill>
                <a:srgbClr val="95C11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E2E-4AA1-8470-FDA6BAE011F6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2E-4AA1-8470-FDA6BAE011F6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E2E-4AA1-8470-FDA6BAE011F6}"/>
              </c:ext>
            </c:extLst>
          </c:dPt>
          <c:cat>
            <c:strRef>
              <c:f>Feuil1!$A$2:$A$5</c:f>
              <c:strCache>
                <c:ptCount val="4"/>
                <c:pt idx="0">
                  <c:v>1st trim.</c:v>
                </c:pt>
                <c:pt idx="1">
                  <c:v>2nd. trim.</c:v>
                </c:pt>
                <c:pt idx="2">
                  <c:v>3rd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2E-4AA1-8470-FDA6BAE01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5EB8"/>
              </a:solidFill>
              <a:latin typeface="Vinci Sans Medium" panose="02000000000000000000" pitchFamily="2" charset="0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438459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75F17-7772-1A45-92DB-A88D70A00EC8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94817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438459" y="694817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AAE37-BE1C-6C47-86C1-14C1AA6622E7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327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438459" y="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C1683-5F82-3747-93D9-4F2816E64F44}" type="datetimeFigureOut">
              <a:rPr lang="fr-FR" smtClean="0"/>
              <a:t>01/12/2021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60121" y="3474720"/>
            <a:ext cx="7680960" cy="32918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94817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438459" y="6948170"/>
            <a:ext cx="416052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BCB93-6CD8-9443-9E33-C5C85DEEB8AF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703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56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33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831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30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3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BCB93-6CD8-9443-9E33-C5C85DEEB8A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31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16C2C418-F267-471F-B9F0-62A55C56B063}"/>
              </a:ext>
            </a:extLst>
          </p:cNvPr>
          <p:cNvSpPr/>
          <p:nvPr userDrawn="1"/>
        </p:nvSpPr>
        <p:spPr>
          <a:xfrm>
            <a:off x="0" y="754173"/>
            <a:ext cx="9144000" cy="4414432"/>
          </a:xfrm>
          <a:custGeom>
            <a:avLst/>
            <a:gdLst>
              <a:gd name="connsiteX0" fmla="*/ 8918419 w 9144000"/>
              <a:gd name="connsiteY0" fmla="*/ 102 h 4414432"/>
              <a:gd name="connsiteX1" fmla="*/ 9144000 w 9144000"/>
              <a:gd name="connsiteY1" fmla="*/ 5864 h 4414432"/>
              <a:gd name="connsiteX2" fmla="*/ 9136756 w 9144000"/>
              <a:gd name="connsiteY2" fmla="*/ 4412986 h 4414432"/>
              <a:gd name="connsiteX3" fmla="*/ 0 w 9144000"/>
              <a:gd name="connsiteY3" fmla="*/ 4414432 h 4414432"/>
              <a:gd name="connsiteX4" fmla="*/ 0 w 9144000"/>
              <a:gd name="connsiteY4" fmla="*/ 3558733 h 4414432"/>
              <a:gd name="connsiteX5" fmla="*/ 58427 w 9144000"/>
              <a:gd name="connsiteY5" fmla="*/ 3487853 h 4414432"/>
              <a:gd name="connsiteX6" fmla="*/ 8918419 w 9144000"/>
              <a:gd name="connsiteY6" fmla="*/ 102 h 4414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4414432">
                <a:moveTo>
                  <a:pt x="8918419" y="102"/>
                </a:moveTo>
                <a:cubicBezTo>
                  <a:pt x="8996457" y="551"/>
                  <a:pt x="9071718" y="2469"/>
                  <a:pt x="9144000" y="5864"/>
                </a:cubicBezTo>
                <a:cubicBezTo>
                  <a:pt x="9141586" y="1425556"/>
                  <a:pt x="9139171" y="2993294"/>
                  <a:pt x="9136756" y="4412986"/>
                </a:cubicBezTo>
                <a:lnTo>
                  <a:pt x="0" y="4414432"/>
                </a:lnTo>
                <a:lnTo>
                  <a:pt x="0" y="3558733"/>
                </a:lnTo>
                <a:lnTo>
                  <a:pt x="58427" y="3487853"/>
                </a:lnTo>
                <a:cubicBezTo>
                  <a:pt x="2057376" y="1210224"/>
                  <a:pt x="6655338" y="-12896"/>
                  <a:pt x="8918419" y="102"/>
                </a:cubicBezTo>
                <a:close/>
              </a:path>
            </a:pathLst>
          </a:custGeom>
          <a:blipFill dpi="0" rotWithShape="1">
            <a:blip r:embed="rId2"/>
            <a:srcRect/>
            <a:tile tx="-2451100" ty="19050" sx="95000" sy="9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 9">
            <a:extLst>
              <a:ext uri="{FF2B5EF4-FFF2-40B4-BE49-F238E27FC236}">
                <a16:creationId xmlns:a16="http://schemas.microsoft.com/office/drawing/2014/main" id="{E5DC9E9D-FC67-44CB-8FA9-0639CB15E15C}"/>
              </a:ext>
            </a:extLst>
          </p:cNvPr>
          <p:cNvSpPr>
            <a:spLocks/>
          </p:cNvSpPr>
          <p:nvPr userDrawn="1"/>
        </p:nvSpPr>
        <p:spPr bwMode="auto">
          <a:xfrm>
            <a:off x="0" y="1027117"/>
            <a:ext cx="3730086" cy="373028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/>
              <a:t> </a:t>
            </a:r>
          </a:p>
        </p:txBody>
      </p:sp>
      <p:sp>
        <p:nvSpPr>
          <p:cNvPr id="14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34" y="2057395"/>
            <a:ext cx="2247198" cy="7755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00"/>
              </a:lnSpc>
              <a:buNone/>
              <a:defRPr sz="2800" b="1" i="0">
                <a:solidFill>
                  <a:schemeClr val="bg1"/>
                </a:solidFill>
                <a:latin typeface="Vinci Sans Extra Light" charset="0"/>
                <a:ea typeface="Vinci Sans Extra Light" charset="0"/>
                <a:cs typeface="Vinci Sans Extra Light" charset="0"/>
              </a:defRPr>
            </a:lvl1pPr>
          </a:lstStyle>
          <a:p>
            <a:pPr lvl="0"/>
            <a:r>
              <a:rPr lang="en-US"/>
              <a:t>This is your presentation title</a:t>
            </a:r>
            <a:endParaRPr lang="fr-FR"/>
          </a:p>
        </p:txBody>
      </p:sp>
      <p:sp>
        <p:nvSpPr>
          <p:cNvPr id="18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34" y="1576140"/>
            <a:ext cx="2113246" cy="4812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00"/>
              </a:lnSpc>
              <a:buNone/>
              <a:defRPr sz="1800" b="0" i="0">
                <a:solidFill>
                  <a:schemeClr val="bg1"/>
                </a:solidFill>
                <a:latin typeface="Vinci Sans Medium" charset="0"/>
                <a:ea typeface="Vinci Sans Medium" charset="0"/>
                <a:cs typeface="Vinci Sans Medium" charset="0"/>
              </a:defRPr>
            </a:lvl1pPr>
          </a:lstStyle>
          <a:p>
            <a:pPr lvl="0"/>
            <a:r>
              <a:rPr lang="fr-FR"/>
              <a:t>TITLE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B6230F-ABDE-4DE7-AD14-B65D3D67305B}"/>
              </a:ext>
            </a:extLst>
          </p:cNvPr>
          <p:cNvGrpSpPr/>
          <p:nvPr userDrawn="1"/>
        </p:nvGrpSpPr>
        <p:grpSpPr>
          <a:xfrm>
            <a:off x="431834" y="341534"/>
            <a:ext cx="1818447" cy="326183"/>
            <a:chOff x="2866707" y="376237"/>
            <a:chExt cx="5788027" cy="1038225"/>
          </a:xfrm>
        </p:grpSpPr>
        <p:sp>
          <p:nvSpPr>
            <p:cNvPr id="12" name="Shape 72">
              <a:extLst>
                <a:ext uri="{FF2B5EF4-FFF2-40B4-BE49-F238E27FC236}">
                  <a16:creationId xmlns:a16="http://schemas.microsoft.com/office/drawing/2014/main" id="{B917D2DC-9B2A-418E-9FA8-F4EC076C829F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73">
              <a:extLst>
                <a:ext uri="{FF2B5EF4-FFF2-40B4-BE49-F238E27FC236}">
                  <a16:creationId xmlns:a16="http://schemas.microsoft.com/office/drawing/2014/main" id="{A7740C35-E96E-4254-BB1B-16E2D0DAD877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74">
              <a:extLst>
                <a:ext uri="{FF2B5EF4-FFF2-40B4-BE49-F238E27FC236}">
                  <a16:creationId xmlns:a16="http://schemas.microsoft.com/office/drawing/2014/main" id="{8DC7D97E-5B90-4F52-9544-B4A59AE5DED6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1395B546-607C-4A5D-8100-7076D99B1E0A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</p:grpSpPr>
          <p:sp>
            <p:nvSpPr>
              <p:cNvPr id="24" name="Shape 75">
                <a:extLst>
                  <a:ext uri="{FF2B5EF4-FFF2-40B4-BE49-F238E27FC236}">
                    <a16:creationId xmlns:a16="http://schemas.microsoft.com/office/drawing/2014/main" id="{B5F6715A-B45F-4637-B154-9A58358DE87E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76">
                <a:extLst>
                  <a:ext uri="{FF2B5EF4-FFF2-40B4-BE49-F238E27FC236}">
                    <a16:creationId xmlns:a16="http://schemas.microsoft.com/office/drawing/2014/main" id="{1E39E7CD-5475-44D6-A36E-461D02CA375C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77">
                <a:extLst>
                  <a:ext uri="{FF2B5EF4-FFF2-40B4-BE49-F238E27FC236}">
                    <a16:creationId xmlns:a16="http://schemas.microsoft.com/office/drawing/2014/main" id="{68B17FC3-5EFD-4AB5-A0DA-A649835A57BF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FCBA057-9979-4491-8475-6A2AB99CCE32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</p:grpSpPr>
          <p:sp>
            <p:nvSpPr>
              <p:cNvPr id="21" name="Shape 78">
                <a:extLst>
                  <a:ext uri="{FF2B5EF4-FFF2-40B4-BE49-F238E27FC236}">
                    <a16:creationId xmlns:a16="http://schemas.microsoft.com/office/drawing/2014/main" id="{92BA5479-0EB2-49AB-B6B1-FB6CB05D0DB6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79">
                <a:extLst>
                  <a:ext uri="{FF2B5EF4-FFF2-40B4-BE49-F238E27FC236}">
                    <a16:creationId xmlns:a16="http://schemas.microsoft.com/office/drawing/2014/main" id="{E8436C02-5121-4677-BBB2-2EF3A6E7C1B1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80">
                <a:extLst>
                  <a:ext uri="{FF2B5EF4-FFF2-40B4-BE49-F238E27FC236}">
                    <a16:creationId xmlns:a16="http://schemas.microsoft.com/office/drawing/2014/main" id="{12713802-0815-4AE5-92C7-934818DCE4AD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Shape 81">
              <a:extLst>
                <a:ext uri="{FF2B5EF4-FFF2-40B4-BE49-F238E27FC236}">
                  <a16:creationId xmlns:a16="http://schemas.microsoft.com/office/drawing/2014/main" id="{C5E537AA-D6A4-4632-8728-D3B4AC0F45C2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23A960AB-E223-4D68-ADD2-D4131598AE06}"/>
              </a:ext>
            </a:extLst>
          </p:cNvPr>
          <p:cNvGrpSpPr/>
          <p:nvPr userDrawn="1"/>
        </p:nvGrpSpPr>
        <p:grpSpPr>
          <a:xfrm>
            <a:off x="7525614" y="4548482"/>
            <a:ext cx="1323142" cy="341650"/>
            <a:chOff x="3773215" y="2849985"/>
            <a:chExt cx="1596895" cy="412336"/>
          </a:xfrm>
        </p:grpSpPr>
        <p:sp>
          <p:nvSpPr>
            <p:cNvPr id="45" name="Shape 2496">
              <a:extLst>
                <a:ext uri="{FF2B5EF4-FFF2-40B4-BE49-F238E27FC236}">
                  <a16:creationId xmlns:a16="http://schemas.microsoft.com/office/drawing/2014/main" id="{555435E5-A7BF-4F87-B791-D95C8F18BB49}"/>
                </a:ext>
              </a:extLst>
            </p:cNvPr>
            <p:cNvSpPr/>
            <p:nvPr/>
          </p:nvSpPr>
          <p:spPr>
            <a:xfrm>
              <a:off x="4951963" y="2849985"/>
              <a:ext cx="265297" cy="265431"/>
            </a:xfrm>
            <a:custGeom>
              <a:avLst/>
              <a:gdLst/>
              <a:ahLst/>
              <a:cxnLst/>
              <a:rect l="0" t="0" r="0" b="0"/>
              <a:pathLst>
                <a:path w="265366" h="265443">
                  <a:moveTo>
                    <a:pt x="164922" y="0"/>
                  </a:moveTo>
                  <a:lnTo>
                    <a:pt x="244818" y="0"/>
                  </a:lnTo>
                  <a:cubicBezTo>
                    <a:pt x="256184" y="0"/>
                    <a:pt x="265366" y="9195"/>
                    <a:pt x="265366" y="20536"/>
                  </a:cubicBezTo>
                  <a:lnTo>
                    <a:pt x="265366" y="100470"/>
                  </a:lnTo>
                  <a:cubicBezTo>
                    <a:pt x="265366" y="111824"/>
                    <a:pt x="256184" y="121031"/>
                    <a:pt x="244818" y="121031"/>
                  </a:cubicBezTo>
                  <a:cubicBezTo>
                    <a:pt x="244818" y="121031"/>
                    <a:pt x="183655" y="121006"/>
                    <a:pt x="183553" y="121006"/>
                  </a:cubicBezTo>
                  <a:cubicBezTo>
                    <a:pt x="164528" y="121006"/>
                    <a:pt x="148234" y="135509"/>
                    <a:pt x="141732" y="141758"/>
                  </a:cubicBezTo>
                  <a:cubicBezTo>
                    <a:pt x="135191" y="147981"/>
                    <a:pt x="121514" y="164846"/>
                    <a:pt x="121463" y="191770"/>
                  </a:cubicBezTo>
                  <a:lnTo>
                    <a:pt x="121463" y="265443"/>
                  </a:lnTo>
                  <a:lnTo>
                    <a:pt x="0" y="265443"/>
                  </a:lnTo>
                  <a:lnTo>
                    <a:pt x="0" y="143942"/>
                  </a:lnTo>
                  <a:lnTo>
                    <a:pt x="73698" y="143942"/>
                  </a:lnTo>
                  <a:cubicBezTo>
                    <a:pt x="100609" y="143891"/>
                    <a:pt x="117475" y="130226"/>
                    <a:pt x="123723" y="123673"/>
                  </a:cubicBezTo>
                  <a:cubicBezTo>
                    <a:pt x="129946" y="117170"/>
                    <a:pt x="144437" y="100813"/>
                    <a:pt x="144437" y="81814"/>
                  </a:cubicBezTo>
                  <a:lnTo>
                    <a:pt x="144437" y="20524"/>
                  </a:lnTo>
                  <a:cubicBezTo>
                    <a:pt x="144437" y="9195"/>
                    <a:pt x="153619" y="0"/>
                    <a:pt x="164922" y="0"/>
                  </a:cubicBezTo>
                  <a:close/>
                </a:path>
              </a:pathLst>
            </a:custGeom>
            <a:solidFill>
              <a:srgbClr val="E20025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03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6" name="Shape 2497">
              <a:extLst>
                <a:ext uri="{FF2B5EF4-FFF2-40B4-BE49-F238E27FC236}">
                  <a16:creationId xmlns:a16="http://schemas.microsoft.com/office/drawing/2014/main" id="{AC6A4C79-A5D3-4AA0-921B-DE65B29F1353}"/>
                </a:ext>
              </a:extLst>
            </p:cNvPr>
            <p:cNvSpPr/>
            <p:nvPr/>
          </p:nvSpPr>
          <p:spPr>
            <a:xfrm>
              <a:off x="5096357" y="2988419"/>
              <a:ext cx="273753" cy="273902"/>
            </a:xfrm>
            <a:custGeom>
              <a:avLst/>
              <a:gdLst/>
              <a:ahLst/>
              <a:cxnLst/>
              <a:rect l="0" t="0" r="0" b="0"/>
              <a:pathLst>
                <a:path w="273825" h="273914">
                  <a:moveTo>
                    <a:pt x="203721" y="0"/>
                  </a:moveTo>
                  <a:cubicBezTo>
                    <a:pt x="223253" y="0"/>
                    <a:pt x="240830" y="7696"/>
                    <a:pt x="253416" y="20434"/>
                  </a:cubicBezTo>
                  <a:cubicBezTo>
                    <a:pt x="265964" y="33172"/>
                    <a:pt x="273825" y="50610"/>
                    <a:pt x="273825" y="70142"/>
                  </a:cubicBezTo>
                  <a:cubicBezTo>
                    <a:pt x="273825" y="110033"/>
                    <a:pt x="241300" y="141884"/>
                    <a:pt x="202489" y="141884"/>
                  </a:cubicBezTo>
                  <a:cubicBezTo>
                    <a:pt x="195415" y="141884"/>
                    <a:pt x="182004" y="138811"/>
                    <a:pt x="176263" y="138811"/>
                  </a:cubicBezTo>
                  <a:cubicBezTo>
                    <a:pt x="145707" y="138811"/>
                    <a:pt x="120929" y="163563"/>
                    <a:pt x="120929" y="194120"/>
                  </a:cubicBezTo>
                  <a:lnTo>
                    <a:pt x="120929" y="253352"/>
                  </a:lnTo>
                  <a:cubicBezTo>
                    <a:pt x="120929" y="264719"/>
                    <a:pt x="111747" y="273914"/>
                    <a:pt x="100393" y="273914"/>
                  </a:cubicBezTo>
                  <a:lnTo>
                    <a:pt x="20498" y="273914"/>
                  </a:lnTo>
                  <a:cubicBezTo>
                    <a:pt x="9182" y="273914"/>
                    <a:pt x="0" y="264719"/>
                    <a:pt x="0" y="253352"/>
                  </a:cubicBezTo>
                  <a:lnTo>
                    <a:pt x="0" y="173431"/>
                  </a:lnTo>
                  <a:cubicBezTo>
                    <a:pt x="0" y="162103"/>
                    <a:pt x="9182" y="152870"/>
                    <a:pt x="20498" y="152870"/>
                  </a:cubicBezTo>
                  <a:lnTo>
                    <a:pt x="79731" y="152870"/>
                  </a:lnTo>
                  <a:cubicBezTo>
                    <a:pt x="110287" y="152870"/>
                    <a:pt x="135014" y="128092"/>
                    <a:pt x="135014" y="97587"/>
                  </a:cubicBezTo>
                  <a:cubicBezTo>
                    <a:pt x="135014" y="91847"/>
                    <a:pt x="131940" y="78410"/>
                    <a:pt x="131940" y="71336"/>
                  </a:cubicBezTo>
                  <a:cubicBezTo>
                    <a:pt x="131940" y="32512"/>
                    <a:pt x="163792" y="0"/>
                    <a:pt x="203721" y="0"/>
                  </a:cubicBezTo>
                  <a:close/>
                </a:path>
              </a:pathLst>
            </a:custGeom>
            <a:solidFill>
              <a:srgbClr val="E20025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03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Shape 2498">
              <a:extLst>
                <a:ext uri="{FF2B5EF4-FFF2-40B4-BE49-F238E27FC236}">
                  <a16:creationId xmlns:a16="http://schemas.microsoft.com/office/drawing/2014/main" id="{7376065D-4FE4-4AE5-8826-54FC1BEE4B19}"/>
                </a:ext>
              </a:extLst>
            </p:cNvPr>
            <p:cNvSpPr/>
            <p:nvPr/>
          </p:nvSpPr>
          <p:spPr>
            <a:xfrm>
              <a:off x="4480419" y="2991414"/>
              <a:ext cx="241783" cy="152774"/>
            </a:xfrm>
            <a:custGeom>
              <a:avLst/>
              <a:gdLst/>
              <a:ahLst/>
              <a:cxnLst/>
              <a:rect l="0" t="0" r="0" b="0"/>
              <a:pathLst>
                <a:path w="241846" h="152781">
                  <a:moveTo>
                    <a:pt x="120929" y="0"/>
                  </a:moveTo>
                  <a:cubicBezTo>
                    <a:pt x="194920" y="0"/>
                    <a:pt x="241846" y="11697"/>
                    <a:pt x="241846" y="11697"/>
                  </a:cubicBezTo>
                  <a:lnTo>
                    <a:pt x="241846" y="55981"/>
                  </a:lnTo>
                  <a:cubicBezTo>
                    <a:pt x="241846" y="55981"/>
                    <a:pt x="189268" y="45809"/>
                    <a:pt x="120929" y="45580"/>
                  </a:cubicBezTo>
                  <a:cubicBezTo>
                    <a:pt x="88074" y="45580"/>
                    <a:pt x="65227" y="49466"/>
                    <a:pt x="51613" y="50826"/>
                  </a:cubicBezTo>
                  <a:cubicBezTo>
                    <a:pt x="51651" y="61532"/>
                    <a:pt x="51600" y="91465"/>
                    <a:pt x="51613" y="102032"/>
                  </a:cubicBezTo>
                  <a:cubicBezTo>
                    <a:pt x="63767" y="103225"/>
                    <a:pt x="86335" y="107239"/>
                    <a:pt x="120409" y="107239"/>
                  </a:cubicBezTo>
                  <a:cubicBezTo>
                    <a:pt x="190627" y="107239"/>
                    <a:pt x="241846" y="97193"/>
                    <a:pt x="241846" y="97193"/>
                  </a:cubicBezTo>
                  <a:lnTo>
                    <a:pt x="241846" y="141148"/>
                  </a:lnTo>
                  <a:cubicBezTo>
                    <a:pt x="241846" y="141148"/>
                    <a:pt x="194208" y="152781"/>
                    <a:pt x="120929" y="152781"/>
                  </a:cubicBezTo>
                  <a:cubicBezTo>
                    <a:pt x="47117" y="152781"/>
                    <a:pt x="0" y="141097"/>
                    <a:pt x="0" y="141097"/>
                  </a:cubicBezTo>
                  <a:lnTo>
                    <a:pt x="0" y="11722"/>
                  </a:lnTo>
                  <a:cubicBezTo>
                    <a:pt x="0" y="11722"/>
                    <a:pt x="46368" y="0"/>
                    <a:pt x="120929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Shape 75435">
              <a:extLst>
                <a:ext uri="{FF2B5EF4-FFF2-40B4-BE49-F238E27FC236}">
                  <a16:creationId xmlns:a16="http://schemas.microsoft.com/office/drawing/2014/main" id="{E6CEF634-8400-4822-BF56-4A3459292C9E}"/>
                </a:ext>
              </a:extLst>
            </p:cNvPr>
            <p:cNvSpPr/>
            <p:nvPr/>
          </p:nvSpPr>
          <p:spPr>
            <a:xfrm>
              <a:off x="4779591" y="2993837"/>
              <a:ext cx="52945" cy="147453"/>
            </a:xfrm>
            <a:custGeom>
              <a:avLst/>
              <a:gdLst/>
              <a:ahLst/>
              <a:cxnLst/>
              <a:rect l="0" t="0" r="0" b="0"/>
              <a:pathLst>
                <a:path w="52959" h="147460">
                  <a:moveTo>
                    <a:pt x="0" y="0"/>
                  </a:moveTo>
                  <a:lnTo>
                    <a:pt x="52959" y="0"/>
                  </a:lnTo>
                  <a:lnTo>
                    <a:pt x="52959" y="147460"/>
                  </a:lnTo>
                  <a:lnTo>
                    <a:pt x="0" y="147460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Shape 75436">
              <a:extLst>
                <a:ext uri="{FF2B5EF4-FFF2-40B4-BE49-F238E27FC236}">
                  <a16:creationId xmlns:a16="http://schemas.microsoft.com/office/drawing/2014/main" id="{06952F3A-8F92-42E4-BA02-8E321516C5AA}"/>
                </a:ext>
              </a:extLst>
            </p:cNvPr>
            <p:cNvSpPr/>
            <p:nvPr/>
          </p:nvSpPr>
          <p:spPr>
            <a:xfrm>
              <a:off x="4071307" y="2993837"/>
              <a:ext cx="52958" cy="147453"/>
            </a:xfrm>
            <a:custGeom>
              <a:avLst/>
              <a:gdLst/>
              <a:ahLst/>
              <a:cxnLst/>
              <a:rect l="0" t="0" r="0" b="0"/>
              <a:pathLst>
                <a:path w="52972" h="147460">
                  <a:moveTo>
                    <a:pt x="0" y="0"/>
                  </a:moveTo>
                  <a:lnTo>
                    <a:pt x="52972" y="0"/>
                  </a:lnTo>
                  <a:lnTo>
                    <a:pt x="52972" y="147460"/>
                  </a:lnTo>
                  <a:lnTo>
                    <a:pt x="0" y="147460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Shape 2501">
              <a:extLst>
                <a:ext uri="{FF2B5EF4-FFF2-40B4-BE49-F238E27FC236}">
                  <a16:creationId xmlns:a16="http://schemas.microsoft.com/office/drawing/2014/main" id="{C321E05A-CF39-440A-8CC8-B951065D87D6}"/>
                </a:ext>
              </a:extLst>
            </p:cNvPr>
            <p:cNvSpPr/>
            <p:nvPr/>
          </p:nvSpPr>
          <p:spPr>
            <a:xfrm>
              <a:off x="4183529" y="2993832"/>
              <a:ext cx="238482" cy="147453"/>
            </a:xfrm>
            <a:custGeom>
              <a:avLst/>
              <a:gdLst/>
              <a:ahLst/>
              <a:cxnLst/>
              <a:rect l="0" t="0" r="0" b="0"/>
              <a:pathLst>
                <a:path w="238544" h="147460">
                  <a:moveTo>
                    <a:pt x="187097" y="0"/>
                  </a:moveTo>
                  <a:lnTo>
                    <a:pt x="238544" y="0"/>
                  </a:lnTo>
                  <a:lnTo>
                    <a:pt x="238544" y="147460"/>
                  </a:lnTo>
                  <a:lnTo>
                    <a:pt x="187071" y="147460"/>
                  </a:lnTo>
                  <a:cubicBezTo>
                    <a:pt x="187071" y="147460"/>
                    <a:pt x="148806" y="116497"/>
                    <a:pt x="92494" y="87363"/>
                  </a:cubicBezTo>
                  <a:cubicBezTo>
                    <a:pt x="76810" y="79210"/>
                    <a:pt x="63526" y="73812"/>
                    <a:pt x="51232" y="68809"/>
                  </a:cubicBezTo>
                  <a:lnTo>
                    <a:pt x="51245" y="147460"/>
                  </a:lnTo>
                  <a:lnTo>
                    <a:pt x="0" y="147460"/>
                  </a:lnTo>
                  <a:lnTo>
                    <a:pt x="0" y="267"/>
                  </a:lnTo>
                  <a:cubicBezTo>
                    <a:pt x="0" y="267"/>
                    <a:pt x="43345" y="8687"/>
                    <a:pt x="92570" y="34214"/>
                  </a:cubicBezTo>
                  <a:cubicBezTo>
                    <a:pt x="148882" y="63386"/>
                    <a:pt x="187097" y="91694"/>
                    <a:pt x="187097" y="91694"/>
                  </a:cubicBezTo>
                  <a:lnTo>
                    <a:pt x="187097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Shape 2502">
              <a:extLst>
                <a:ext uri="{FF2B5EF4-FFF2-40B4-BE49-F238E27FC236}">
                  <a16:creationId xmlns:a16="http://schemas.microsoft.com/office/drawing/2014/main" id="{10B82C50-020A-4418-8978-4CB7042DB1ED}"/>
                </a:ext>
              </a:extLst>
            </p:cNvPr>
            <p:cNvSpPr/>
            <p:nvPr/>
          </p:nvSpPr>
          <p:spPr>
            <a:xfrm>
              <a:off x="3773215" y="2991343"/>
              <a:ext cx="262758" cy="153891"/>
            </a:xfrm>
            <a:custGeom>
              <a:avLst/>
              <a:gdLst/>
              <a:ahLst/>
              <a:cxnLst/>
              <a:rect l="0" t="0" r="0" b="0"/>
              <a:pathLst>
                <a:path w="262827" h="153898">
                  <a:moveTo>
                    <a:pt x="223660" y="0"/>
                  </a:moveTo>
                  <a:lnTo>
                    <a:pt x="262827" y="35890"/>
                  </a:lnTo>
                  <a:lnTo>
                    <a:pt x="131483" y="153898"/>
                  </a:lnTo>
                  <a:lnTo>
                    <a:pt x="0" y="35826"/>
                  </a:lnTo>
                  <a:lnTo>
                    <a:pt x="39307" y="12"/>
                  </a:lnTo>
                  <a:cubicBezTo>
                    <a:pt x="39307" y="12"/>
                    <a:pt x="119609" y="77330"/>
                    <a:pt x="131483" y="88354"/>
                  </a:cubicBezTo>
                  <a:cubicBezTo>
                    <a:pt x="143320" y="77330"/>
                    <a:pt x="223660" y="0"/>
                    <a:pt x="223660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Shape 2503">
              <a:extLst>
                <a:ext uri="{FF2B5EF4-FFF2-40B4-BE49-F238E27FC236}">
                  <a16:creationId xmlns:a16="http://schemas.microsoft.com/office/drawing/2014/main" id="{A852FD0F-E1AE-4BEE-A4EE-D42AEEAA3BAC}"/>
                </a:ext>
              </a:extLst>
            </p:cNvPr>
            <p:cNvSpPr/>
            <p:nvPr/>
          </p:nvSpPr>
          <p:spPr>
            <a:xfrm>
              <a:off x="4518205" y="3195723"/>
              <a:ext cx="38255" cy="63129"/>
            </a:xfrm>
            <a:custGeom>
              <a:avLst/>
              <a:gdLst/>
              <a:ahLst/>
              <a:cxnLst/>
              <a:rect l="0" t="0" r="0" b="0"/>
              <a:pathLst>
                <a:path w="38265" h="63132">
                  <a:moveTo>
                    <a:pt x="0" y="0"/>
                  </a:moveTo>
                  <a:lnTo>
                    <a:pt x="38265" y="0"/>
                  </a:lnTo>
                  <a:lnTo>
                    <a:pt x="38265" y="7798"/>
                  </a:lnTo>
                  <a:lnTo>
                    <a:pt x="14503" y="7798"/>
                  </a:lnTo>
                  <a:lnTo>
                    <a:pt x="14503" y="26873"/>
                  </a:lnTo>
                  <a:lnTo>
                    <a:pt x="35636" y="26873"/>
                  </a:lnTo>
                  <a:lnTo>
                    <a:pt x="35636" y="34582"/>
                  </a:lnTo>
                  <a:lnTo>
                    <a:pt x="14503" y="34582"/>
                  </a:lnTo>
                  <a:lnTo>
                    <a:pt x="14503" y="55321"/>
                  </a:lnTo>
                  <a:lnTo>
                    <a:pt x="38265" y="55321"/>
                  </a:lnTo>
                  <a:lnTo>
                    <a:pt x="38265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Shape 2504">
              <a:extLst>
                <a:ext uri="{FF2B5EF4-FFF2-40B4-BE49-F238E27FC236}">
                  <a16:creationId xmlns:a16="http://schemas.microsoft.com/office/drawing/2014/main" id="{6DF87BC0-07CF-4DB7-B85D-284F584F6863}"/>
                </a:ext>
              </a:extLst>
            </p:cNvPr>
            <p:cNvSpPr/>
            <p:nvPr/>
          </p:nvSpPr>
          <p:spPr>
            <a:xfrm>
              <a:off x="4569715" y="3195723"/>
              <a:ext cx="58024" cy="63129"/>
            </a:xfrm>
            <a:custGeom>
              <a:avLst/>
              <a:gdLst/>
              <a:ahLst/>
              <a:cxnLst/>
              <a:rect l="0" t="0" r="0" b="0"/>
              <a:pathLst>
                <a:path w="58039" h="63132">
                  <a:moveTo>
                    <a:pt x="0" y="0"/>
                  </a:moveTo>
                  <a:lnTo>
                    <a:pt x="13703" y="0"/>
                  </a:lnTo>
                  <a:lnTo>
                    <a:pt x="41821" y="38354"/>
                  </a:lnTo>
                  <a:cubicBezTo>
                    <a:pt x="44463" y="41948"/>
                    <a:pt x="46076" y="44780"/>
                    <a:pt x="46076" y="44780"/>
                  </a:cubicBezTo>
                  <a:lnTo>
                    <a:pt x="46292" y="44780"/>
                  </a:lnTo>
                  <a:cubicBezTo>
                    <a:pt x="46292" y="44780"/>
                    <a:pt x="45924" y="41745"/>
                    <a:pt x="45924" y="38049"/>
                  </a:cubicBezTo>
                  <a:lnTo>
                    <a:pt x="45924" y="0"/>
                  </a:lnTo>
                  <a:lnTo>
                    <a:pt x="58039" y="0"/>
                  </a:lnTo>
                  <a:lnTo>
                    <a:pt x="58039" y="63132"/>
                  </a:lnTo>
                  <a:lnTo>
                    <a:pt x="46393" y="63132"/>
                  </a:lnTo>
                  <a:lnTo>
                    <a:pt x="16561" y="22377"/>
                  </a:lnTo>
                  <a:cubicBezTo>
                    <a:pt x="13932" y="18809"/>
                    <a:pt x="12002" y="15304"/>
                    <a:pt x="12002" y="15304"/>
                  </a:cubicBezTo>
                  <a:lnTo>
                    <a:pt x="11773" y="15304"/>
                  </a:lnTo>
                  <a:cubicBezTo>
                    <a:pt x="11773" y="15304"/>
                    <a:pt x="12217" y="18910"/>
                    <a:pt x="12217" y="22644"/>
                  </a:cubicBezTo>
                  <a:lnTo>
                    <a:pt x="12217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Shape 2505">
              <a:extLst>
                <a:ext uri="{FF2B5EF4-FFF2-40B4-BE49-F238E27FC236}">
                  <a16:creationId xmlns:a16="http://schemas.microsoft.com/office/drawing/2014/main" id="{C6C30EBB-246D-490A-A058-399CCC70E36C}"/>
                </a:ext>
              </a:extLst>
            </p:cNvPr>
            <p:cNvSpPr/>
            <p:nvPr/>
          </p:nvSpPr>
          <p:spPr>
            <a:xfrm>
              <a:off x="4643969" y="3195723"/>
              <a:ext cx="38242" cy="63129"/>
            </a:xfrm>
            <a:custGeom>
              <a:avLst/>
              <a:gdLst/>
              <a:ahLst/>
              <a:cxnLst/>
              <a:rect l="0" t="0" r="0" b="0"/>
              <a:pathLst>
                <a:path w="38252" h="63132">
                  <a:moveTo>
                    <a:pt x="0" y="0"/>
                  </a:moveTo>
                  <a:lnTo>
                    <a:pt x="38252" y="0"/>
                  </a:lnTo>
                  <a:lnTo>
                    <a:pt x="38252" y="7798"/>
                  </a:lnTo>
                  <a:lnTo>
                    <a:pt x="14529" y="7798"/>
                  </a:lnTo>
                  <a:lnTo>
                    <a:pt x="14529" y="26873"/>
                  </a:lnTo>
                  <a:lnTo>
                    <a:pt x="35649" y="26873"/>
                  </a:lnTo>
                  <a:lnTo>
                    <a:pt x="35649" y="34582"/>
                  </a:lnTo>
                  <a:lnTo>
                    <a:pt x="14529" y="34582"/>
                  </a:lnTo>
                  <a:lnTo>
                    <a:pt x="14529" y="55321"/>
                  </a:lnTo>
                  <a:lnTo>
                    <a:pt x="38252" y="55321"/>
                  </a:lnTo>
                  <a:lnTo>
                    <a:pt x="38252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Shape 2506">
              <a:extLst>
                <a:ext uri="{FF2B5EF4-FFF2-40B4-BE49-F238E27FC236}">
                  <a16:creationId xmlns:a16="http://schemas.microsoft.com/office/drawing/2014/main" id="{F18A7BFC-FA33-46F2-BDF0-7911933C498B}"/>
                </a:ext>
              </a:extLst>
            </p:cNvPr>
            <p:cNvSpPr/>
            <p:nvPr/>
          </p:nvSpPr>
          <p:spPr>
            <a:xfrm>
              <a:off x="4695699" y="3194809"/>
              <a:ext cx="25317" cy="64043"/>
            </a:xfrm>
            <a:custGeom>
              <a:avLst/>
              <a:gdLst/>
              <a:ahLst/>
              <a:cxnLst/>
              <a:rect l="0" t="0" r="0" b="0"/>
              <a:pathLst>
                <a:path w="25324" h="64046">
                  <a:moveTo>
                    <a:pt x="21488" y="0"/>
                  </a:moveTo>
                  <a:lnTo>
                    <a:pt x="25324" y="904"/>
                  </a:lnTo>
                  <a:lnTo>
                    <a:pt x="25324" y="7750"/>
                  </a:lnTo>
                  <a:lnTo>
                    <a:pt x="21488" y="6667"/>
                  </a:lnTo>
                  <a:cubicBezTo>
                    <a:pt x="18402" y="6667"/>
                    <a:pt x="16002" y="7150"/>
                    <a:pt x="14288" y="7785"/>
                  </a:cubicBezTo>
                  <a:lnTo>
                    <a:pt x="14288" y="32563"/>
                  </a:lnTo>
                  <a:cubicBezTo>
                    <a:pt x="15202" y="32868"/>
                    <a:pt x="17488" y="33045"/>
                    <a:pt x="19659" y="33045"/>
                  </a:cubicBezTo>
                  <a:lnTo>
                    <a:pt x="25324" y="31467"/>
                  </a:lnTo>
                  <a:lnTo>
                    <a:pt x="25324" y="49308"/>
                  </a:lnTo>
                  <a:lnTo>
                    <a:pt x="14529" y="35420"/>
                  </a:lnTo>
                  <a:lnTo>
                    <a:pt x="14288" y="35420"/>
                  </a:lnTo>
                  <a:lnTo>
                    <a:pt x="14288" y="64046"/>
                  </a:lnTo>
                  <a:lnTo>
                    <a:pt x="0" y="64046"/>
                  </a:lnTo>
                  <a:lnTo>
                    <a:pt x="0" y="3543"/>
                  </a:lnTo>
                  <a:cubicBezTo>
                    <a:pt x="4927" y="1537"/>
                    <a:pt x="12446" y="0"/>
                    <a:pt x="21488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Shape 2507">
              <a:extLst>
                <a:ext uri="{FF2B5EF4-FFF2-40B4-BE49-F238E27FC236}">
                  <a16:creationId xmlns:a16="http://schemas.microsoft.com/office/drawing/2014/main" id="{AC03EA40-A969-4036-831B-9B377E597084}"/>
                </a:ext>
              </a:extLst>
            </p:cNvPr>
            <p:cNvSpPr/>
            <p:nvPr/>
          </p:nvSpPr>
          <p:spPr>
            <a:xfrm>
              <a:off x="4721016" y="3195713"/>
              <a:ext cx="27577" cy="63139"/>
            </a:xfrm>
            <a:custGeom>
              <a:avLst/>
              <a:gdLst/>
              <a:ahLst/>
              <a:cxnLst/>
              <a:rect l="0" t="0" r="0" b="0"/>
              <a:pathLst>
                <a:path w="27584" h="63142">
                  <a:moveTo>
                    <a:pt x="0" y="0"/>
                  </a:moveTo>
                  <a:lnTo>
                    <a:pt x="17999" y="4242"/>
                  </a:lnTo>
                  <a:cubicBezTo>
                    <a:pt x="22813" y="7554"/>
                    <a:pt x="25184" y="12342"/>
                    <a:pt x="25184" y="18247"/>
                  </a:cubicBezTo>
                  <a:cubicBezTo>
                    <a:pt x="25184" y="27823"/>
                    <a:pt x="16624" y="34313"/>
                    <a:pt x="4166" y="34961"/>
                  </a:cubicBezTo>
                  <a:lnTo>
                    <a:pt x="4166" y="35164"/>
                  </a:lnTo>
                  <a:lnTo>
                    <a:pt x="27584" y="63142"/>
                  </a:lnTo>
                  <a:lnTo>
                    <a:pt x="11456" y="63142"/>
                  </a:lnTo>
                  <a:lnTo>
                    <a:pt x="0" y="48404"/>
                  </a:lnTo>
                  <a:lnTo>
                    <a:pt x="0" y="30563"/>
                  </a:lnTo>
                  <a:lnTo>
                    <a:pt x="6896" y="28642"/>
                  </a:lnTo>
                  <a:cubicBezTo>
                    <a:pt x="9668" y="26366"/>
                    <a:pt x="11036" y="23035"/>
                    <a:pt x="11036" y="18819"/>
                  </a:cubicBezTo>
                  <a:cubicBezTo>
                    <a:pt x="11036" y="14412"/>
                    <a:pt x="9969" y="11148"/>
                    <a:pt x="7577" y="8986"/>
                  </a:cubicBezTo>
                  <a:lnTo>
                    <a:pt x="0" y="6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Shape 2508">
              <a:extLst>
                <a:ext uri="{FF2B5EF4-FFF2-40B4-BE49-F238E27FC236}">
                  <a16:creationId xmlns:a16="http://schemas.microsoft.com/office/drawing/2014/main" id="{ADBB944A-C695-42C8-B8AA-70F8767CF977}"/>
                </a:ext>
              </a:extLst>
            </p:cNvPr>
            <p:cNvSpPr/>
            <p:nvPr/>
          </p:nvSpPr>
          <p:spPr>
            <a:xfrm>
              <a:off x="4757039" y="3194813"/>
              <a:ext cx="55256" cy="64957"/>
            </a:xfrm>
            <a:custGeom>
              <a:avLst/>
              <a:gdLst/>
              <a:ahLst/>
              <a:cxnLst/>
              <a:rect l="0" t="0" r="0" b="0"/>
              <a:pathLst>
                <a:path w="55270" h="64960">
                  <a:moveTo>
                    <a:pt x="34608" y="0"/>
                  </a:moveTo>
                  <a:cubicBezTo>
                    <a:pt x="43523" y="0"/>
                    <a:pt x="49797" y="1359"/>
                    <a:pt x="54267" y="3467"/>
                  </a:cubicBezTo>
                  <a:lnTo>
                    <a:pt x="49898" y="10642"/>
                  </a:lnTo>
                  <a:cubicBezTo>
                    <a:pt x="47409" y="9449"/>
                    <a:pt x="43066" y="8229"/>
                    <a:pt x="36322" y="8229"/>
                  </a:cubicBezTo>
                  <a:cubicBezTo>
                    <a:pt x="22733" y="8229"/>
                    <a:pt x="14719" y="15773"/>
                    <a:pt x="14719" y="32664"/>
                  </a:cubicBezTo>
                  <a:cubicBezTo>
                    <a:pt x="14719" y="48616"/>
                    <a:pt x="22733" y="56896"/>
                    <a:pt x="33693" y="56896"/>
                  </a:cubicBezTo>
                  <a:cubicBezTo>
                    <a:pt x="37909" y="56896"/>
                    <a:pt x="40322" y="56223"/>
                    <a:pt x="41592" y="55689"/>
                  </a:cubicBezTo>
                  <a:lnTo>
                    <a:pt x="41592" y="34950"/>
                  </a:lnTo>
                  <a:lnTo>
                    <a:pt x="30264" y="34950"/>
                  </a:lnTo>
                  <a:lnTo>
                    <a:pt x="30264" y="27775"/>
                  </a:lnTo>
                  <a:lnTo>
                    <a:pt x="55270" y="27775"/>
                  </a:lnTo>
                  <a:lnTo>
                    <a:pt x="55270" y="61392"/>
                  </a:lnTo>
                  <a:cubicBezTo>
                    <a:pt x="50368" y="63690"/>
                    <a:pt x="44653" y="64960"/>
                    <a:pt x="34265" y="64960"/>
                  </a:cubicBezTo>
                  <a:cubicBezTo>
                    <a:pt x="13233" y="64960"/>
                    <a:pt x="0" y="53302"/>
                    <a:pt x="0" y="32093"/>
                  </a:cubicBezTo>
                  <a:cubicBezTo>
                    <a:pt x="0" y="12001"/>
                    <a:pt x="14262" y="0"/>
                    <a:pt x="34608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Shape 75437">
              <a:extLst>
                <a:ext uri="{FF2B5EF4-FFF2-40B4-BE49-F238E27FC236}">
                  <a16:creationId xmlns:a16="http://schemas.microsoft.com/office/drawing/2014/main" id="{4A4CCE95-953A-4015-9163-319C41B34140}"/>
                </a:ext>
              </a:extLst>
            </p:cNvPr>
            <p:cNvSpPr/>
            <p:nvPr/>
          </p:nvSpPr>
          <p:spPr>
            <a:xfrm>
              <a:off x="4828232" y="3195731"/>
              <a:ext cx="14588" cy="63129"/>
            </a:xfrm>
            <a:custGeom>
              <a:avLst/>
              <a:gdLst/>
              <a:ahLst/>
              <a:cxnLst/>
              <a:rect l="0" t="0" r="0" b="0"/>
              <a:pathLst>
                <a:path w="14592" h="63132">
                  <a:moveTo>
                    <a:pt x="0" y="0"/>
                  </a:moveTo>
                  <a:lnTo>
                    <a:pt x="14592" y="0"/>
                  </a:lnTo>
                  <a:lnTo>
                    <a:pt x="14592" y="63132"/>
                  </a:lnTo>
                  <a:lnTo>
                    <a:pt x="0" y="63132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9" name="Shape 2510">
              <a:extLst>
                <a:ext uri="{FF2B5EF4-FFF2-40B4-BE49-F238E27FC236}">
                  <a16:creationId xmlns:a16="http://schemas.microsoft.com/office/drawing/2014/main" id="{486449F2-081A-4BDC-BE3C-36FD0F0A042C}"/>
                </a:ext>
              </a:extLst>
            </p:cNvPr>
            <p:cNvSpPr/>
            <p:nvPr/>
          </p:nvSpPr>
          <p:spPr>
            <a:xfrm>
              <a:off x="4859255" y="3195723"/>
              <a:ext cx="38281" cy="63129"/>
            </a:xfrm>
            <a:custGeom>
              <a:avLst/>
              <a:gdLst/>
              <a:ahLst/>
              <a:cxnLst/>
              <a:rect l="0" t="0" r="0" b="0"/>
              <a:pathLst>
                <a:path w="38291" h="63132">
                  <a:moveTo>
                    <a:pt x="0" y="0"/>
                  </a:moveTo>
                  <a:lnTo>
                    <a:pt x="38291" y="0"/>
                  </a:lnTo>
                  <a:lnTo>
                    <a:pt x="38291" y="7798"/>
                  </a:lnTo>
                  <a:lnTo>
                    <a:pt x="14529" y="7798"/>
                  </a:lnTo>
                  <a:lnTo>
                    <a:pt x="14529" y="26873"/>
                  </a:lnTo>
                  <a:lnTo>
                    <a:pt x="35674" y="26873"/>
                  </a:lnTo>
                  <a:lnTo>
                    <a:pt x="35674" y="34582"/>
                  </a:lnTo>
                  <a:lnTo>
                    <a:pt x="14529" y="34582"/>
                  </a:lnTo>
                  <a:lnTo>
                    <a:pt x="14529" y="55321"/>
                  </a:lnTo>
                  <a:lnTo>
                    <a:pt x="38291" y="55321"/>
                  </a:lnTo>
                  <a:lnTo>
                    <a:pt x="38291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0" name="Shape 2511">
              <a:extLst>
                <a:ext uri="{FF2B5EF4-FFF2-40B4-BE49-F238E27FC236}">
                  <a16:creationId xmlns:a16="http://schemas.microsoft.com/office/drawing/2014/main" id="{E0A0E8CC-BB91-4126-A322-A5DBCB2CB430}"/>
                </a:ext>
              </a:extLst>
            </p:cNvPr>
            <p:cNvSpPr/>
            <p:nvPr/>
          </p:nvSpPr>
          <p:spPr>
            <a:xfrm>
              <a:off x="4906908" y="3194813"/>
              <a:ext cx="44565" cy="64957"/>
            </a:xfrm>
            <a:custGeom>
              <a:avLst/>
              <a:gdLst/>
              <a:ahLst/>
              <a:cxnLst/>
              <a:rect l="0" t="0" r="0" b="0"/>
              <a:pathLst>
                <a:path w="44577" h="64960">
                  <a:moveTo>
                    <a:pt x="24333" y="0"/>
                  </a:moveTo>
                  <a:cubicBezTo>
                    <a:pt x="32245" y="0"/>
                    <a:pt x="38024" y="1537"/>
                    <a:pt x="41618" y="3543"/>
                  </a:cubicBezTo>
                  <a:lnTo>
                    <a:pt x="38392" y="10719"/>
                  </a:lnTo>
                  <a:cubicBezTo>
                    <a:pt x="35662" y="9347"/>
                    <a:pt x="31305" y="7887"/>
                    <a:pt x="26264" y="7887"/>
                  </a:cubicBezTo>
                  <a:cubicBezTo>
                    <a:pt x="19101" y="7887"/>
                    <a:pt x="14948" y="11455"/>
                    <a:pt x="14948" y="17043"/>
                  </a:cubicBezTo>
                  <a:cubicBezTo>
                    <a:pt x="14948" y="22542"/>
                    <a:pt x="19990" y="25121"/>
                    <a:pt x="26861" y="27457"/>
                  </a:cubicBezTo>
                  <a:cubicBezTo>
                    <a:pt x="42291" y="32664"/>
                    <a:pt x="44577" y="39637"/>
                    <a:pt x="44577" y="45682"/>
                  </a:cubicBezTo>
                  <a:cubicBezTo>
                    <a:pt x="44577" y="56896"/>
                    <a:pt x="34049" y="64960"/>
                    <a:pt x="19444" y="64960"/>
                  </a:cubicBezTo>
                  <a:cubicBezTo>
                    <a:pt x="10071" y="64960"/>
                    <a:pt x="4242" y="63602"/>
                    <a:pt x="0" y="61392"/>
                  </a:cubicBezTo>
                  <a:lnTo>
                    <a:pt x="3543" y="53200"/>
                  </a:lnTo>
                  <a:cubicBezTo>
                    <a:pt x="6312" y="54661"/>
                    <a:pt x="10757" y="56159"/>
                    <a:pt x="16713" y="56159"/>
                  </a:cubicBezTo>
                  <a:cubicBezTo>
                    <a:pt x="24460" y="56159"/>
                    <a:pt x="29261" y="52286"/>
                    <a:pt x="29261" y="46406"/>
                  </a:cubicBezTo>
                  <a:cubicBezTo>
                    <a:pt x="29261" y="41643"/>
                    <a:pt x="25819" y="38722"/>
                    <a:pt x="17044" y="35789"/>
                  </a:cubicBezTo>
                  <a:cubicBezTo>
                    <a:pt x="4242" y="31471"/>
                    <a:pt x="800" y="24676"/>
                    <a:pt x="800" y="18504"/>
                  </a:cubicBezTo>
                  <a:cubicBezTo>
                    <a:pt x="800" y="8534"/>
                    <a:pt x="9842" y="0"/>
                    <a:pt x="24333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052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219A37-DC62-43DF-A4AA-EA6F154BCB41}"/>
              </a:ext>
            </a:extLst>
          </p:cNvPr>
          <p:cNvCxnSpPr>
            <a:cxnSpLocks/>
          </p:cNvCxnSpPr>
          <p:nvPr userDrawn="1"/>
        </p:nvCxnSpPr>
        <p:spPr>
          <a:xfrm>
            <a:off x="8056684" y="3518839"/>
            <a:ext cx="62407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E4EF5325-EB61-4F6A-BC20-B56A57DF9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640B270-0411-4859-AE36-29E3A2DE3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4033838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en-US"/>
              <a:t>is worth a thousand words</a:t>
            </a:r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59797527-93A4-4B57-B48F-CEB7C39359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2238" y="0"/>
            <a:ext cx="3151761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D28515D8-0133-4E0F-A795-7AE40FD784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BC6F79B4-D0E5-43DF-96BB-2BF77D9F16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r>
              <a:rPr lang="fr-FR"/>
              <a:t> OF THE CHAPTER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CE5C5A-2F39-486A-A850-C97E953E039B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A0B7EE7-E31C-4615-8893-17CF098AE1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250" y="1986765"/>
            <a:ext cx="4033296" cy="2696936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>
                <a:solidFill>
                  <a:schemeClr val="tx1"/>
                </a:solidFill>
                <a:latin typeface="Vinci Sans" panose="02000000000000000000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Vinci Sans" panose="02000000000000000000" pitchFamily="50" charset="0"/>
              </a:defRPr>
            </a:lvl2pPr>
            <a:lvl3pPr>
              <a:defRPr sz="1600">
                <a:solidFill>
                  <a:schemeClr val="tx1"/>
                </a:solidFill>
                <a:latin typeface="Vinci Sans" panose="02000000000000000000" pitchFamily="50" charset="0"/>
              </a:defRPr>
            </a:lvl3pPr>
            <a:lvl4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5pPr>
          </a:lstStyle>
          <a:p>
            <a:pPr lvl="0"/>
            <a:r>
              <a:rPr lang="en-US"/>
              <a:t>Here you have a list of items</a:t>
            </a:r>
          </a:p>
          <a:p>
            <a:pPr lvl="0"/>
            <a:r>
              <a:rPr lang="en-US"/>
              <a:t>And some text</a:t>
            </a:r>
          </a:p>
          <a:p>
            <a:pPr lvl="0"/>
            <a:r>
              <a:rPr lang="en-US"/>
              <a:t>But remember not to overload your slides with content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(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44986F-7BDE-4168-BB5E-F5FDBBDD3901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pour une image  9">
            <a:extLst>
              <a:ext uri="{FF2B5EF4-FFF2-40B4-BE49-F238E27FC236}">
                <a16:creationId xmlns:a16="http://schemas.microsoft.com/office/drawing/2014/main" id="{2287702E-98AD-4A8F-8D02-86D73ED9CB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500" y="1576388"/>
            <a:ext cx="8786813" cy="3416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77CB82A-213B-4018-9D7D-B871C7091D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80EA563A-0334-4BC5-AFD8-8049597395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A458D63-E64F-4C1D-8D49-BB675CD55FA3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23">
            <a:extLst>
              <a:ext uri="{FF2B5EF4-FFF2-40B4-BE49-F238E27FC236}">
                <a16:creationId xmlns:a16="http://schemas.microsoft.com/office/drawing/2014/main" id="{817C0F96-DFD9-4A6F-AA73-9B5ACE6444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EC2E6536-E4B3-42D3-8A10-6B89404007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4382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graphique 5">
            <a:extLst>
              <a:ext uri="{FF2B5EF4-FFF2-40B4-BE49-F238E27FC236}">
                <a16:creationId xmlns:a16="http://schemas.microsoft.com/office/drawing/2014/main" id="{CCC9EFE8-ED5F-43BE-A36E-D329973E7416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445080" y="1886708"/>
            <a:ext cx="6246410" cy="2900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9346CC6-7907-49B7-9492-EE519DBD65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8B1531AA-A0F4-4020-9010-F77D6B87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413977B-00B1-4D3F-A2F6-AF6851D5AB4E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3">
            <a:extLst>
              <a:ext uri="{FF2B5EF4-FFF2-40B4-BE49-F238E27FC236}">
                <a16:creationId xmlns:a16="http://schemas.microsoft.com/office/drawing/2014/main" id="{70B2D2D5-AE8F-4495-A56D-69A4D0AD83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78B584B5-BE04-4541-A672-3BF016D01B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08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E4EF5325-EB61-4F6A-BC20-B56A57DF9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27B3DD9B-DC41-493D-B820-6C114B87D3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40338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sp>
        <p:nvSpPr>
          <p:cNvPr id="7" name="Espace réservé du graphique 5">
            <a:extLst>
              <a:ext uri="{FF2B5EF4-FFF2-40B4-BE49-F238E27FC236}">
                <a16:creationId xmlns:a16="http://schemas.microsoft.com/office/drawing/2014/main" id="{DA583D8F-0E24-4FAE-83B7-FCFD1D945B4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857251" y="1808333"/>
            <a:ext cx="4369842" cy="29001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fr-FR"/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6B1FD939-81B3-4AFD-A222-DAC36BD1FF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2238" y="0"/>
            <a:ext cx="3151761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E87DE9B8-6840-4FA2-B3DD-B701D902870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5A34B549-1612-4B8F-BF43-13F00CD469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A28CE1D-E5D0-4ED7-923A-2077F212DE09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071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ableau 9">
            <a:extLst>
              <a:ext uri="{FF2B5EF4-FFF2-40B4-BE49-F238E27FC236}">
                <a16:creationId xmlns:a16="http://schemas.microsoft.com/office/drawing/2014/main" id="{3534714E-6E54-4557-ABA1-804AFB2FFCE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55661" y="1776674"/>
            <a:ext cx="6580781" cy="30341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F803C96B-FEBE-436D-BC89-9AD66512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005EB8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7CA19F0D-9C45-49F5-B2CE-E634A55887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1F95EDE-AEAE-40DE-A89E-E0F524C818E0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3">
            <a:extLst>
              <a:ext uri="{FF2B5EF4-FFF2-40B4-BE49-F238E27FC236}">
                <a16:creationId xmlns:a16="http://schemas.microsoft.com/office/drawing/2014/main" id="{A173698F-36FB-4E55-A9DF-BC494D6479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9DCA86AD-18C7-48A0-B4EC-E51995F159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462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7BD4D0B3-F13B-4CCB-9860-2B9B231D4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4185" y="2041321"/>
            <a:ext cx="289534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HEADLINE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E0C24EF6-D1FE-4773-BFB4-DBEE97B0FA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3643" y="2344453"/>
            <a:ext cx="289534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2BF860-C01B-4F6A-8F67-B709F0480D2B}"/>
              </a:ext>
            </a:extLst>
          </p:cNvPr>
          <p:cNvCxnSpPr>
            <a:cxnSpLocks/>
          </p:cNvCxnSpPr>
          <p:nvPr userDrawn="1"/>
        </p:nvCxnSpPr>
        <p:spPr>
          <a:xfrm>
            <a:off x="2632213" y="2695291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1">
            <a:extLst>
              <a:ext uri="{FF2B5EF4-FFF2-40B4-BE49-F238E27FC236}">
                <a16:creationId xmlns:a16="http://schemas.microsoft.com/office/drawing/2014/main" id="{362C7D89-FBCD-4B83-BAA0-F1D09BC4CB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3643" y="2892117"/>
            <a:ext cx="2895884" cy="141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EBD194E-6716-42AD-8E7D-427393F887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27101" y="2041321"/>
            <a:ext cx="289534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HEADLINE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FDDB535-46DF-43CF-A579-F24352F44ED9}"/>
              </a:ext>
            </a:extLst>
          </p:cNvPr>
          <p:cNvCxnSpPr>
            <a:cxnSpLocks/>
          </p:cNvCxnSpPr>
          <p:nvPr userDrawn="1"/>
        </p:nvCxnSpPr>
        <p:spPr>
          <a:xfrm>
            <a:off x="6005129" y="2695291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21">
            <a:extLst>
              <a:ext uri="{FF2B5EF4-FFF2-40B4-BE49-F238E27FC236}">
                <a16:creationId xmlns:a16="http://schemas.microsoft.com/office/drawing/2014/main" id="{EBD5C3D8-363B-4DE4-BDC8-5BDEEC51F6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6559" y="2892117"/>
            <a:ext cx="2895884" cy="1412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C0BFCD32-2BDC-4359-B05F-E07828970A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5773" y="2344453"/>
            <a:ext cx="289534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0" name="Espace réservé du numéro de diapositive 5">
            <a:extLst>
              <a:ext uri="{FF2B5EF4-FFF2-40B4-BE49-F238E27FC236}">
                <a16:creationId xmlns:a16="http://schemas.microsoft.com/office/drawing/2014/main" id="{8C90C40E-3005-42EA-A08B-749991206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B5CE3AEF-29A6-4116-AC66-E3F2A2BEE6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A6EF7B4E-AEDE-46A1-BE2E-643A68BB5476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23">
            <a:extLst>
              <a:ext uri="{FF2B5EF4-FFF2-40B4-BE49-F238E27FC236}">
                <a16:creationId xmlns:a16="http://schemas.microsoft.com/office/drawing/2014/main" id="{75C7AC26-D6F1-4CBE-86E8-84A5FBCB6C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B3B0B450-EC2A-43B4-9E80-6D9F884418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971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7AD47C4F-1F18-4BF8-83BF-62EF513AC1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7215" y="2021728"/>
            <a:ext cx="233863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HEADLINE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687C6B55-C30E-464F-99CE-D5FEB41F47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7214" y="2324860"/>
            <a:ext cx="2338633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E9A67F3-ACA9-4A11-AE06-233AF4C81DDC}"/>
              </a:ext>
            </a:extLst>
          </p:cNvPr>
          <p:cNvCxnSpPr>
            <a:cxnSpLocks/>
          </p:cNvCxnSpPr>
          <p:nvPr userDrawn="1"/>
        </p:nvCxnSpPr>
        <p:spPr>
          <a:xfrm>
            <a:off x="1876508" y="2675698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21">
            <a:extLst>
              <a:ext uri="{FF2B5EF4-FFF2-40B4-BE49-F238E27FC236}">
                <a16:creationId xmlns:a16="http://schemas.microsoft.com/office/drawing/2014/main" id="{D887948E-CB8F-4BAD-B809-D7327220F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7214" y="2872523"/>
            <a:ext cx="2338633" cy="1719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600176A2-AAE9-458E-8ED5-94E3DC45C9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39155" y="2021728"/>
            <a:ext cx="233863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HEADLINE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CF14DE4A-D989-4D11-B0E9-F5A7D7E330D0}"/>
              </a:ext>
            </a:extLst>
          </p:cNvPr>
          <p:cNvCxnSpPr>
            <a:cxnSpLocks/>
          </p:cNvCxnSpPr>
          <p:nvPr userDrawn="1"/>
        </p:nvCxnSpPr>
        <p:spPr>
          <a:xfrm>
            <a:off x="4628448" y="2675698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21">
            <a:extLst>
              <a:ext uri="{FF2B5EF4-FFF2-40B4-BE49-F238E27FC236}">
                <a16:creationId xmlns:a16="http://schemas.microsoft.com/office/drawing/2014/main" id="{F0617FB9-FACF-4A9F-AE11-28E8B42B57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39154" y="2872524"/>
            <a:ext cx="2338633" cy="1719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6A707ED-82E4-4049-B0A3-C69E0FEA8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9015" y="2021728"/>
            <a:ext cx="2340503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HEADLINE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82F3E7D-55B5-4E33-97A1-3E9E00817B3E}"/>
              </a:ext>
            </a:extLst>
          </p:cNvPr>
          <p:cNvCxnSpPr>
            <a:cxnSpLocks/>
          </p:cNvCxnSpPr>
          <p:nvPr userDrawn="1"/>
        </p:nvCxnSpPr>
        <p:spPr>
          <a:xfrm>
            <a:off x="7379602" y="2675698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21">
            <a:extLst>
              <a:ext uri="{FF2B5EF4-FFF2-40B4-BE49-F238E27FC236}">
                <a16:creationId xmlns:a16="http://schemas.microsoft.com/office/drawing/2014/main" id="{7B5A692C-C7A0-4A24-A73B-5D25501D1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0344" y="2872524"/>
            <a:ext cx="2339174" cy="17199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22398B7C-84A8-4919-9447-8FD204F64A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37284" y="2324860"/>
            <a:ext cx="2340503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A16FC24F-2090-4803-A5FF-5B358122EA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9016" y="2324860"/>
            <a:ext cx="233863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E81F40A6-D567-4706-B2C2-71F61611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D57C23A9-008E-4393-8C3D-21099D2C7E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738C6BE-2273-434B-BB22-1451CA08F7E7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23">
            <a:extLst>
              <a:ext uri="{FF2B5EF4-FFF2-40B4-BE49-F238E27FC236}">
                <a16:creationId xmlns:a16="http://schemas.microsoft.com/office/drawing/2014/main" id="{1AB17186-9FA6-472F-AE01-28406BAD8B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29B8D4C5-2EFD-42B5-A737-DB95C4ED1F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686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 point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9D2EAA1-2AF4-41A1-BBE9-F74C877AD568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9F8A79DA-708A-4494-BCDF-B5106BD47D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849B38AB-DFA6-4FF6-BBCD-F2E619574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3"/>
            <a:ext cx="4033838" cy="4866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2365A361-AB61-479A-9FCD-EADBB53BC0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2238" y="0"/>
            <a:ext cx="3151761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73C401AA-4FB2-47DF-B309-71D4D549AE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7760" y="1948972"/>
            <a:ext cx="4033560" cy="2724150"/>
          </a:xfrm>
          <a:prstGeom prst="rect">
            <a:avLst/>
          </a:prstGeo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sz="1200">
                <a:solidFill>
                  <a:schemeClr val="tx1"/>
                </a:solidFill>
                <a:latin typeface="Vinci Sans" panose="02000000000000000000" pitchFamily="2" charset="0"/>
              </a:defRPr>
            </a:lvl1pPr>
            <a:lvl2pPr>
              <a:defRPr lang="fr-FR" sz="1100" kern="1200" dirty="0">
                <a:solidFill>
                  <a:schemeClr val="tx1"/>
                </a:solidFill>
                <a:latin typeface="Vinci Sans" panose="02000000000000000000" pitchFamily="2" charset="0"/>
                <a:ea typeface="+mn-ea"/>
                <a:cs typeface="+mn-cs"/>
              </a:defRPr>
            </a:lvl2pPr>
          </a:lstStyle>
          <a:p>
            <a:pPr lvl="0"/>
            <a:r>
              <a:rPr lang="fr-FR"/>
              <a:t>Ajouter du texte</a:t>
            </a:r>
          </a:p>
          <a:p>
            <a:pPr lvl="0"/>
            <a:r>
              <a:rPr lang="fr-FR"/>
              <a:t>Ajouter du texte</a:t>
            </a:r>
          </a:p>
          <a:p>
            <a:pPr lvl="1"/>
            <a:r>
              <a:rPr lang="fr-FR"/>
              <a:t>Ajouter du texte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81AD5486-027D-4862-A07F-76E53D30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7B07F643-7D43-4972-9A7B-2DA2E24D33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254177D-7D26-4024-9220-8B91278C83D0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975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335D79CC-69B1-4519-B537-D64DED6BB6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7325" y="180975"/>
            <a:ext cx="8755063" cy="47926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88A1A-6F60-4EDC-BB89-F74E226194F4}"/>
              </a:ext>
            </a:extLst>
          </p:cNvPr>
          <p:cNvSpPr/>
          <p:nvPr userDrawn="1"/>
        </p:nvSpPr>
        <p:spPr>
          <a:xfrm>
            <a:off x="5583677" y="0"/>
            <a:ext cx="25810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48A8C90-1B14-4E4D-A093-08C5BA86B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3581" y="1516735"/>
            <a:ext cx="2321264" cy="8491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B49FBD-50B4-47BF-88CF-6325A60953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3581" y="2378035"/>
            <a:ext cx="2321264" cy="8874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637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o we are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44986F-7BDE-4168-BB5E-F5FDBBDD3901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CF4154B4-13E6-4216-B4C8-F41426EA6F1D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8433"/>
            <a:ext cx="0" cy="151908"/>
          </a:xfrm>
          <a:prstGeom prst="line">
            <a:avLst/>
          </a:prstGeom>
          <a:ln w="19050">
            <a:solidFill>
              <a:srgbClr val="A20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23">
            <a:extLst>
              <a:ext uri="{FF2B5EF4-FFF2-40B4-BE49-F238E27FC236}">
                <a16:creationId xmlns:a16="http://schemas.microsoft.com/office/drawing/2014/main" id="{9F8A79DA-708A-4494-BCDF-B5106BD47D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en-US"/>
              <a:t>This is a slide title</a:t>
            </a:r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849B38AB-DFA6-4FF6-BBCD-F2E619574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4033838" cy="341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15B7B434-0846-44FC-97B9-35E8A6A23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7250" y="1629808"/>
            <a:ext cx="2339174" cy="11133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pour une image  8">
            <a:extLst>
              <a:ext uri="{FF2B5EF4-FFF2-40B4-BE49-F238E27FC236}">
                <a16:creationId xmlns:a16="http://schemas.microsoft.com/office/drawing/2014/main" id="{34881B03-F9E0-4395-B8A5-C8983B0B5C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8404" y="1629808"/>
            <a:ext cx="2339174" cy="11133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3" name="Espace réservé pour une image  8">
            <a:extLst>
              <a:ext uri="{FF2B5EF4-FFF2-40B4-BE49-F238E27FC236}">
                <a16:creationId xmlns:a16="http://schemas.microsoft.com/office/drawing/2014/main" id="{117CDD7E-C248-4DED-850F-3EAF305253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9558" y="1629808"/>
            <a:ext cx="2339174" cy="111339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2C0B2844-FB37-4EA8-8208-1FACCFCB9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2902014"/>
            <a:ext cx="233863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0E861105-75FF-4C48-A662-CF66B5D21F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7250" y="3205146"/>
            <a:ext cx="233863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0EF5ED7-DF75-43DD-AFD1-710804D89C89}"/>
              </a:ext>
            </a:extLst>
          </p:cNvPr>
          <p:cNvCxnSpPr>
            <a:cxnSpLocks/>
          </p:cNvCxnSpPr>
          <p:nvPr userDrawn="1"/>
        </p:nvCxnSpPr>
        <p:spPr>
          <a:xfrm>
            <a:off x="1876508" y="3555984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B4B220D7-DD83-4B2C-9B39-63C6C83131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7250" y="3752810"/>
            <a:ext cx="2338388" cy="110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79144D93-5505-481F-A098-EF8C90A7F5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9732" y="2902014"/>
            <a:ext cx="233863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8C51646-665D-4BEF-ABC2-C48C0D0FEC5E}"/>
              </a:ext>
            </a:extLst>
          </p:cNvPr>
          <p:cNvCxnSpPr>
            <a:cxnSpLocks/>
          </p:cNvCxnSpPr>
          <p:nvPr userDrawn="1"/>
        </p:nvCxnSpPr>
        <p:spPr>
          <a:xfrm>
            <a:off x="4628448" y="3555984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texte 21">
            <a:extLst>
              <a:ext uri="{FF2B5EF4-FFF2-40B4-BE49-F238E27FC236}">
                <a16:creationId xmlns:a16="http://schemas.microsoft.com/office/drawing/2014/main" id="{566C37A2-DB31-49EF-8B90-64C937DAC3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9190" y="3752810"/>
            <a:ext cx="2338388" cy="110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D4891F09-A56D-4162-95A5-EA4E324ADD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0886" y="2902014"/>
            <a:ext cx="2338632" cy="350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fr-FR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730328CD-CC7E-48EC-9765-4FD6F599CC79}"/>
              </a:ext>
            </a:extLst>
          </p:cNvPr>
          <p:cNvCxnSpPr>
            <a:cxnSpLocks/>
          </p:cNvCxnSpPr>
          <p:nvPr userDrawn="1"/>
        </p:nvCxnSpPr>
        <p:spPr>
          <a:xfrm>
            <a:off x="7379602" y="3555984"/>
            <a:ext cx="33395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texte 21">
            <a:extLst>
              <a:ext uri="{FF2B5EF4-FFF2-40B4-BE49-F238E27FC236}">
                <a16:creationId xmlns:a16="http://schemas.microsoft.com/office/drawing/2014/main" id="{346CC423-F7A9-4828-9BD2-5E87EEC7998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0344" y="3752810"/>
            <a:ext cx="2338388" cy="1104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E5C7C99E-4D74-49C9-B002-18E166E527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8404" y="3205146"/>
            <a:ext cx="233863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E6EA74D8-2442-48C1-977B-A6E2F142D8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9016" y="3205146"/>
            <a:ext cx="2338632" cy="244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none" baseline="0">
                <a:solidFill>
                  <a:schemeClr val="accent1"/>
                </a:solidFill>
                <a:latin typeface="Vinci Sans" panose="02000000000000000000" pitchFamily="2" charset="0"/>
              </a:defRPr>
            </a:lvl1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5C6137D1-944C-4C73-B97E-C9093C27383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77707819-84A9-4963-A575-60AE1A11C8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</p:spTree>
    <p:extLst>
      <p:ext uri="{BB962C8B-B14F-4D97-AF65-F5344CB8AC3E}">
        <p14:creationId xmlns:p14="http://schemas.microsoft.com/office/powerpoint/2010/main" val="120558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C158BEB7-831E-4A71-94D7-88817A0B6DFF}"/>
              </a:ext>
            </a:extLst>
          </p:cNvPr>
          <p:cNvSpPr/>
          <p:nvPr userDrawn="1"/>
        </p:nvSpPr>
        <p:spPr>
          <a:xfrm>
            <a:off x="-12356" y="754173"/>
            <a:ext cx="9156356" cy="4389327"/>
          </a:xfrm>
          <a:custGeom>
            <a:avLst/>
            <a:gdLst>
              <a:gd name="connsiteX0" fmla="*/ 8906062 w 9131643"/>
              <a:gd name="connsiteY0" fmla="*/ 102 h 4414430"/>
              <a:gd name="connsiteX1" fmla="*/ 9131643 w 9131643"/>
              <a:gd name="connsiteY1" fmla="*/ 5864 h 4414430"/>
              <a:gd name="connsiteX2" fmla="*/ 9124399 w 9131643"/>
              <a:gd name="connsiteY2" fmla="*/ 4412986 h 4414430"/>
              <a:gd name="connsiteX3" fmla="*/ 0 w 9131643"/>
              <a:gd name="connsiteY3" fmla="*/ 4414430 h 4414430"/>
              <a:gd name="connsiteX4" fmla="*/ 0 w 9131643"/>
              <a:gd name="connsiteY4" fmla="*/ 3543742 h 4414430"/>
              <a:gd name="connsiteX5" fmla="*/ 46070 w 9131643"/>
              <a:gd name="connsiteY5" fmla="*/ 3487853 h 4414430"/>
              <a:gd name="connsiteX6" fmla="*/ 8906062 w 9131643"/>
              <a:gd name="connsiteY6" fmla="*/ 102 h 441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31643" h="4414430">
                <a:moveTo>
                  <a:pt x="8906062" y="102"/>
                </a:moveTo>
                <a:cubicBezTo>
                  <a:pt x="8984100" y="551"/>
                  <a:pt x="9059361" y="2469"/>
                  <a:pt x="9131643" y="5864"/>
                </a:cubicBezTo>
                <a:cubicBezTo>
                  <a:pt x="9129229" y="1425556"/>
                  <a:pt x="9126814" y="2993294"/>
                  <a:pt x="9124399" y="4412986"/>
                </a:cubicBezTo>
                <a:lnTo>
                  <a:pt x="0" y="4414430"/>
                </a:lnTo>
                <a:lnTo>
                  <a:pt x="0" y="3543742"/>
                </a:lnTo>
                <a:lnTo>
                  <a:pt x="46070" y="3487853"/>
                </a:lnTo>
                <a:cubicBezTo>
                  <a:pt x="2045019" y="1210224"/>
                  <a:pt x="6642981" y="-12896"/>
                  <a:pt x="8906062" y="102"/>
                </a:cubicBezTo>
                <a:close/>
              </a:path>
            </a:pathLst>
          </a:custGeom>
          <a:blipFill dpi="0" rotWithShape="1">
            <a:blip r:embed="rId2"/>
            <a:srcRect/>
            <a:tile tx="-635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9" name="Forme libre 9">
            <a:extLst>
              <a:ext uri="{FF2B5EF4-FFF2-40B4-BE49-F238E27FC236}">
                <a16:creationId xmlns:a16="http://schemas.microsoft.com/office/drawing/2014/main" id="{E5DC9E9D-FC67-44CB-8FA9-0639CB15E15C}"/>
              </a:ext>
            </a:extLst>
          </p:cNvPr>
          <p:cNvSpPr>
            <a:spLocks/>
          </p:cNvSpPr>
          <p:nvPr userDrawn="1"/>
        </p:nvSpPr>
        <p:spPr bwMode="auto">
          <a:xfrm>
            <a:off x="0" y="1027117"/>
            <a:ext cx="3730086" cy="3730286"/>
          </a:xfrm>
          <a:custGeom>
            <a:avLst/>
            <a:gdLst>
              <a:gd name="T0" fmla="*/ 0 w 9287"/>
              <a:gd name="T1" fmla="*/ 0 h 10173"/>
              <a:gd name="T2" fmla="*/ 209550 w 9287"/>
              <a:gd name="T3" fmla="*/ 12700 h 10173"/>
              <a:gd name="T4" fmla="*/ 501650 w 9287"/>
              <a:gd name="T5" fmla="*/ 50800 h 10173"/>
              <a:gd name="T6" fmla="*/ 774700 w 9287"/>
              <a:gd name="T7" fmla="*/ 95250 h 10173"/>
              <a:gd name="T8" fmla="*/ 1149350 w 9287"/>
              <a:gd name="T9" fmla="*/ 165100 h 10173"/>
              <a:gd name="T10" fmla="*/ 1416050 w 9287"/>
              <a:gd name="T11" fmla="*/ 222250 h 10173"/>
              <a:gd name="T12" fmla="*/ 1574800 w 9287"/>
              <a:gd name="T13" fmla="*/ 260350 h 10173"/>
              <a:gd name="T14" fmla="*/ 1860550 w 9287"/>
              <a:gd name="T15" fmla="*/ 342900 h 10173"/>
              <a:gd name="T16" fmla="*/ 2184400 w 9287"/>
              <a:gd name="T17" fmla="*/ 457200 h 10173"/>
              <a:gd name="T18" fmla="*/ 2400300 w 9287"/>
              <a:gd name="T19" fmla="*/ 546100 h 10173"/>
              <a:gd name="T20" fmla="*/ 2654300 w 9287"/>
              <a:gd name="T21" fmla="*/ 660400 h 10173"/>
              <a:gd name="T22" fmla="*/ 2933700 w 9287"/>
              <a:gd name="T23" fmla="*/ 806450 h 10173"/>
              <a:gd name="T24" fmla="*/ 3321050 w 9287"/>
              <a:gd name="T25" fmla="*/ 1060450 h 10173"/>
              <a:gd name="T26" fmla="*/ 3727450 w 9287"/>
              <a:gd name="T27" fmla="*/ 1346200 h 10173"/>
              <a:gd name="T28" fmla="*/ 3981450 w 9287"/>
              <a:gd name="T29" fmla="*/ 1530350 h 10173"/>
              <a:gd name="T30" fmla="*/ 4260850 w 9287"/>
              <a:gd name="T31" fmla="*/ 1752600 h 10173"/>
              <a:gd name="T32" fmla="*/ 4559300 w 9287"/>
              <a:gd name="T33" fmla="*/ 2012950 h 10173"/>
              <a:gd name="T34" fmla="*/ 4768850 w 9287"/>
              <a:gd name="T35" fmla="*/ 2209800 h 10173"/>
              <a:gd name="T36" fmla="*/ 5041900 w 9287"/>
              <a:gd name="T37" fmla="*/ 2476500 h 10173"/>
              <a:gd name="T38" fmla="*/ 5441950 w 9287"/>
              <a:gd name="T39" fmla="*/ 2908300 h 10173"/>
              <a:gd name="T40" fmla="*/ 5702300 w 9287"/>
              <a:gd name="T41" fmla="*/ 3219450 h 10173"/>
              <a:gd name="T42" fmla="*/ 5619750 w 9287"/>
              <a:gd name="T43" fmla="*/ 3327400 h 10173"/>
              <a:gd name="T44" fmla="*/ 5505450 w 9287"/>
              <a:gd name="T45" fmla="*/ 3479800 h 10173"/>
              <a:gd name="T46" fmla="*/ 5321300 w 9287"/>
              <a:gd name="T47" fmla="*/ 3702050 h 10173"/>
              <a:gd name="T48" fmla="*/ 5080000 w 9287"/>
              <a:gd name="T49" fmla="*/ 3962400 h 10173"/>
              <a:gd name="T50" fmla="*/ 4883150 w 9287"/>
              <a:gd name="T51" fmla="*/ 4159250 h 10173"/>
              <a:gd name="T52" fmla="*/ 4686300 w 9287"/>
              <a:gd name="T53" fmla="*/ 4356100 h 10173"/>
              <a:gd name="T54" fmla="*/ 4546600 w 9287"/>
              <a:gd name="T55" fmla="*/ 4476750 h 10173"/>
              <a:gd name="T56" fmla="*/ 4356100 w 9287"/>
              <a:gd name="T57" fmla="*/ 4648200 h 10173"/>
              <a:gd name="T58" fmla="*/ 4165600 w 9287"/>
              <a:gd name="T59" fmla="*/ 4800600 h 10173"/>
              <a:gd name="T60" fmla="*/ 3898900 w 9287"/>
              <a:gd name="T61" fmla="*/ 4991100 h 10173"/>
              <a:gd name="T62" fmla="*/ 3676650 w 9287"/>
              <a:gd name="T63" fmla="*/ 5162550 h 10173"/>
              <a:gd name="T64" fmla="*/ 3390900 w 9287"/>
              <a:gd name="T65" fmla="*/ 5365750 h 10173"/>
              <a:gd name="T66" fmla="*/ 3168650 w 9287"/>
              <a:gd name="T67" fmla="*/ 5511800 h 10173"/>
              <a:gd name="T68" fmla="*/ 2908300 w 9287"/>
              <a:gd name="T69" fmla="*/ 5664200 h 10173"/>
              <a:gd name="T70" fmla="*/ 2717800 w 9287"/>
              <a:gd name="T71" fmla="*/ 5765800 h 10173"/>
              <a:gd name="T72" fmla="*/ 2552700 w 9287"/>
              <a:gd name="T73" fmla="*/ 5842000 h 10173"/>
              <a:gd name="T74" fmla="*/ 2222500 w 9287"/>
              <a:gd name="T75" fmla="*/ 5994400 h 10173"/>
              <a:gd name="T76" fmla="*/ 1885950 w 9287"/>
              <a:gd name="T77" fmla="*/ 6115050 h 10173"/>
              <a:gd name="T78" fmla="*/ 1492250 w 9287"/>
              <a:gd name="T79" fmla="*/ 6235700 h 10173"/>
              <a:gd name="T80" fmla="*/ 1181100 w 9287"/>
              <a:gd name="T81" fmla="*/ 6311900 h 1017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9287" h="10173">
                <a:moveTo>
                  <a:pt x="217" y="0"/>
                </a:moveTo>
                <a:cubicBezTo>
                  <a:pt x="313" y="8"/>
                  <a:pt x="454" y="18"/>
                  <a:pt x="562" y="27"/>
                </a:cubicBezTo>
                <a:cubicBezTo>
                  <a:pt x="670" y="36"/>
                  <a:pt x="745" y="40"/>
                  <a:pt x="863" y="53"/>
                </a:cubicBezTo>
                <a:cubicBezTo>
                  <a:pt x="981" y="66"/>
                  <a:pt x="1133" y="83"/>
                  <a:pt x="1273" y="103"/>
                </a:cubicBezTo>
                <a:lnTo>
                  <a:pt x="1703" y="173"/>
                </a:lnTo>
                <a:cubicBezTo>
                  <a:pt x="1820" y="194"/>
                  <a:pt x="1883" y="207"/>
                  <a:pt x="1978" y="227"/>
                </a:cubicBezTo>
                <a:cubicBezTo>
                  <a:pt x="2073" y="247"/>
                  <a:pt x="2152" y="262"/>
                  <a:pt x="2273" y="293"/>
                </a:cubicBezTo>
                <a:cubicBezTo>
                  <a:pt x="2394" y="324"/>
                  <a:pt x="2571" y="375"/>
                  <a:pt x="2703" y="413"/>
                </a:cubicBezTo>
                <a:cubicBezTo>
                  <a:pt x="2835" y="451"/>
                  <a:pt x="2917" y="473"/>
                  <a:pt x="3063" y="523"/>
                </a:cubicBezTo>
                <a:cubicBezTo>
                  <a:pt x="3209" y="573"/>
                  <a:pt x="3437" y="657"/>
                  <a:pt x="3581" y="712"/>
                </a:cubicBezTo>
                <a:cubicBezTo>
                  <a:pt x="3725" y="767"/>
                  <a:pt x="3802" y="799"/>
                  <a:pt x="3928" y="852"/>
                </a:cubicBezTo>
                <a:cubicBezTo>
                  <a:pt x="4054" y="905"/>
                  <a:pt x="4197" y="967"/>
                  <a:pt x="4337" y="1032"/>
                </a:cubicBezTo>
                <a:cubicBezTo>
                  <a:pt x="4477" y="1097"/>
                  <a:pt x="4614" y="1158"/>
                  <a:pt x="4766" y="1240"/>
                </a:cubicBezTo>
                <a:cubicBezTo>
                  <a:pt x="4918" y="1322"/>
                  <a:pt x="5094" y="1427"/>
                  <a:pt x="5250" y="1523"/>
                </a:cubicBezTo>
                <a:cubicBezTo>
                  <a:pt x="5406" y="1619"/>
                  <a:pt x="5584" y="1736"/>
                  <a:pt x="5703" y="1816"/>
                </a:cubicBezTo>
                <a:cubicBezTo>
                  <a:pt x="5822" y="1896"/>
                  <a:pt x="5899" y="1953"/>
                  <a:pt x="5965" y="2001"/>
                </a:cubicBezTo>
                <a:cubicBezTo>
                  <a:pt x="6031" y="2049"/>
                  <a:pt x="6010" y="2036"/>
                  <a:pt x="6097" y="2103"/>
                </a:cubicBezTo>
                <a:cubicBezTo>
                  <a:pt x="6184" y="2170"/>
                  <a:pt x="6353" y="2295"/>
                  <a:pt x="6490" y="2403"/>
                </a:cubicBezTo>
                <a:cubicBezTo>
                  <a:pt x="6627" y="2511"/>
                  <a:pt x="6769" y="2625"/>
                  <a:pt x="6921" y="2752"/>
                </a:cubicBezTo>
                <a:cubicBezTo>
                  <a:pt x="7073" y="2879"/>
                  <a:pt x="7264" y="3042"/>
                  <a:pt x="7401" y="3162"/>
                </a:cubicBezTo>
                <a:cubicBezTo>
                  <a:pt x="7537" y="3282"/>
                  <a:pt x="7608" y="3350"/>
                  <a:pt x="7738" y="3472"/>
                </a:cubicBezTo>
                <a:cubicBezTo>
                  <a:pt x="7867" y="3594"/>
                  <a:pt x="7997" y="3709"/>
                  <a:pt x="8177" y="3892"/>
                </a:cubicBezTo>
                <a:cubicBezTo>
                  <a:pt x="8357" y="4075"/>
                  <a:pt x="8667" y="4407"/>
                  <a:pt x="8821" y="4572"/>
                </a:cubicBezTo>
                <a:cubicBezTo>
                  <a:pt x="8975" y="4737"/>
                  <a:pt x="9023" y="4798"/>
                  <a:pt x="9100" y="4883"/>
                </a:cubicBezTo>
                <a:lnTo>
                  <a:pt x="9283" y="5083"/>
                </a:lnTo>
                <a:cubicBezTo>
                  <a:pt x="9287" y="5071"/>
                  <a:pt x="9200" y="5195"/>
                  <a:pt x="9143" y="5263"/>
                </a:cubicBezTo>
                <a:cubicBezTo>
                  <a:pt x="9086" y="5331"/>
                  <a:pt x="9008" y="5419"/>
                  <a:pt x="8943" y="5493"/>
                </a:cubicBezTo>
                <a:cubicBezTo>
                  <a:pt x="8878" y="5567"/>
                  <a:pt x="8824" y="5628"/>
                  <a:pt x="8752" y="5707"/>
                </a:cubicBezTo>
                <a:cubicBezTo>
                  <a:pt x="8680" y="5786"/>
                  <a:pt x="8603" y="5873"/>
                  <a:pt x="8512" y="5967"/>
                </a:cubicBezTo>
                <a:cubicBezTo>
                  <a:pt x="8421" y="6061"/>
                  <a:pt x="8283" y="6194"/>
                  <a:pt x="8206" y="6271"/>
                </a:cubicBezTo>
                <a:cubicBezTo>
                  <a:pt x="8129" y="6348"/>
                  <a:pt x="8115" y="6363"/>
                  <a:pt x="8050" y="6427"/>
                </a:cubicBezTo>
                <a:cubicBezTo>
                  <a:pt x="7985" y="6491"/>
                  <a:pt x="7887" y="6582"/>
                  <a:pt x="7813" y="6653"/>
                </a:cubicBezTo>
                <a:cubicBezTo>
                  <a:pt x="7739" y="6724"/>
                  <a:pt x="7678" y="6785"/>
                  <a:pt x="7605" y="6852"/>
                </a:cubicBezTo>
                <a:cubicBezTo>
                  <a:pt x="7532" y="6919"/>
                  <a:pt x="7467" y="6973"/>
                  <a:pt x="7373" y="7053"/>
                </a:cubicBezTo>
                <a:cubicBezTo>
                  <a:pt x="7279" y="7133"/>
                  <a:pt x="7156" y="7238"/>
                  <a:pt x="7043" y="7333"/>
                </a:cubicBezTo>
                <a:cubicBezTo>
                  <a:pt x="6930" y="7428"/>
                  <a:pt x="6810" y="7530"/>
                  <a:pt x="6693" y="7623"/>
                </a:cubicBezTo>
                <a:cubicBezTo>
                  <a:pt x="6576" y="7716"/>
                  <a:pt x="6458" y="7806"/>
                  <a:pt x="6343" y="7893"/>
                </a:cubicBezTo>
                <a:cubicBezTo>
                  <a:pt x="6228" y="7980"/>
                  <a:pt x="6134" y="8048"/>
                  <a:pt x="6000" y="8143"/>
                </a:cubicBezTo>
                <a:cubicBezTo>
                  <a:pt x="5866" y="8238"/>
                  <a:pt x="5683" y="8366"/>
                  <a:pt x="5540" y="8463"/>
                </a:cubicBezTo>
                <a:cubicBezTo>
                  <a:pt x="5397" y="8560"/>
                  <a:pt x="5262" y="8648"/>
                  <a:pt x="5140" y="8723"/>
                </a:cubicBezTo>
                <a:cubicBezTo>
                  <a:pt x="5018" y="8798"/>
                  <a:pt x="4926" y="8850"/>
                  <a:pt x="4810" y="8913"/>
                </a:cubicBezTo>
                <a:cubicBezTo>
                  <a:pt x="4694" y="8976"/>
                  <a:pt x="4568" y="9041"/>
                  <a:pt x="4443" y="9103"/>
                </a:cubicBezTo>
                <a:cubicBezTo>
                  <a:pt x="4318" y="9165"/>
                  <a:pt x="4187" y="9226"/>
                  <a:pt x="4057" y="9283"/>
                </a:cubicBezTo>
                <a:cubicBezTo>
                  <a:pt x="3927" y="9340"/>
                  <a:pt x="3819" y="9385"/>
                  <a:pt x="3663" y="9443"/>
                </a:cubicBezTo>
                <a:cubicBezTo>
                  <a:pt x="3507" y="9501"/>
                  <a:pt x="3322" y="9569"/>
                  <a:pt x="3123" y="9630"/>
                </a:cubicBezTo>
                <a:cubicBezTo>
                  <a:pt x="2924" y="9691"/>
                  <a:pt x="2634" y="9768"/>
                  <a:pt x="2467" y="9812"/>
                </a:cubicBezTo>
                <a:cubicBezTo>
                  <a:pt x="2300" y="9856"/>
                  <a:pt x="2295" y="9857"/>
                  <a:pt x="2119" y="9892"/>
                </a:cubicBezTo>
                <a:cubicBezTo>
                  <a:pt x="1943" y="9927"/>
                  <a:pt x="1610" y="9989"/>
                  <a:pt x="1414" y="10022"/>
                </a:cubicBezTo>
                <a:cubicBezTo>
                  <a:pt x="1218" y="10055"/>
                  <a:pt x="1100" y="10070"/>
                  <a:pt x="944" y="10092"/>
                </a:cubicBezTo>
                <a:cubicBezTo>
                  <a:pt x="788" y="10114"/>
                  <a:pt x="609" y="10139"/>
                  <a:pt x="480" y="10153"/>
                </a:cubicBezTo>
                <a:cubicBezTo>
                  <a:pt x="351" y="10167"/>
                  <a:pt x="247" y="10170"/>
                  <a:pt x="170" y="10173"/>
                </a:cubicBezTo>
                <a:lnTo>
                  <a:pt x="15" y="10172"/>
                </a:lnTo>
                <a:lnTo>
                  <a:pt x="7" y="9360"/>
                </a:lnTo>
                <a:cubicBezTo>
                  <a:pt x="6" y="9131"/>
                  <a:pt x="7" y="9193"/>
                  <a:pt x="7" y="8800"/>
                </a:cubicBezTo>
                <a:lnTo>
                  <a:pt x="7" y="7000"/>
                </a:lnTo>
                <a:lnTo>
                  <a:pt x="0" y="3"/>
                </a:lnTo>
                <a:lnTo>
                  <a:pt x="217" y="0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fr-FR"/>
              <a:t> </a:t>
            </a:r>
          </a:p>
        </p:txBody>
      </p:sp>
      <p:sp>
        <p:nvSpPr>
          <p:cNvPr id="14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34" y="2057395"/>
            <a:ext cx="2247198" cy="77557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00"/>
              </a:lnSpc>
              <a:buNone/>
              <a:defRPr sz="2800" b="1" i="0">
                <a:solidFill>
                  <a:schemeClr val="bg1"/>
                </a:solidFill>
                <a:latin typeface="Vinci Sans Extra Light" charset="0"/>
                <a:ea typeface="Vinci Sans Extra Light" charset="0"/>
                <a:cs typeface="Vinci Sans Extra Light" charset="0"/>
              </a:defRPr>
            </a:lvl1pPr>
          </a:lstStyle>
          <a:p>
            <a:pPr lvl="0"/>
            <a:r>
              <a:rPr lang="en-US"/>
              <a:t>This is your presentation title</a:t>
            </a:r>
            <a:endParaRPr lang="fr-FR"/>
          </a:p>
        </p:txBody>
      </p:sp>
      <p:sp>
        <p:nvSpPr>
          <p:cNvPr id="18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34" y="1576140"/>
            <a:ext cx="2113246" cy="4812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00"/>
              </a:lnSpc>
              <a:buNone/>
              <a:defRPr sz="1800" b="0" i="0">
                <a:solidFill>
                  <a:schemeClr val="bg1"/>
                </a:solidFill>
                <a:latin typeface="Vinci Sans Medium" charset="0"/>
                <a:ea typeface="Vinci Sans Medium" charset="0"/>
                <a:cs typeface="Vinci Sans Medium" charset="0"/>
              </a:defRPr>
            </a:lvl1pPr>
          </a:lstStyle>
          <a:p>
            <a:pPr lvl="0"/>
            <a:r>
              <a:rPr lang="fr-FR"/>
              <a:t>TITLE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B3612F8-FAAD-4F35-8DF8-B24B023988B2}"/>
              </a:ext>
            </a:extLst>
          </p:cNvPr>
          <p:cNvGrpSpPr/>
          <p:nvPr userDrawn="1"/>
        </p:nvGrpSpPr>
        <p:grpSpPr>
          <a:xfrm>
            <a:off x="431834" y="341534"/>
            <a:ext cx="1818447" cy="326183"/>
            <a:chOff x="2866707" y="376237"/>
            <a:chExt cx="5788027" cy="1038225"/>
          </a:xfrm>
        </p:grpSpPr>
        <p:sp>
          <p:nvSpPr>
            <p:cNvPr id="11" name="Shape 72">
              <a:extLst>
                <a:ext uri="{FF2B5EF4-FFF2-40B4-BE49-F238E27FC236}">
                  <a16:creationId xmlns:a16="http://schemas.microsoft.com/office/drawing/2014/main" id="{19DE7E8B-966B-4D94-9265-FF2044B2ACD0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73">
              <a:extLst>
                <a:ext uri="{FF2B5EF4-FFF2-40B4-BE49-F238E27FC236}">
                  <a16:creationId xmlns:a16="http://schemas.microsoft.com/office/drawing/2014/main" id="{0C277399-083D-4DB7-B220-062F962860F4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74">
              <a:extLst>
                <a:ext uri="{FF2B5EF4-FFF2-40B4-BE49-F238E27FC236}">
                  <a16:creationId xmlns:a16="http://schemas.microsoft.com/office/drawing/2014/main" id="{FD370A6D-8D28-49AD-9B5C-B5D0E4C76210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8882D8F-CB55-44EE-863C-26931D49F098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</p:grpSpPr>
          <p:sp>
            <p:nvSpPr>
              <p:cNvPr id="24" name="Shape 75">
                <a:extLst>
                  <a:ext uri="{FF2B5EF4-FFF2-40B4-BE49-F238E27FC236}">
                    <a16:creationId xmlns:a16="http://schemas.microsoft.com/office/drawing/2014/main" id="{DA1822DB-853B-4693-A7E9-9F3151B12A74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76">
                <a:extLst>
                  <a:ext uri="{FF2B5EF4-FFF2-40B4-BE49-F238E27FC236}">
                    <a16:creationId xmlns:a16="http://schemas.microsoft.com/office/drawing/2014/main" id="{A2901D52-A8F8-4DA2-A8B2-EB9965E11EC1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77">
                <a:extLst>
                  <a:ext uri="{FF2B5EF4-FFF2-40B4-BE49-F238E27FC236}">
                    <a16:creationId xmlns:a16="http://schemas.microsoft.com/office/drawing/2014/main" id="{21F095BE-8E41-4EFD-A75B-A3B6A148FBDB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B311FF3D-AA3F-47DE-8CE7-CE0F335DF5AD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</p:grpSpPr>
          <p:sp>
            <p:nvSpPr>
              <p:cNvPr id="21" name="Shape 78">
                <a:extLst>
                  <a:ext uri="{FF2B5EF4-FFF2-40B4-BE49-F238E27FC236}">
                    <a16:creationId xmlns:a16="http://schemas.microsoft.com/office/drawing/2014/main" id="{C9BE73F8-6DC6-4117-B873-EB651A522EED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79">
                <a:extLst>
                  <a:ext uri="{FF2B5EF4-FFF2-40B4-BE49-F238E27FC236}">
                    <a16:creationId xmlns:a16="http://schemas.microsoft.com/office/drawing/2014/main" id="{1116062E-FE96-4992-B22C-AE1B6229D2EB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80">
                <a:extLst>
                  <a:ext uri="{FF2B5EF4-FFF2-40B4-BE49-F238E27FC236}">
                    <a16:creationId xmlns:a16="http://schemas.microsoft.com/office/drawing/2014/main" id="{EF1D1465-4796-4C99-9E8E-F9D217CB8199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Shape 81">
              <a:extLst>
                <a:ext uri="{FF2B5EF4-FFF2-40B4-BE49-F238E27FC236}">
                  <a16:creationId xmlns:a16="http://schemas.microsoft.com/office/drawing/2014/main" id="{BC280878-463E-4BA7-B9D8-66656AAE84EA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01D862F-3B55-45BB-AB1C-EE819D3E2A6C}"/>
              </a:ext>
            </a:extLst>
          </p:cNvPr>
          <p:cNvGrpSpPr/>
          <p:nvPr userDrawn="1"/>
        </p:nvGrpSpPr>
        <p:grpSpPr>
          <a:xfrm>
            <a:off x="7526022" y="4549141"/>
            <a:ext cx="1321826" cy="340740"/>
            <a:chOff x="8116253" y="5048568"/>
            <a:chExt cx="1510030" cy="389255"/>
          </a:xfrm>
        </p:grpSpPr>
        <p:sp>
          <p:nvSpPr>
            <p:cNvPr id="28" name="Shape 24">
              <a:extLst>
                <a:ext uri="{FF2B5EF4-FFF2-40B4-BE49-F238E27FC236}">
                  <a16:creationId xmlns:a16="http://schemas.microsoft.com/office/drawing/2014/main" id="{02180647-3886-4363-AACA-412A6B5A3BB0}"/>
                </a:ext>
              </a:extLst>
            </p:cNvPr>
            <p:cNvSpPr/>
            <p:nvPr/>
          </p:nvSpPr>
          <p:spPr>
            <a:xfrm>
              <a:off x="9230678" y="5048568"/>
              <a:ext cx="250825" cy="250825"/>
            </a:xfrm>
            <a:custGeom>
              <a:avLst/>
              <a:gdLst/>
              <a:ahLst/>
              <a:cxnLst/>
              <a:rect l="0" t="0" r="0" b="0"/>
              <a:pathLst>
                <a:path w="250876" h="250938">
                  <a:moveTo>
                    <a:pt x="155914" y="0"/>
                  </a:moveTo>
                  <a:lnTo>
                    <a:pt x="231449" y="0"/>
                  </a:lnTo>
                  <a:lnTo>
                    <a:pt x="245194" y="5679"/>
                  </a:lnTo>
                  <a:cubicBezTo>
                    <a:pt x="248707" y="9190"/>
                    <a:pt x="250876" y="14046"/>
                    <a:pt x="250876" y="19417"/>
                  </a:cubicBezTo>
                  <a:lnTo>
                    <a:pt x="250876" y="94969"/>
                  </a:lnTo>
                  <a:cubicBezTo>
                    <a:pt x="250876" y="105714"/>
                    <a:pt x="242202" y="114413"/>
                    <a:pt x="231445" y="114413"/>
                  </a:cubicBezTo>
                  <a:cubicBezTo>
                    <a:pt x="231445" y="114413"/>
                    <a:pt x="173622" y="114388"/>
                    <a:pt x="173533" y="114388"/>
                  </a:cubicBezTo>
                  <a:cubicBezTo>
                    <a:pt x="155549" y="114388"/>
                    <a:pt x="140144" y="128104"/>
                    <a:pt x="133998" y="134009"/>
                  </a:cubicBezTo>
                  <a:cubicBezTo>
                    <a:pt x="127813" y="139902"/>
                    <a:pt x="114884" y="155828"/>
                    <a:pt x="114833" y="181291"/>
                  </a:cubicBezTo>
                  <a:lnTo>
                    <a:pt x="114833" y="250938"/>
                  </a:lnTo>
                  <a:lnTo>
                    <a:pt x="0" y="250938"/>
                  </a:lnTo>
                  <a:lnTo>
                    <a:pt x="0" y="136079"/>
                  </a:lnTo>
                  <a:lnTo>
                    <a:pt x="69672" y="136079"/>
                  </a:lnTo>
                  <a:cubicBezTo>
                    <a:pt x="95123" y="136028"/>
                    <a:pt x="111061" y="123113"/>
                    <a:pt x="116967" y="116915"/>
                  </a:cubicBezTo>
                  <a:cubicBezTo>
                    <a:pt x="122847" y="110755"/>
                    <a:pt x="136551" y="95300"/>
                    <a:pt x="136551" y="77329"/>
                  </a:cubicBezTo>
                  <a:lnTo>
                    <a:pt x="136551" y="19392"/>
                  </a:lnTo>
                  <a:cubicBezTo>
                    <a:pt x="136551" y="14032"/>
                    <a:pt x="138722" y="9184"/>
                    <a:pt x="142229" y="5676"/>
                  </a:cubicBezTo>
                  <a:lnTo>
                    <a:pt x="155914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Shape 25">
              <a:extLst>
                <a:ext uri="{FF2B5EF4-FFF2-40B4-BE49-F238E27FC236}">
                  <a16:creationId xmlns:a16="http://schemas.microsoft.com/office/drawing/2014/main" id="{E209CE40-B7E7-41E5-81DD-82BA3331E10D}"/>
                </a:ext>
              </a:extLst>
            </p:cNvPr>
            <p:cNvSpPr/>
            <p:nvPr/>
          </p:nvSpPr>
          <p:spPr>
            <a:xfrm>
              <a:off x="9367838" y="5179378"/>
              <a:ext cx="258445" cy="258445"/>
            </a:xfrm>
            <a:custGeom>
              <a:avLst/>
              <a:gdLst/>
              <a:ahLst/>
              <a:cxnLst/>
              <a:rect l="0" t="0" r="0" b="0"/>
              <a:pathLst>
                <a:path w="258839" h="258941">
                  <a:moveTo>
                    <a:pt x="192595" y="0"/>
                  </a:moveTo>
                  <a:cubicBezTo>
                    <a:pt x="211061" y="0"/>
                    <a:pt x="227685" y="7265"/>
                    <a:pt x="239585" y="19317"/>
                  </a:cubicBezTo>
                  <a:cubicBezTo>
                    <a:pt x="245516" y="25330"/>
                    <a:pt x="250339" y="32458"/>
                    <a:pt x="253679" y="40392"/>
                  </a:cubicBezTo>
                  <a:lnTo>
                    <a:pt x="258839" y="66122"/>
                  </a:lnTo>
                  <a:lnTo>
                    <a:pt x="258839" y="66491"/>
                  </a:lnTo>
                  <a:lnTo>
                    <a:pt x="253499" y="92811"/>
                  </a:lnTo>
                  <a:cubicBezTo>
                    <a:pt x="243132" y="117187"/>
                    <a:pt x="218957" y="134125"/>
                    <a:pt x="191439" y="134125"/>
                  </a:cubicBezTo>
                  <a:cubicBezTo>
                    <a:pt x="184747" y="134125"/>
                    <a:pt x="172072" y="131217"/>
                    <a:pt x="166636" y="131217"/>
                  </a:cubicBezTo>
                  <a:cubicBezTo>
                    <a:pt x="137757" y="131217"/>
                    <a:pt x="114325" y="154610"/>
                    <a:pt x="114325" y="183503"/>
                  </a:cubicBezTo>
                  <a:lnTo>
                    <a:pt x="114325" y="239497"/>
                  </a:lnTo>
                  <a:cubicBezTo>
                    <a:pt x="114325" y="250254"/>
                    <a:pt x="105651" y="258941"/>
                    <a:pt x="94920" y="258941"/>
                  </a:cubicBezTo>
                  <a:lnTo>
                    <a:pt x="19380" y="258941"/>
                  </a:lnTo>
                  <a:cubicBezTo>
                    <a:pt x="8686" y="258941"/>
                    <a:pt x="0" y="250254"/>
                    <a:pt x="0" y="239497"/>
                  </a:cubicBezTo>
                  <a:lnTo>
                    <a:pt x="0" y="163944"/>
                  </a:lnTo>
                  <a:cubicBezTo>
                    <a:pt x="0" y="153238"/>
                    <a:pt x="8686" y="144500"/>
                    <a:pt x="19380" y="144500"/>
                  </a:cubicBezTo>
                  <a:lnTo>
                    <a:pt x="75374" y="144500"/>
                  </a:lnTo>
                  <a:cubicBezTo>
                    <a:pt x="104267" y="144500"/>
                    <a:pt x="127647" y="121082"/>
                    <a:pt x="127647" y="92240"/>
                  </a:cubicBezTo>
                  <a:cubicBezTo>
                    <a:pt x="127647" y="86817"/>
                    <a:pt x="124739" y="74117"/>
                    <a:pt x="124739" y="67437"/>
                  </a:cubicBezTo>
                  <a:cubicBezTo>
                    <a:pt x="124739" y="30734"/>
                    <a:pt x="154851" y="0"/>
                    <a:pt x="19259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Shape 26">
              <a:extLst>
                <a:ext uri="{FF2B5EF4-FFF2-40B4-BE49-F238E27FC236}">
                  <a16:creationId xmlns:a16="http://schemas.microsoft.com/office/drawing/2014/main" id="{E782EEAC-7954-4AD2-880C-22AC6C3F4EEB}"/>
                </a:ext>
              </a:extLst>
            </p:cNvPr>
            <p:cNvSpPr/>
            <p:nvPr/>
          </p:nvSpPr>
          <p:spPr>
            <a:xfrm>
              <a:off x="8784908" y="5182553"/>
              <a:ext cx="228600" cy="144145"/>
            </a:xfrm>
            <a:custGeom>
              <a:avLst/>
              <a:gdLst/>
              <a:ahLst/>
              <a:cxnLst/>
              <a:rect l="0" t="0" r="0" b="0"/>
              <a:pathLst>
                <a:path w="228638" h="144437">
                  <a:moveTo>
                    <a:pt x="114312" y="0"/>
                  </a:moveTo>
                  <a:cubicBezTo>
                    <a:pt x="184277" y="0"/>
                    <a:pt x="228638" y="11049"/>
                    <a:pt x="228638" y="11049"/>
                  </a:cubicBezTo>
                  <a:lnTo>
                    <a:pt x="228638" y="52934"/>
                  </a:lnTo>
                  <a:cubicBezTo>
                    <a:pt x="228638" y="52934"/>
                    <a:pt x="178918" y="43294"/>
                    <a:pt x="114312" y="43079"/>
                  </a:cubicBezTo>
                  <a:cubicBezTo>
                    <a:pt x="83248" y="43079"/>
                    <a:pt x="61658" y="46774"/>
                    <a:pt x="48793" y="48057"/>
                  </a:cubicBezTo>
                  <a:cubicBezTo>
                    <a:pt x="48819" y="58166"/>
                    <a:pt x="48781" y="86461"/>
                    <a:pt x="48793" y="96457"/>
                  </a:cubicBezTo>
                  <a:cubicBezTo>
                    <a:pt x="60287" y="97587"/>
                    <a:pt x="81611" y="101371"/>
                    <a:pt x="113817" y="101371"/>
                  </a:cubicBezTo>
                  <a:cubicBezTo>
                    <a:pt x="180213" y="101371"/>
                    <a:pt x="228638" y="91884"/>
                    <a:pt x="228638" y="91884"/>
                  </a:cubicBezTo>
                  <a:lnTo>
                    <a:pt x="228638" y="133439"/>
                  </a:lnTo>
                  <a:cubicBezTo>
                    <a:pt x="228638" y="133439"/>
                    <a:pt x="183591" y="144437"/>
                    <a:pt x="114312" y="144437"/>
                  </a:cubicBezTo>
                  <a:cubicBezTo>
                    <a:pt x="44539" y="144437"/>
                    <a:pt x="0" y="133388"/>
                    <a:pt x="0" y="133388"/>
                  </a:cubicBezTo>
                  <a:lnTo>
                    <a:pt x="0" y="11075"/>
                  </a:lnTo>
                  <a:cubicBezTo>
                    <a:pt x="0" y="11075"/>
                    <a:pt x="43828" y="0"/>
                    <a:pt x="11431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Shape 75288">
              <a:extLst>
                <a:ext uri="{FF2B5EF4-FFF2-40B4-BE49-F238E27FC236}">
                  <a16:creationId xmlns:a16="http://schemas.microsoft.com/office/drawing/2014/main" id="{79CA969C-84E5-482E-BB28-30AAE581D32F}"/>
                </a:ext>
              </a:extLst>
            </p:cNvPr>
            <p:cNvSpPr/>
            <p:nvPr/>
          </p:nvSpPr>
          <p:spPr>
            <a:xfrm>
              <a:off x="9068118" y="5184458"/>
              <a:ext cx="49530" cy="139065"/>
            </a:xfrm>
            <a:custGeom>
              <a:avLst/>
              <a:gdLst/>
              <a:ahLst/>
              <a:cxnLst/>
              <a:rect l="0" t="0" r="0" b="0"/>
              <a:pathLst>
                <a:path w="50064" h="139408">
                  <a:moveTo>
                    <a:pt x="0" y="0"/>
                  </a:moveTo>
                  <a:lnTo>
                    <a:pt x="50064" y="0"/>
                  </a:lnTo>
                  <a:lnTo>
                    <a:pt x="50064" y="139408"/>
                  </a:lnTo>
                  <a:lnTo>
                    <a:pt x="0" y="13940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Shape 75289">
              <a:extLst>
                <a:ext uri="{FF2B5EF4-FFF2-40B4-BE49-F238E27FC236}">
                  <a16:creationId xmlns:a16="http://schemas.microsoft.com/office/drawing/2014/main" id="{8017EF77-7B6E-4433-8C20-7FE066C8CA01}"/>
                </a:ext>
              </a:extLst>
            </p:cNvPr>
            <p:cNvSpPr/>
            <p:nvPr/>
          </p:nvSpPr>
          <p:spPr>
            <a:xfrm>
              <a:off x="8398193" y="5184458"/>
              <a:ext cx="49530" cy="139065"/>
            </a:xfrm>
            <a:custGeom>
              <a:avLst/>
              <a:gdLst/>
              <a:ahLst/>
              <a:cxnLst/>
              <a:rect l="0" t="0" r="0" b="0"/>
              <a:pathLst>
                <a:path w="50088" h="139408">
                  <a:moveTo>
                    <a:pt x="0" y="0"/>
                  </a:moveTo>
                  <a:lnTo>
                    <a:pt x="50088" y="0"/>
                  </a:lnTo>
                  <a:lnTo>
                    <a:pt x="50088" y="139408"/>
                  </a:lnTo>
                  <a:lnTo>
                    <a:pt x="0" y="139408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Shape 29">
              <a:extLst>
                <a:ext uri="{FF2B5EF4-FFF2-40B4-BE49-F238E27FC236}">
                  <a16:creationId xmlns:a16="http://schemas.microsoft.com/office/drawing/2014/main" id="{0CB65F64-B568-4062-9E95-A68780114B4E}"/>
                </a:ext>
              </a:extLst>
            </p:cNvPr>
            <p:cNvSpPr/>
            <p:nvPr/>
          </p:nvSpPr>
          <p:spPr>
            <a:xfrm>
              <a:off x="8504238" y="5184458"/>
              <a:ext cx="225425" cy="139065"/>
            </a:xfrm>
            <a:custGeom>
              <a:avLst/>
              <a:gdLst/>
              <a:ahLst/>
              <a:cxnLst/>
              <a:rect l="0" t="0" r="0" b="0"/>
              <a:pathLst>
                <a:path w="225540" h="139408">
                  <a:moveTo>
                    <a:pt x="176886" y="0"/>
                  </a:moveTo>
                  <a:lnTo>
                    <a:pt x="225540" y="0"/>
                  </a:lnTo>
                  <a:lnTo>
                    <a:pt x="225540" y="139408"/>
                  </a:lnTo>
                  <a:lnTo>
                    <a:pt x="176861" y="139408"/>
                  </a:lnTo>
                  <a:cubicBezTo>
                    <a:pt x="176861" y="139408"/>
                    <a:pt x="140691" y="110134"/>
                    <a:pt x="87453" y="82588"/>
                  </a:cubicBezTo>
                  <a:cubicBezTo>
                    <a:pt x="72619" y="74892"/>
                    <a:pt x="60072" y="69799"/>
                    <a:pt x="48451" y="65050"/>
                  </a:cubicBezTo>
                  <a:lnTo>
                    <a:pt x="48451" y="139408"/>
                  </a:lnTo>
                  <a:lnTo>
                    <a:pt x="0" y="139408"/>
                  </a:lnTo>
                  <a:lnTo>
                    <a:pt x="0" y="267"/>
                  </a:lnTo>
                  <a:cubicBezTo>
                    <a:pt x="0" y="267"/>
                    <a:pt x="40996" y="8217"/>
                    <a:pt x="87529" y="32347"/>
                  </a:cubicBezTo>
                  <a:cubicBezTo>
                    <a:pt x="140767" y="59931"/>
                    <a:pt x="176886" y="86690"/>
                    <a:pt x="176886" y="86690"/>
                  </a:cubicBezTo>
                  <a:lnTo>
                    <a:pt x="176886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Shape 30">
              <a:extLst>
                <a:ext uri="{FF2B5EF4-FFF2-40B4-BE49-F238E27FC236}">
                  <a16:creationId xmlns:a16="http://schemas.microsoft.com/office/drawing/2014/main" id="{4515E85F-0592-44BC-980E-CE18E2E464E3}"/>
                </a:ext>
              </a:extLst>
            </p:cNvPr>
            <p:cNvSpPr/>
            <p:nvPr/>
          </p:nvSpPr>
          <p:spPr>
            <a:xfrm>
              <a:off x="8116253" y="5182553"/>
              <a:ext cx="248285" cy="145415"/>
            </a:xfrm>
            <a:custGeom>
              <a:avLst/>
              <a:gdLst/>
              <a:ahLst/>
              <a:cxnLst/>
              <a:rect l="0" t="0" r="0" b="0"/>
              <a:pathLst>
                <a:path w="248438" h="145491">
                  <a:moveTo>
                    <a:pt x="37123" y="0"/>
                  </a:moveTo>
                  <a:cubicBezTo>
                    <a:pt x="37123" y="0"/>
                    <a:pt x="113043" y="73101"/>
                    <a:pt x="124270" y="83528"/>
                  </a:cubicBezTo>
                  <a:cubicBezTo>
                    <a:pt x="135471" y="73101"/>
                    <a:pt x="211404" y="0"/>
                    <a:pt x="211404" y="0"/>
                  </a:cubicBezTo>
                  <a:lnTo>
                    <a:pt x="248438" y="33934"/>
                  </a:lnTo>
                  <a:lnTo>
                    <a:pt x="124270" y="145491"/>
                  </a:lnTo>
                  <a:lnTo>
                    <a:pt x="0" y="33882"/>
                  </a:lnTo>
                  <a:lnTo>
                    <a:pt x="0" y="33835"/>
                  </a:lnTo>
                  <a:lnTo>
                    <a:pt x="37123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Shape 31">
              <a:extLst>
                <a:ext uri="{FF2B5EF4-FFF2-40B4-BE49-F238E27FC236}">
                  <a16:creationId xmlns:a16="http://schemas.microsoft.com/office/drawing/2014/main" id="{802F8F9C-19B3-4504-828B-16E175624D58}"/>
                </a:ext>
              </a:extLst>
            </p:cNvPr>
            <p:cNvSpPr/>
            <p:nvPr/>
          </p:nvSpPr>
          <p:spPr>
            <a:xfrm>
              <a:off x="8821103" y="5375593"/>
              <a:ext cx="35560" cy="59055"/>
            </a:xfrm>
            <a:custGeom>
              <a:avLst/>
              <a:gdLst/>
              <a:ahLst/>
              <a:cxnLst/>
              <a:rect l="0" t="0" r="0" b="0"/>
              <a:pathLst>
                <a:path w="36170" h="59690">
                  <a:moveTo>
                    <a:pt x="0" y="0"/>
                  </a:moveTo>
                  <a:lnTo>
                    <a:pt x="36170" y="0"/>
                  </a:lnTo>
                  <a:lnTo>
                    <a:pt x="36170" y="7379"/>
                  </a:lnTo>
                  <a:lnTo>
                    <a:pt x="13716" y="7379"/>
                  </a:lnTo>
                  <a:lnTo>
                    <a:pt x="13716" y="25413"/>
                  </a:lnTo>
                  <a:lnTo>
                    <a:pt x="33693" y="25413"/>
                  </a:lnTo>
                  <a:lnTo>
                    <a:pt x="33693" y="32703"/>
                  </a:lnTo>
                  <a:lnTo>
                    <a:pt x="13716" y="32703"/>
                  </a:lnTo>
                  <a:lnTo>
                    <a:pt x="13716" y="52312"/>
                  </a:lnTo>
                  <a:lnTo>
                    <a:pt x="36170" y="52312"/>
                  </a:lnTo>
                  <a:lnTo>
                    <a:pt x="36170" y="59690"/>
                  </a:lnTo>
                  <a:lnTo>
                    <a:pt x="0" y="5969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32">
              <a:extLst>
                <a:ext uri="{FF2B5EF4-FFF2-40B4-BE49-F238E27FC236}">
                  <a16:creationId xmlns:a16="http://schemas.microsoft.com/office/drawing/2014/main" id="{D85C820A-A274-47C4-A83B-8F00CFA84476}"/>
                </a:ext>
              </a:extLst>
            </p:cNvPr>
            <p:cNvSpPr/>
            <p:nvPr/>
          </p:nvSpPr>
          <p:spPr>
            <a:xfrm>
              <a:off x="8869363" y="5375593"/>
              <a:ext cx="54610" cy="59055"/>
            </a:xfrm>
            <a:custGeom>
              <a:avLst/>
              <a:gdLst/>
              <a:ahLst/>
              <a:cxnLst/>
              <a:rect l="0" t="0" r="0" b="0"/>
              <a:pathLst>
                <a:path w="54864" h="59690">
                  <a:moveTo>
                    <a:pt x="0" y="0"/>
                  </a:moveTo>
                  <a:lnTo>
                    <a:pt x="12954" y="0"/>
                  </a:lnTo>
                  <a:lnTo>
                    <a:pt x="39535" y="36271"/>
                  </a:lnTo>
                  <a:cubicBezTo>
                    <a:pt x="42025" y="39662"/>
                    <a:pt x="43549" y="42342"/>
                    <a:pt x="43549" y="42342"/>
                  </a:cubicBezTo>
                  <a:lnTo>
                    <a:pt x="43752" y="42342"/>
                  </a:lnTo>
                  <a:cubicBezTo>
                    <a:pt x="43752" y="42342"/>
                    <a:pt x="43409" y="39472"/>
                    <a:pt x="43409" y="35979"/>
                  </a:cubicBezTo>
                  <a:lnTo>
                    <a:pt x="43409" y="0"/>
                  </a:lnTo>
                  <a:lnTo>
                    <a:pt x="54864" y="0"/>
                  </a:lnTo>
                  <a:lnTo>
                    <a:pt x="54864" y="59690"/>
                  </a:lnTo>
                  <a:lnTo>
                    <a:pt x="43853" y="59690"/>
                  </a:lnTo>
                  <a:lnTo>
                    <a:pt x="15646" y="21158"/>
                  </a:lnTo>
                  <a:cubicBezTo>
                    <a:pt x="13157" y="17793"/>
                    <a:pt x="11329" y="14478"/>
                    <a:pt x="11329" y="14478"/>
                  </a:cubicBezTo>
                  <a:lnTo>
                    <a:pt x="11125" y="14478"/>
                  </a:lnTo>
                  <a:cubicBezTo>
                    <a:pt x="11125" y="14478"/>
                    <a:pt x="11544" y="17882"/>
                    <a:pt x="11544" y="21413"/>
                  </a:cubicBezTo>
                  <a:lnTo>
                    <a:pt x="11544" y="59690"/>
                  </a:lnTo>
                  <a:lnTo>
                    <a:pt x="0" y="5969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Shape 33">
              <a:extLst>
                <a:ext uri="{FF2B5EF4-FFF2-40B4-BE49-F238E27FC236}">
                  <a16:creationId xmlns:a16="http://schemas.microsoft.com/office/drawing/2014/main" id="{2D4871ED-7AB4-428B-ABBB-CEA265CBB6E2}"/>
                </a:ext>
              </a:extLst>
            </p:cNvPr>
            <p:cNvSpPr/>
            <p:nvPr/>
          </p:nvSpPr>
          <p:spPr>
            <a:xfrm>
              <a:off x="8939848" y="5375593"/>
              <a:ext cx="35560" cy="59055"/>
            </a:xfrm>
            <a:custGeom>
              <a:avLst/>
              <a:gdLst/>
              <a:ahLst/>
              <a:cxnLst/>
              <a:rect l="0" t="0" r="0" b="0"/>
              <a:pathLst>
                <a:path w="36170" h="59690">
                  <a:moveTo>
                    <a:pt x="0" y="0"/>
                  </a:moveTo>
                  <a:lnTo>
                    <a:pt x="36170" y="0"/>
                  </a:lnTo>
                  <a:lnTo>
                    <a:pt x="36170" y="7379"/>
                  </a:lnTo>
                  <a:lnTo>
                    <a:pt x="13741" y="7379"/>
                  </a:lnTo>
                  <a:lnTo>
                    <a:pt x="13741" y="25413"/>
                  </a:lnTo>
                  <a:lnTo>
                    <a:pt x="33706" y="25413"/>
                  </a:lnTo>
                  <a:lnTo>
                    <a:pt x="33706" y="32703"/>
                  </a:lnTo>
                  <a:lnTo>
                    <a:pt x="13741" y="32703"/>
                  </a:lnTo>
                  <a:lnTo>
                    <a:pt x="13741" y="52312"/>
                  </a:lnTo>
                  <a:lnTo>
                    <a:pt x="36170" y="52312"/>
                  </a:lnTo>
                  <a:lnTo>
                    <a:pt x="36170" y="59690"/>
                  </a:lnTo>
                  <a:lnTo>
                    <a:pt x="0" y="5969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Shape 34">
              <a:extLst>
                <a:ext uri="{FF2B5EF4-FFF2-40B4-BE49-F238E27FC236}">
                  <a16:creationId xmlns:a16="http://schemas.microsoft.com/office/drawing/2014/main" id="{8A777AD4-D592-4689-840C-009E6A9A1DB9}"/>
                </a:ext>
              </a:extLst>
            </p:cNvPr>
            <p:cNvSpPr/>
            <p:nvPr/>
          </p:nvSpPr>
          <p:spPr>
            <a:xfrm>
              <a:off x="8988743" y="5374958"/>
              <a:ext cx="23495" cy="60325"/>
            </a:xfrm>
            <a:custGeom>
              <a:avLst/>
              <a:gdLst/>
              <a:ahLst/>
              <a:cxnLst/>
              <a:rect l="0" t="0" r="0" b="0"/>
              <a:pathLst>
                <a:path w="23947" h="60554">
                  <a:moveTo>
                    <a:pt x="20320" y="0"/>
                  </a:moveTo>
                  <a:lnTo>
                    <a:pt x="23947" y="855"/>
                  </a:lnTo>
                  <a:lnTo>
                    <a:pt x="23947" y="7334"/>
                  </a:lnTo>
                  <a:lnTo>
                    <a:pt x="20320" y="6312"/>
                  </a:lnTo>
                  <a:cubicBezTo>
                    <a:pt x="17400" y="6312"/>
                    <a:pt x="15139" y="6769"/>
                    <a:pt x="13513" y="7366"/>
                  </a:cubicBezTo>
                  <a:lnTo>
                    <a:pt x="13513" y="30785"/>
                  </a:lnTo>
                  <a:cubicBezTo>
                    <a:pt x="14377" y="31077"/>
                    <a:pt x="16535" y="31242"/>
                    <a:pt x="18593" y="31242"/>
                  </a:cubicBezTo>
                  <a:lnTo>
                    <a:pt x="23947" y="29752"/>
                  </a:lnTo>
                  <a:lnTo>
                    <a:pt x="23947" y="46622"/>
                  </a:lnTo>
                  <a:lnTo>
                    <a:pt x="13742" y="33490"/>
                  </a:lnTo>
                  <a:lnTo>
                    <a:pt x="13513" y="33490"/>
                  </a:lnTo>
                  <a:lnTo>
                    <a:pt x="13513" y="60554"/>
                  </a:lnTo>
                  <a:lnTo>
                    <a:pt x="0" y="60554"/>
                  </a:lnTo>
                  <a:lnTo>
                    <a:pt x="0" y="3353"/>
                  </a:lnTo>
                  <a:cubicBezTo>
                    <a:pt x="4661" y="1460"/>
                    <a:pt x="11773" y="0"/>
                    <a:pt x="2032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Shape 35">
              <a:extLst>
                <a:ext uri="{FF2B5EF4-FFF2-40B4-BE49-F238E27FC236}">
                  <a16:creationId xmlns:a16="http://schemas.microsoft.com/office/drawing/2014/main" id="{C509E3DA-74AB-4344-A026-1CDB7B07962D}"/>
                </a:ext>
              </a:extLst>
            </p:cNvPr>
            <p:cNvSpPr/>
            <p:nvPr/>
          </p:nvSpPr>
          <p:spPr>
            <a:xfrm>
              <a:off x="9012873" y="5375593"/>
              <a:ext cx="26035" cy="59690"/>
            </a:xfrm>
            <a:custGeom>
              <a:avLst/>
              <a:gdLst/>
              <a:ahLst/>
              <a:cxnLst/>
              <a:rect l="0" t="0" r="0" b="0"/>
              <a:pathLst>
                <a:path w="26079" h="59699">
                  <a:moveTo>
                    <a:pt x="0" y="0"/>
                  </a:moveTo>
                  <a:lnTo>
                    <a:pt x="17014" y="4014"/>
                  </a:lnTo>
                  <a:cubicBezTo>
                    <a:pt x="21564" y="7146"/>
                    <a:pt x="23806" y="11674"/>
                    <a:pt x="23806" y="17256"/>
                  </a:cubicBezTo>
                  <a:cubicBezTo>
                    <a:pt x="23806" y="26310"/>
                    <a:pt x="15716" y="32445"/>
                    <a:pt x="3943" y="33054"/>
                  </a:cubicBezTo>
                  <a:lnTo>
                    <a:pt x="3943" y="33244"/>
                  </a:lnTo>
                  <a:lnTo>
                    <a:pt x="26079" y="59699"/>
                  </a:lnTo>
                  <a:lnTo>
                    <a:pt x="10826" y="59699"/>
                  </a:lnTo>
                  <a:lnTo>
                    <a:pt x="0" y="45767"/>
                  </a:lnTo>
                  <a:lnTo>
                    <a:pt x="0" y="28897"/>
                  </a:lnTo>
                  <a:lnTo>
                    <a:pt x="6521" y="27081"/>
                  </a:lnTo>
                  <a:cubicBezTo>
                    <a:pt x="9141" y="24929"/>
                    <a:pt x="10433" y="21783"/>
                    <a:pt x="10433" y="17801"/>
                  </a:cubicBezTo>
                  <a:cubicBezTo>
                    <a:pt x="10433" y="13629"/>
                    <a:pt x="9426" y="10544"/>
                    <a:pt x="7165" y="8500"/>
                  </a:cubicBezTo>
                  <a:lnTo>
                    <a:pt x="0" y="6479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Shape 36">
              <a:extLst>
                <a:ext uri="{FF2B5EF4-FFF2-40B4-BE49-F238E27FC236}">
                  <a16:creationId xmlns:a16="http://schemas.microsoft.com/office/drawing/2014/main" id="{22E97CB8-CEFE-4BBE-A837-B83405F17D5F}"/>
                </a:ext>
              </a:extLst>
            </p:cNvPr>
            <p:cNvSpPr/>
            <p:nvPr/>
          </p:nvSpPr>
          <p:spPr>
            <a:xfrm>
              <a:off x="9046528" y="5374958"/>
              <a:ext cx="52070" cy="60960"/>
            </a:xfrm>
            <a:custGeom>
              <a:avLst/>
              <a:gdLst/>
              <a:ahLst/>
              <a:cxnLst/>
              <a:rect l="0" t="0" r="0" b="0"/>
              <a:pathLst>
                <a:path w="52261" h="61417">
                  <a:moveTo>
                    <a:pt x="32728" y="0"/>
                  </a:moveTo>
                  <a:cubicBezTo>
                    <a:pt x="41149" y="0"/>
                    <a:pt x="47079" y="1283"/>
                    <a:pt x="51308" y="3277"/>
                  </a:cubicBezTo>
                  <a:lnTo>
                    <a:pt x="47181" y="10071"/>
                  </a:lnTo>
                  <a:cubicBezTo>
                    <a:pt x="44831" y="8941"/>
                    <a:pt x="40717" y="7785"/>
                    <a:pt x="34341" y="7785"/>
                  </a:cubicBezTo>
                  <a:cubicBezTo>
                    <a:pt x="21502" y="7785"/>
                    <a:pt x="13919" y="14910"/>
                    <a:pt x="13919" y="30886"/>
                  </a:cubicBezTo>
                  <a:cubicBezTo>
                    <a:pt x="13919" y="45962"/>
                    <a:pt x="21502" y="53797"/>
                    <a:pt x="31852" y="53797"/>
                  </a:cubicBezTo>
                  <a:cubicBezTo>
                    <a:pt x="35840" y="53797"/>
                    <a:pt x="38126" y="53162"/>
                    <a:pt x="39332" y="52654"/>
                  </a:cubicBezTo>
                  <a:lnTo>
                    <a:pt x="39332" y="33045"/>
                  </a:lnTo>
                  <a:lnTo>
                    <a:pt x="28614" y="33045"/>
                  </a:lnTo>
                  <a:lnTo>
                    <a:pt x="28614" y="26264"/>
                  </a:lnTo>
                  <a:lnTo>
                    <a:pt x="52261" y="26264"/>
                  </a:lnTo>
                  <a:lnTo>
                    <a:pt x="52261" y="58039"/>
                  </a:lnTo>
                  <a:cubicBezTo>
                    <a:pt x="47625" y="60211"/>
                    <a:pt x="42215" y="61417"/>
                    <a:pt x="32398" y="61417"/>
                  </a:cubicBezTo>
                  <a:cubicBezTo>
                    <a:pt x="12510" y="61417"/>
                    <a:pt x="0" y="50394"/>
                    <a:pt x="0" y="30340"/>
                  </a:cubicBezTo>
                  <a:cubicBezTo>
                    <a:pt x="0" y="11354"/>
                    <a:pt x="13488" y="0"/>
                    <a:pt x="3272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Shape 75290">
              <a:extLst>
                <a:ext uri="{FF2B5EF4-FFF2-40B4-BE49-F238E27FC236}">
                  <a16:creationId xmlns:a16="http://schemas.microsoft.com/office/drawing/2014/main" id="{090B5DAC-4C02-4800-B1D5-D3B3EE6E5DB0}"/>
                </a:ext>
              </a:extLst>
            </p:cNvPr>
            <p:cNvSpPr/>
            <p:nvPr/>
          </p:nvSpPr>
          <p:spPr>
            <a:xfrm>
              <a:off x="9113838" y="5375593"/>
              <a:ext cx="13335" cy="59055"/>
            </a:xfrm>
            <a:custGeom>
              <a:avLst/>
              <a:gdLst/>
              <a:ahLst/>
              <a:cxnLst/>
              <a:rect l="0" t="0" r="0" b="0"/>
              <a:pathLst>
                <a:path w="13792" h="59690">
                  <a:moveTo>
                    <a:pt x="0" y="0"/>
                  </a:moveTo>
                  <a:lnTo>
                    <a:pt x="13792" y="0"/>
                  </a:lnTo>
                  <a:lnTo>
                    <a:pt x="13792" y="59690"/>
                  </a:lnTo>
                  <a:lnTo>
                    <a:pt x="0" y="5969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Shape 38">
              <a:extLst>
                <a:ext uri="{FF2B5EF4-FFF2-40B4-BE49-F238E27FC236}">
                  <a16:creationId xmlns:a16="http://schemas.microsoft.com/office/drawing/2014/main" id="{688C1494-2DE1-45C2-B0C0-4EC91EA05488}"/>
                </a:ext>
              </a:extLst>
            </p:cNvPr>
            <p:cNvSpPr/>
            <p:nvPr/>
          </p:nvSpPr>
          <p:spPr>
            <a:xfrm>
              <a:off x="9143048" y="5375593"/>
              <a:ext cx="35560" cy="59055"/>
            </a:xfrm>
            <a:custGeom>
              <a:avLst/>
              <a:gdLst/>
              <a:ahLst/>
              <a:cxnLst/>
              <a:rect l="0" t="0" r="0" b="0"/>
              <a:pathLst>
                <a:path w="36195" h="59690">
                  <a:moveTo>
                    <a:pt x="0" y="0"/>
                  </a:moveTo>
                  <a:lnTo>
                    <a:pt x="36195" y="0"/>
                  </a:lnTo>
                  <a:lnTo>
                    <a:pt x="36195" y="7379"/>
                  </a:lnTo>
                  <a:lnTo>
                    <a:pt x="13741" y="7379"/>
                  </a:lnTo>
                  <a:lnTo>
                    <a:pt x="13741" y="25413"/>
                  </a:lnTo>
                  <a:lnTo>
                    <a:pt x="33731" y="25413"/>
                  </a:lnTo>
                  <a:lnTo>
                    <a:pt x="33731" y="32703"/>
                  </a:lnTo>
                  <a:lnTo>
                    <a:pt x="13741" y="32703"/>
                  </a:lnTo>
                  <a:lnTo>
                    <a:pt x="13741" y="52312"/>
                  </a:lnTo>
                  <a:lnTo>
                    <a:pt x="36195" y="52312"/>
                  </a:lnTo>
                  <a:lnTo>
                    <a:pt x="36195" y="59690"/>
                  </a:lnTo>
                  <a:lnTo>
                    <a:pt x="0" y="59690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Shape 39">
              <a:extLst>
                <a:ext uri="{FF2B5EF4-FFF2-40B4-BE49-F238E27FC236}">
                  <a16:creationId xmlns:a16="http://schemas.microsoft.com/office/drawing/2014/main" id="{93EE0D58-BF5C-41B7-864C-F6909249AD28}"/>
                </a:ext>
              </a:extLst>
            </p:cNvPr>
            <p:cNvSpPr/>
            <p:nvPr/>
          </p:nvSpPr>
          <p:spPr>
            <a:xfrm>
              <a:off x="9188133" y="5374958"/>
              <a:ext cx="41910" cy="60960"/>
            </a:xfrm>
            <a:custGeom>
              <a:avLst/>
              <a:gdLst/>
              <a:ahLst/>
              <a:cxnLst/>
              <a:rect l="0" t="0" r="0" b="0"/>
              <a:pathLst>
                <a:path w="42139" h="61417">
                  <a:moveTo>
                    <a:pt x="23000" y="0"/>
                  </a:moveTo>
                  <a:cubicBezTo>
                    <a:pt x="30480" y="0"/>
                    <a:pt x="35941" y="1460"/>
                    <a:pt x="39345" y="3353"/>
                  </a:cubicBezTo>
                  <a:lnTo>
                    <a:pt x="36297" y="10134"/>
                  </a:lnTo>
                  <a:cubicBezTo>
                    <a:pt x="33706" y="8839"/>
                    <a:pt x="29591" y="7455"/>
                    <a:pt x="24829" y="7455"/>
                  </a:cubicBezTo>
                  <a:cubicBezTo>
                    <a:pt x="18047" y="7455"/>
                    <a:pt x="14122" y="10833"/>
                    <a:pt x="14122" y="16116"/>
                  </a:cubicBezTo>
                  <a:cubicBezTo>
                    <a:pt x="14122" y="21310"/>
                    <a:pt x="18898" y="23749"/>
                    <a:pt x="25388" y="25959"/>
                  </a:cubicBezTo>
                  <a:cubicBezTo>
                    <a:pt x="39980" y="30886"/>
                    <a:pt x="42139" y="37478"/>
                    <a:pt x="42139" y="43193"/>
                  </a:cubicBezTo>
                  <a:cubicBezTo>
                    <a:pt x="42139" y="53797"/>
                    <a:pt x="32182" y="61417"/>
                    <a:pt x="18377" y="61417"/>
                  </a:cubicBezTo>
                  <a:cubicBezTo>
                    <a:pt x="9513" y="61417"/>
                    <a:pt x="4001" y="60134"/>
                    <a:pt x="0" y="58039"/>
                  </a:cubicBezTo>
                  <a:lnTo>
                    <a:pt x="3340" y="50305"/>
                  </a:lnTo>
                  <a:cubicBezTo>
                    <a:pt x="5956" y="51676"/>
                    <a:pt x="10161" y="53098"/>
                    <a:pt x="15799" y="53098"/>
                  </a:cubicBezTo>
                  <a:cubicBezTo>
                    <a:pt x="23114" y="53098"/>
                    <a:pt x="27661" y="49429"/>
                    <a:pt x="27661" y="43879"/>
                  </a:cubicBezTo>
                  <a:cubicBezTo>
                    <a:pt x="27661" y="39370"/>
                    <a:pt x="24409" y="36614"/>
                    <a:pt x="16104" y="33833"/>
                  </a:cubicBezTo>
                  <a:cubicBezTo>
                    <a:pt x="4001" y="29756"/>
                    <a:pt x="750" y="23330"/>
                    <a:pt x="750" y="17500"/>
                  </a:cubicBezTo>
                  <a:cubicBezTo>
                    <a:pt x="750" y="8077"/>
                    <a:pt x="9296" y="0"/>
                    <a:pt x="2300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FF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68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3">
            <a:extLst>
              <a:ext uri="{FF2B5EF4-FFF2-40B4-BE49-F238E27FC236}">
                <a16:creationId xmlns:a16="http://schemas.microsoft.com/office/drawing/2014/main" id="{14BD745E-36B8-40EF-9597-7FA6016A2C9E}"/>
              </a:ext>
            </a:extLst>
          </p:cNvPr>
          <p:cNvSpPr/>
          <p:nvPr userDrawn="1"/>
        </p:nvSpPr>
        <p:spPr>
          <a:xfrm>
            <a:off x="-316446" y="754174"/>
            <a:ext cx="9460446" cy="4414449"/>
          </a:xfrm>
          <a:custGeom>
            <a:avLst/>
            <a:gdLst>
              <a:gd name="connsiteX0" fmla="*/ 0 w 6305107"/>
              <a:gd name="connsiteY0" fmla="*/ 0 h 2679404"/>
              <a:gd name="connsiteX1" fmla="*/ 6305107 w 6305107"/>
              <a:gd name="connsiteY1" fmla="*/ 0 h 2679404"/>
              <a:gd name="connsiteX2" fmla="*/ 6305107 w 6305107"/>
              <a:gd name="connsiteY2" fmla="*/ 2679404 h 2679404"/>
              <a:gd name="connsiteX3" fmla="*/ 0 w 6305107"/>
              <a:gd name="connsiteY3" fmla="*/ 2679404 h 2679404"/>
              <a:gd name="connsiteX4" fmla="*/ 0 w 6305107"/>
              <a:gd name="connsiteY4" fmla="*/ 0 h 2679404"/>
              <a:gd name="connsiteX0" fmla="*/ 0 w 7240772"/>
              <a:gd name="connsiteY0" fmla="*/ 2094614 h 4774018"/>
              <a:gd name="connsiteX1" fmla="*/ 7240772 w 7240772"/>
              <a:gd name="connsiteY1" fmla="*/ 0 h 4774018"/>
              <a:gd name="connsiteX2" fmla="*/ 6305107 w 7240772"/>
              <a:gd name="connsiteY2" fmla="*/ 4774018 h 4774018"/>
              <a:gd name="connsiteX3" fmla="*/ 0 w 7240772"/>
              <a:gd name="connsiteY3" fmla="*/ 4774018 h 4774018"/>
              <a:gd name="connsiteX4" fmla="*/ 0 w 7240772"/>
              <a:gd name="connsiteY4" fmla="*/ 2094614 h 4774018"/>
              <a:gd name="connsiteX0" fmla="*/ 0 w 7240772"/>
              <a:gd name="connsiteY0" fmla="*/ 2094614 h 6251943"/>
              <a:gd name="connsiteX1" fmla="*/ 7240772 w 7240772"/>
              <a:gd name="connsiteY1" fmla="*/ 0 h 6251943"/>
              <a:gd name="connsiteX2" fmla="*/ 7230139 w 7240772"/>
              <a:gd name="connsiteY2" fmla="*/ 6251943 h 6251943"/>
              <a:gd name="connsiteX3" fmla="*/ 0 w 7240772"/>
              <a:gd name="connsiteY3" fmla="*/ 4774018 h 6251943"/>
              <a:gd name="connsiteX4" fmla="*/ 0 w 7240772"/>
              <a:gd name="connsiteY4" fmla="*/ 2094614 h 6251943"/>
              <a:gd name="connsiteX0" fmla="*/ 1467293 w 8708065"/>
              <a:gd name="connsiteY0" fmla="*/ 2094614 h 6251943"/>
              <a:gd name="connsiteX1" fmla="*/ 8708065 w 8708065"/>
              <a:gd name="connsiteY1" fmla="*/ 0 h 6251943"/>
              <a:gd name="connsiteX2" fmla="*/ 8697432 w 8708065"/>
              <a:gd name="connsiteY2" fmla="*/ 6251943 h 6251943"/>
              <a:gd name="connsiteX3" fmla="*/ 0 w 8708065"/>
              <a:gd name="connsiteY3" fmla="*/ 6188148 h 6251943"/>
              <a:gd name="connsiteX4" fmla="*/ 1467293 w 8708065"/>
              <a:gd name="connsiteY4" fmla="*/ 2094614 h 6251943"/>
              <a:gd name="connsiteX0" fmla="*/ 0 w 10026503"/>
              <a:gd name="connsiteY0" fmla="*/ 5582093 h 6251943"/>
              <a:gd name="connsiteX1" fmla="*/ 10026503 w 10026503"/>
              <a:gd name="connsiteY1" fmla="*/ 0 h 6251943"/>
              <a:gd name="connsiteX2" fmla="*/ 10015870 w 10026503"/>
              <a:gd name="connsiteY2" fmla="*/ 6251943 h 6251943"/>
              <a:gd name="connsiteX3" fmla="*/ 1318438 w 10026503"/>
              <a:gd name="connsiteY3" fmla="*/ 6188148 h 6251943"/>
              <a:gd name="connsiteX4" fmla="*/ 0 w 10026503"/>
              <a:gd name="connsiteY4" fmla="*/ 5582093 h 6251943"/>
              <a:gd name="connsiteX0" fmla="*/ 0 w 10026503"/>
              <a:gd name="connsiteY0" fmla="*/ 5582093 h 6251943"/>
              <a:gd name="connsiteX1" fmla="*/ 10026503 w 10026503"/>
              <a:gd name="connsiteY1" fmla="*/ 0 h 6251943"/>
              <a:gd name="connsiteX2" fmla="*/ 10015870 w 10026503"/>
              <a:gd name="connsiteY2" fmla="*/ 6251943 h 6251943"/>
              <a:gd name="connsiteX3" fmla="*/ 1318438 w 10026503"/>
              <a:gd name="connsiteY3" fmla="*/ 6188148 h 6251943"/>
              <a:gd name="connsiteX4" fmla="*/ 0 w 10026503"/>
              <a:gd name="connsiteY4" fmla="*/ 5582093 h 6251943"/>
              <a:gd name="connsiteX0" fmla="*/ 0 w 10026503"/>
              <a:gd name="connsiteY0" fmla="*/ 5582093 h 6251943"/>
              <a:gd name="connsiteX1" fmla="*/ 10026503 w 10026503"/>
              <a:gd name="connsiteY1" fmla="*/ 0 h 6251943"/>
              <a:gd name="connsiteX2" fmla="*/ 10015870 w 10026503"/>
              <a:gd name="connsiteY2" fmla="*/ 6251943 h 6251943"/>
              <a:gd name="connsiteX3" fmla="*/ 1318438 w 10026503"/>
              <a:gd name="connsiteY3" fmla="*/ 6188148 h 6251943"/>
              <a:gd name="connsiteX4" fmla="*/ 0 w 10026503"/>
              <a:gd name="connsiteY4" fmla="*/ 5582093 h 6251943"/>
              <a:gd name="connsiteX0" fmla="*/ 0 w 10026503"/>
              <a:gd name="connsiteY0" fmla="*/ 5591731 h 6261581"/>
              <a:gd name="connsiteX1" fmla="*/ 10026503 w 10026503"/>
              <a:gd name="connsiteY1" fmla="*/ 9638 h 6261581"/>
              <a:gd name="connsiteX2" fmla="*/ 10015870 w 10026503"/>
              <a:gd name="connsiteY2" fmla="*/ 6261581 h 6261581"/>
              <a:gd name="connsiteX3" fmla="*/ 1318438 w 10026503"/>
              <a:gd name="connsiteY3" fmla="*/ 6197786 h 6261581"/>
              <a:gd name="connsiteX4" fmla="*/ 0 w 10026503"/>
              <a:gd name="connsiteY4" fmla="*/ 5591731 h 6261581"/>
              <a:gd name="connsiteX0" fmla="*/ 0 w 10026503"/>
              <a:gd name="connsiteY0" fmla="*/ 5591731 h 6261581"/>
              <a:gd name="connsiteX1" fmla="*/ 10026503 w 10026503"/>
              <a:gd name="connsiteY1" fmla="*/ 9638 h 6261581"/>
              <a:gd name="connsiteX2" fmla="*/ 10015870 w 10026503"/>
              <a:gd name="connsiteY2" fmla="*/ 6261581 h 6261581"/>
              <a:gd name="connsiteX3" fmla="*/ 712383 w 10026503"/>
              <a:gd name="connsiteY3" fmla="*/ 6250949 h 6261581"/>
              <a:gd name="connsiteX4" fmla="*/ 0 w 10026503"/>
              <a:gd name="connsiteY4" fmla="*/ 5591731 h 6261581"/>
              <a:gd name="connsiteX0" fmla="*/ 0 w 13887093"/>
              <a:gd name="connsiteY0" fmla="*/ 5617178 h 6261462"/>
              <a:gd name="connsiteX1" fmla="*/ 13887093 w 13887093"/>
              <a:gd name="connsiteY1" fmla="*/ 9519 h 6261462"/>
              <a:gd name="connsiteX2" fmla="*/ 13876460 w 13887093"/>
              <a:gd name="connsiteY2" fmla="*/ 6261462 h 6261462"/>
              <a:gd name="connsiteX3" fmla="*/ 4572973 w 13887093"/>
              <a:gd name="connsiteY3" fmla="*/ 6250830 h 6261462"/>
              <a:gd name="connsiteX4" fmla="*/ 0 w 13887093"/>
              <a:gd name="connsiteY4" fmla="*/ 5617178 h 6261462"/>
              <a:gd name="connsiteX0" fmla="*/ 0 w 13887093"/>
              <a:gd name="connsiteY0" fmla="*/ 5617178 h 6263612"/>
              <a:gd name="connsiteX1" fmla="*/ 13887093 w 13887093"/>
              <a:gd name="connsiteY1" fmla="*/ 9519 h 6263612"/>
              <a:gd name="connsiteX2" fmla="*/ 13876460 w 13887093"/>
              <a:gd name="connsiteY2" fmla="*/ 6261462 h 6263612"/>
              <a:gd name="connsiteX3" fmla="*/ 290532 w 13887093"/>
              <a:gd name="connsiteY3" fmla="*/ 6263612 h 6263612"/>
              <a:gd name="connsiteX4" fmla="*/ 0 w 13887093"/>
              <a:gd name="connsiteY4" fmla="*/ 5617178 h 6263612"/>
              <a:gd name="connsiteX0" fmla="*/ 0 w 13887093"/>
              <a:gd name="connsiteY0" fmla="*/ 5833583 h 6480017"/>
              <a:gd name="connsiteX1" fmla="*/ 13887093 w 13887093"/>
              <a:gd name="connsiteY1" fmla="*/ 8606 h 6480017"/>
              <a:gd name="connsiteX2" fmla="*/ 13876460 w 13887093"/>
              <a:gd name="connsiteY2" fmla="*/ 6477867 h 6480017"/>
              <a:gd name="connsiteX3" fmla="*/ 290532 w 13887093"/>
              <a:gd name="connsiteY3" fmla="*/ 6480017 h 6480017"/>
              <a:gd name="connsiteX4" fmla="*/ 0 w 13887093"/>
              <a:gd name="connsiteY4" fmla="*/ 5833583 h 648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7093" h="6480017">
                <a:moveTo>
                  <a:pt x="0" y="5833583"/>
                </a:moveTo>
                <a:cubicBezTo>
                  <a:pt x="2619154" y="1910169"/>
                  <a:pt x="10491762" y="-150882"/>
                  <a:pt x="13887093" y="8606"/>
                </a:cubicBezTo>
                <a:cubicBezTo>
                  <a:pt x="13883549" y="2092587"/>
                  <a:pt x="13880004" y="4393886"/>
                  <a:pt x="13876460" y="6477867"/>
                </a:cubicBezTo>
                <a:lnTo>
                  <a:pt x="290532" y="6480017"/>
                </a:lnTo>
                <a:lnTo>
                  <a:pt x="0" y="5833583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3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C123888B-EE9C-469E-98F9-D8535C3889D4}"/>
              </a:ext>
            </a:extLst>
          </p:cNvPr>
          <p:cNvSpPr>
            <a:spLocks/>
          </p:cNvSpPr>
          <p:nvPr userDrawn="1"/>
        </p:nvSpPr>
        <p:spPr bwMode="auto">
          <a:xfrm>
            <a:off x="0" y="1039772"/>
            <a:ext cx="3464318" cy="3702309"/>
          </a:xfrm>
          <a:custGeom>
            <a:avLst/>
            <a:gdLst>
              <a:gd name="connsiteX0" fmla="*/ 0 w 3464318"/>
              <a:gd name="connsiteY0" fmla="*/ 0 h 3702309"/>
              <a:gd name="connsiteX1" fmla="*/ 20452 w 3464318"/>
              <a:gd name="connsiteY1" fmla="*/ 1463 h 3702309"/>
              <a:gd name="connsiteX2" fmla="*/ 82406 w 3464318"/>
              <a:gd name="connsiteY2" fmla="*/ 6780 h 3702309"/>
              <a:gd name="connsiteX3" fmla="*/ 247080 w 3464318"/>
              <a:gd name="connsiteY3" fmla="*/ 25115 h 3702309"/>
              <a:gd name="connsiteX4" fmla="*/ 419788 w 3464318"/>
              <a:gd name="connsiteY4" fmla="*/ 50783 h 3702309"/>
              <a:gd name="connsiteX5" fmla="*/ 530241 w 3464318"/>
              <a:gd name="connsiteY5" fmla="*/ 70584 h 3702309"/>
              <a:gd name="connsiteX6" fmla="*/ 648726 w 3464318"/>
              <a:gd name="connsiteY6" fmla="*/ 94785 h 3702309"/>
              <a:gd name="connsiteX7" fmla="*/ 821434 w 3464318"/>
              <a:gd name="connsiteY7" fmla="*/ 138787 h 3702309"/>
              <a:gd name="connsiteX8" fmla="*/ 966027 w 3464318"/>
              <a:gd name="connsiteY8" fmla="*/ 179122 h 3702309"/>
              <a:gd name="connsiteX9" fmla="*/ 1174079 w 3464318"/>
              <a:gd name="connsiteY9" fmla="*/ 248426 h 3702309"/>
              <a:gd name="connsiteX10" fmla="*/ 1313450 w 3464318"/>
              <a:gd name="connsiteY10" fmla="*/ 299762 h 3702309"/>
              <a:gd name="connsiteX11" fmla="*/ 1477724 w 3464318"/>
              <a:gd name="connsiteY11" fmla="*/ 365765 h 3702309"/>
              <a:gd name="connsiteX12" fmla="*/ 1650030 w 3464318"/>
              <a:gd name="connsiteY12" fmla="*/ 442036 h 3702309"/>
              <a:gd name="connsiteX13" fmla="*/ 1844426 w 3464318"/>
              <a:gd name="connsiteY13" fmla="*/ 545807 h 3702309"/>
              <a:gd name="connsiteX14" fmla="*/ 2026372 w 3464318"/>
              <a:gd name="connsiteY14" fmla="*/ 653246 h 3702309"/>
              <a:gd name="connsiteX15" fmla="*/ 2131603 w 3464318"/>
              <a:gd name="connsiteY15" fmla="*/ 721083 h 3702309"/>
              <a:gd name="connsiteX16" fmla="*/ 2184621 w 3464318"/>
              <a:gd name="connsiteY16" fmla="*/ 758485 h 3702309"/>
              <a:gd name="connsiteX17" fmla="*/ 2342467 w 3464318"/>
              <a:gd name="connsiteY17" fmla="*/ 868490 h 3702309"/>
              <a:gd name="connsiteX18" fmla="*/ 2515577 w 3464318"/>
              <a:gd name="connsiteY18" fmla="*/ 996463 h 3702309"/>
              <a:gd name="connsiteX19" fmla="*/ 2708367 w 3464318"/>
              <a:gd name="connsiteY19" fmla="*/ 1146804 h 3702309"/>
              <a:gd name="connsiteX20" fmla="*/ 2843722 w 3464318"/>
              <a:gd name="connsiteY20" fmla="*/ 1260476 h 3702309"/>
              <a:gd name="connsiteX21" fmla="*/ 3020044 w 3464318"/>
              <a:gd name="connsiteY21" fmla="*/ 1414484 h 3702309"/>
              <a:gd name="connsiteX22" fmla="*/ 3278704 w 3464318"/>
              <a:gd name="connsiteY22" fmla="*/ 1663830 h 3702309"/>
              <a:gd name="connsiteX23" fmla="*/ 3390763 w 3464318"/>
              <a:gd name="connsiteY23" fmla="*/ 1777869 h 3702309"/>
              <a:gd name="connsiteX24" fmla="*/ 3464265 w 3464318"/>
              <a:gd name="connsiteY24" fmla="*/ 1851206 h 3702309"/>
              <a:gd name="connsiteX25" fmla="*/ 3408034 w 3464318"/>
              <a:gd name="connsiteY25" fmla="*/ 1917209 h 3702309"/>
              <a:gd name="connsiteX26" fmla="*/ 3327705 w 3464318"/>
              <a:gd name="connsiteY26" fmla="*/ 2001547 h 3702309"/>
              <a:gd name="connsiteX27" fmla="*/ 3250991 w 3464318"/>
              <a:gd name="connsiteY27" fmla="*/ 2080017 h 3702309"/>
              <a:gd name="connsiteX28" fmla="*/ 3154596 w 3464318"/>
              <a:gd name="connsiteY28" fmla="*/ 2175355 h 3702309"/>
              <a:gd name="connsiteX29" fmla="*/ 3031692 w 3464318"/>
              <a:gd name="connsiteY29" fmla="*/ 2286827 h 3702309"/>
              <a:gd name="connsiteX30" fmla="*/ 2969035 w 3464318"/>
              <a:gd name="connsiteY30" fmla="*/ 2344030 h 3702309"/>
              <a:gd name="connsiteX31" fmla="*/ 2873845 w 3464318"/>
              <a:gd name="connsiteY31" fmla="*/ 2426901 h 3702309"/>
              <a:gd name="connsiteX32" fmla="*/ 2790303 w 3464318"/>
              <a:gd name="connsiteY32" fmla="*/ 2499871 h 3702309"/>
              <a:gd name="connsiteX33" fmla="*/ 2697121 w 3464318"/>
              <a:gd name="connsiteY33" fmla="*/ 2573575 h 3702309"/>
              <a:gd name="connsiteX34" fmla="*/ 2564578 w 3464318"/>
              <a:gd name="connsiteY34" fmla="*/ 2676247 h 3702309"/>
              <a:gd name="connsiteX35" fmla="*/ 2424002 w 3464318"/>
              <a:gd name="connsiteY35" fmla="*/ 2782586 h 3702309"/>
              <a:gd name="connsiteX36" fmla="*/ 2283425 w 3464318"/>
              <a:gd name="connsiteY36" fmla="*/ 2881590 h 3702309"/>
              <a:gd name="connsiteX37" fmla="*/ 2145661 w 3464318"/>
              <a:gd name="connsiteY37" fmla="*/ 2973262 h 3702309"/>
              <a:gd name="connsiteX38" fmla="*/ 1960904 w 3464318"/>
              <a:gd name="connsiteY38" fmla="*/ 3090601 h 3702309"/>
              <a:gd name="connsiteX39" fmla="*/ 1800245 w 3464318"/>
              <a:gd name="connsiteY39" fmla="*/ 3185939 h 3702309"/>
              <a:gd name="connsiteX40" fmla="*/ 1667702 w 3464318"/>
              <a:gd name="connsiteY40" fmla="*/ 3255609 h 3702309"/>
              <a:gd name="connsiteX41" fmla="*/ 1520298 w 3464318"/>
              <a:gd name="connsiteY41" fmla="*/ 3325279 h 3702309"/>
              <a:gd name="connsiteX42" fmla="*/ 1365263 w 3464318"/>
              <a:gd name="connsiteY42" fmla="*/ 3391283 h 3702309"/>
              <a:gd name="connsiteX43" fmla="*/ 1207014 w 3464318"/>
              <a:gd name="connsiteY43" fmla="*/ 3449952 h 3702309"/>
              <a:gd name="connsiteX44" fmla="*/ 990125 w 3464318"/>
              <a:gd name="connsiteY44" fmla="*/ 3518522 h 3702309"/>
              <a:gd name="connsiteX45" fmla="*/ 726646 w 3464318"/>
              <a:gd name="connsiteY45" fmla="*/ 3585259 h 3702309"/>
              <a:gd name="connsiteX46" fmla="*/ 586873 w 3464318"/>
              <a:gd name="connsiteY46" fmla="*/ 3614594 h 3702309"/>
              <a:gd name="connsiteX47" fmla="*/ 303712 w 3464318"/>
              <a:gd name="connsiteY47" fmla="*/ 3662263 h 3702309"/>
              <a:gd name="connsiteX48" fmla="*/ 114939 w 3464318"/>
              <a:gd name="connsiteY48" fmla="*/ 3687931 h 3702309"/>
              <a:gd name="connsiteX49" fmla="*/ 17690 w 3464318"/>
              <a:gd name="connsiteY49" fmla="*/ 3700215 h 3702309"/>
              <a:gd name="connsiteX50" fmla="*/ 0 w 3464318"/>
              <a:gd name="connsiteY50" fmla="*/ 3702309 h 370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464318" h="3702309">
                <a:moveTo>
                  <a:pt x="0" y="0"/>
                </a:moveTo>
                <a:lnTo>
                  <a:pt x="20452" y="1463"/>
                </a:lnTo>
                <a:cubicBezTo>
                  <a:pt x="39329" y="2839"/>
                  <a:pt x="58708" y="4397"/>
                  <a:pt x="82406" y="6780"/>
                </a:cubicBezTo>
                <a:cubicBezTo>
                  <a:pt x="129800" y="11547"/>
                  <a:pt x="190850" y="17781"/>
                  <a:pt x="247080" y="25115"/>
                </a:cubicBezTo>
                <a:lnTo>
                  <a:pt x="419788" y="50783"/>
                </a:lnTo>
                <a:cubicBezTo>
                  <a:pt x="466781" y="58483"/>
                  <a:pt x="492084" y="63250"/>
                  <a:pt x="530241" y="70584"/>
                </a:cubicBezTo>
                <a:cubicBezTo>
                  <a:pt x="568397" y="77917"/>
                  <a:pt x="600127" y="83418"/>
                  <a:pt x="648726" y="94785"/>
                </a:cubicBezTo>
                <a:cubicBezTo>
                  <a:pt x="697326" y="106152"/>
                  <a:pt x="768417" y="124853"/>
                  <a:pt x="821434" y="138787"/>
                </a:cubicBezTo>
                <a:cubicBezTo>
                  <a:pt x="874451" y="152721"/>
                  <a:pt x="907386" y="160788"/>
                  <a:pt x="966027" y="179122"/>
                </a:cubicBezTo>
                <a:cubicBezTo>
                  <a:pt x="1024667" y="197457"/>
                  <a:pt x="1116242" y="228258"/>
                  <a:pt x="1174079" y="248426"/>
                </a:cubicBezTo>
                <a:cubicBezTo>
                  <a:pt x="1231916" y="268593"/>
                  <a:pt x="1262843" y="280327"/>
                  <a:pt x="1313450" y="299762"/>
                </a:cubicBezTo>
                <a:cubicBezTo>
                  <a:pt x="1364058" y="319196"/>
                  <a:pt x="1421493" y="341931"/>
                  <a:pt x="1477724" y="365765"/>
                </a:cubicBezTo>
                <a:cubicBezTo>
                  <a:pt x="1533954" y="389600"/>
                  <a:pt x="1588980" y="411967"/>
                  <a:pt x="1650030" y="442036"/>
                </a:cubicBezTo>
                <a:cubicBezTo>
                  <a:pt x="1711080" y="472104"/>
                  <a:pt x="1781770" y="510606"/>
                  <a:pt x="1844426" y="545807"/>
                </a:cubicBezTo>
                <a:cubicBezTo>
                  <a:pt x="1907083" y="581009"/>
                  <a:pt x="1978576" y="623911"/>
                  <a:pt x="2026372" y="653246"/>
                </a:cubicBezTo>
                <a:cubicBezTo>
                  <a:pt x="2074168" y="682581"/>
                  <a:pt x="2105095" y="703482"/>
                  <a:pt x="2131603" y="721083"/>
                </a:cubicBezTo>
                <a:cubicBezTo>
                  <a:pt x="2158112" y="738684"/>
                  <a:pt x="2149677" y="733917"/>
                  <a:pt x="2184621" y="758485"/>
                </a:cubicBezTo>
                <a:cubicBezTo>
                  <a:pt x="2219564" y="783052"/>
                  <a:pt x="2287442" y="828888"/>
                  <a:pt x="2342467" y="868490"/>
                </a:cubicBezTo>
                <a:cubicBezTo>
                  <a:pt x="2397493" y="908092"/>
                  <a:pt x="2454527" y="949894"/>
                  <a:pt x="2515577" y="996463"/>
                </a:cubicBezTo>
                <a:cubicBezTo>
                  <a:pt x="2576627" y="1043032"/>
                  <a:pt x="2653341" y="1102802"/>
                  <a:pt x="2708367" y="1146804"/>
                </a:cubicBezTo>
                <a:cubicBezTo>
                  <a:pt x="2762991" y="1190806"/>
                  <a:pt x="2791508" y="1215741"/>
                  <a:pt x="2843722" y="1260476"/>
                </a:cubicBezTo>
                <a:cubicBezTo>
                  <a:pt x="2895534" y="1305212"/>
                  <a:pt x="2947748" y="1347381"/>
                  <a:pt x="3020044" y="1414484"/>
                </a:cubicBezTo>
                <a:cubicBezTo>
                  <a:pt x="3092340" y="1481587"/>
                  <a:pt x="3216851" y="1603327"/>
                  <a:pt x="3278704" y="1663830"/>
                </a:cubicBezTo>
                <a:cubicBezTo>
                  <a:pt x="3340558" y="1724333"/>
                  <a:pt x="3359837" y="1746701"/>
                  <a:pt x="3390763" y="1777869"/>
                </a:cubicBezTo>
                <a:lnTo>
                  <a:pt x="3464265" y="1851206"/>
                </a:lnTo>
                <a:cubicBezTo>
                  <a:pt x="3465871" y="1846806"/>
                  <a:pt x="3430928" y="1892275"/>
                  <a:pt x="3408034" y="1917209"/>
                </a:cubicBezTo>
                <a:cubicBezTo>
                  <a:pt x="3385140" y="1942144"/>
                  <a:pt x="3353812" y="1974412"/>
                  <a:pt x="3327705" y="2001547"/>
                </a:cubicBezTo>
                <a:cubicBezTo>
                  <a:pt x="3301598" y="2028681"/>
                  <a:pt x="3279909" y="2051049"/>
                  <a:pt x="3250991" y="2080017"/>
                </a:cubicBezTo>
                <a:cubicBezTo>
                  <a:pt x="3222072" y="2108985"/>
                  <a:pt x="3191145" y="2140887"/>
                  <a:pt x="3154596" y="2175355"/>
                </a:cubicBezTo>
                <a:cubicBezTo>
                  <a:pt x="3118046" y="2209824"/>
                  <a:pt x="3062619" y="2258593"/>
                  <a:pt x="3031692" y="2286827"/>
                </a:cubicBezTo>
                <a:cubicBezTo>
                  <a:pt x="3000765" y="2315062"/>
                  <a:pt x="2995142" y="2320562"/>
                  <a:pt x="2969035" y="2344030"/>
                </a:cubicBezTo>
                <a:cubicBezTo>
                  <a:pt x="2942928" y="2367498"/>
                  <a:pt x="2903567" y="2400866"/>
                  <a:pt x="2873845" y="2426901"/>
                </a:cubicBezTo>
                <a:cubicBezTo>
                  <a:pt x="2844123" y="2452936"/>
                  <a:pt x="2819623" y="2475304"/>
                  <a:pt x="2790303" y="2499871"/>
                </a:cubicBezTo>
                <a:cubicBezTo>
                  <a:pt x="2760982" y="2524439"/>
                  <a:pt x="2734875" y="2544240"/>
                  <a:pt x="2697121" y="2573575"/>
                </a:cubicBezTo>
                <a:cubicBezTo>
                  <a:pt x="2659366" y="2602910"/>
                  <a:pt x="2609964" y="2641412"/>
                  <a:pt x="2564578" y="2676247"/>
                </a:cubicBezTo>
                <a:cubicBezTo>
                  <a:pt x="2519192" y="2711082"/>
                  <a:pt x="2470994" y="2748484"/>
                  <a:pt x="2424002" y="2782586"/>
                </a:cubicBezTo>
                <a:cubicBezTo>
                  <a:pt x="2377009" y="2816687"/>
                  <a:pt x="2329615" y="2849689"/>
                  <a:pt x="2283425" y="2881590"/>
                </a:cubicBezTo>
                <a:cubicBezTo>
                  <a:pt x="2237236" y="2913492"/>
                  <a:pt x="2199481" y="2938427"/>
                  <a:pt x="2145661" y="2973262"/>
                </a:cubicBezTo>
                <a:cubicBezTo>
                  <a:pt x="2091840" y="3008097"/>
                  <a:pt x="2018339" y="3055032"/>
                  <a:pt x="1960904" y="3090601"/>
                </a:cubicBezTo>
                <a:cubicBezTo>
                  <a:pt x="1903468" y="3126169"/>
                  <a:pt x="1849246" y="3158438"/>
                  <a:pt x="1800245" y="3185939"/>
                </a:cubicBezTo>
                <a:cubicBezTo>
                  <a:pt x="1751244" y="3213440"/>
                  <a:pt x="1714293" y="3232508"/>
                  <a:pt x="1667702" y="3255609"/>
                </a:cubicBezTo>
                <a:cubicBezTo>
                  <a:pt x="1621111" y="3278710"/>
                  <a:pt x="1570504" y="3302545"/>
                  <a:pt x="1520298" y="3325279"/>
                </a:cubicBezTo>
                <a:cubicBezTo>
                  <a:pt x="1470092" y="3348014"/>
                  <a:pt x="1417477" y="3370381"/>
                  <a:pt x="1365263" y="3391283"/>
                </a:cubicBezTo>
                <a:cubicBezTo>
                  <a:pt x="1313049" y="3412184"/>
                  <a:pt x="1269671" y="3428684"/>
                  <a:pt x="1207014" y="3449952"/>
                </a:cubicBezTo>
                <a:cubicBezTo>
                  <a:pt x="1144357" y="3471220"/>
                  <a:pt x="1070053" y="3496154"/>
                  <a:pt x="990125" y="3518522"/>
                </a:cubicBezTo>
                <a:cubicBezTo>
                  <a:pt x="910198" y="3540890"/>
                  <a:pt x="793721" y="3569125"/>
                  <a:pt x="726646" y="3585259"/>
                </a:cubicBezTo>
                <a:cubicBezTo>
                  <a:pt x="659571" y="3601393"/>
                  <a:pt x="657563" y="3601760"/>
                  <a:pt x="586873" y="3614594"/>
                </a:cubicBezTo>
                <a:cubicBezTo>
                  <a:pt x="516183" y="3627428"/>
                  <a:pt x="382435" y="3650162"/>
                  <a:pt x="303712" y="3662263"/>
                </a:cubicBezTo>
                <a:cubicBezTo>
                  <a:pt x="224990" y="3674363"/>
                  <a:pt x="177596" y="3679864"/>
                  <a:pt x="114939" y="3687931"/>
                </a:cubicBezTo>
                <a:cubicBezTo>
                  <a:pt x="83610" y="3691964"/>
                  <a:pt x="49973" y="3696273"/>
                  <a:pt x="17690" y="3700215"/>
                </a:cubicBezTo>
                <a:lnTo>
                  <a:pt x="0" y="3702309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12700" cap="flat" cmpd="sng">
            <a:noFill/>
            <a:prstDash val="solid"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fr-FR"/>
              <a:t> </a:t>
            </a:r>
          </a:p>
        </p:txBody>
      </p:sp>
      <p:sp>
        <p:nvSpPr>
          <p:cNvPr id="6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5434" y="1576140"/>
            <a:ext cx="2113246" cy="77557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3100"/>
              </a:lnSpc>
              <a:buNone/>
              <a:defRPr sz="4400" b="0" i="0" baseline="0">
                <a:solidFill>
                  <a:schemeClr val="bg1"/>
                </a:solidFill>
                <a:latin typeface="Vinci Sans" charset="0"/>
                <a:ea typeface="Vinci Sans" charset="0"/>
                <a:cs typeface="Vinci Sans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headline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43A79F3-B3B3-4545-8C11-4F52781D2D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34215" y="4549854"/>
            <a:ext cx="1307682" cy="339718"/>
          </a:xfrm>
          <a:prstGeom prst="rect">
            <a:avLst/>
          </a:prstGeom>
        </p:spPr>
      </p:pic>
      <p:sp>
        <p:nvSpPr>
          <p:cNvPr id="8" name="Espace réservé du texte 37">
            <a:extLst>
              <a:ext uri="{FF2B5EF4-FFF2-40B4-BE49-F238E27FC236}">
                <a16:creationId xmlns:a16="http://schemas.microsoft.com/office/drawing/2014/main" id="{8B36BF8E-EF65-409F-8995-8D33035F3D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34" y="1576140"/>
            <a:ext cx="2113246" cy="48125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100"/>
              </a:lnSpc>
              <a:buNone/>
              <a:defRPr sz="1800" b="0" i="0">
                <a:solidFill>
                  <a:schemeClr val="bg1"/>
                </a:solidFill>
                <a:latin typeface="Vinci Sans Medium" charset="0"/>
                <a:ea typeface="Vinci Sans Medium" charset="0"/>
                <a:cs typeface="Vinci Sans Medium" charset="0"/>
              </a:defRPr>
            </a:lvl1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 hasCustomPrompt="1"/>
          </p:nvPr>
        </p:nvSpPr>
        <p:spPr>
          <a:xfrm>
            <a:off x="434975" y="2193925"/>
            <a:ext cx="1998663" cy="130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Vinci Sans" charset="0"/>
                <a:ea typeface="Vinci Sans" charset="0"/>
                <a:cs typeface="Vinci Sans" charset="0"/>
              </a:defRPr>
            </a:lvl1pPr>
            <a:lvl2pPr marL="457200" indent="0">
              <a:buNone/>
              <a:defRPr sz="1200" b="0" i="0">
                <a:latin typeface="Vinci Sans" charset="0"/>
                <a:ea typeface="Vinci Sans" charset="0"/>
                <a:cs typeface="Vinci Sans" charset="0"/>
              </a:defRPr>
            </a:lvl2pPr>
            <a:lvl3pPr marL="914400" indent="0">
              <a:buNone/>
              <a:defRPr sz="1200" b="0" i="0">
                <a:latin typeface="Vinci Sans" charset="0"/>
                <a:ea typeface="Vinci Sans" charset="0"/>
                <a:cs typeface="Vinci Sans" charset="0"/>
              </a:defRPr>
            </a:lvl3pPr>
            <a:lvl4pPr marL="1371600" indent="0">
              <a:buNone/>
              <a:defRPr sz="1200" b="0" i="0">
                <a:latin typeface="Vinci Sans" charset="0"/>
                <a:ea typeface="Vinci Sans" charset="0"/>
                <a:cs typeface="Vinci Sans" charset="0"/>
              </a:defRPr>
            </a:lvl4pPr>
            <a:lvl5pPr marL="1828800" indent="0">
              <a:buNone/>
              <a:defRPr sz="1200" b="0" i="0">
                <a:latin typeface="Vinci Sans" charset="0"/>
                <a:ea typeface="Vinci Sans" charset="0"/>
                <a:cs typeface="Vinci Sans" charset="0"/>
              </a:defRPr>
            </a:lvl5pPr>
          </a:lstStyle>
          <a:p>
            <a:pPr lvl="0"/>
            <a:r>
              <a:rPr lang="fr-FR"/>
              <a:t>Informations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C2E8B6C-8FB2-4175-90D5-ACEA00314581}"/>
              </a:ext>
            </a:extLst>
          </p:cNvPr>
          <p:cNvGrpSpPr/>
          <p:nvPr userDrawn="1"/>
        </p:nvGrpSpPr>
        <p:grpSpPr>
          <a:xfrm>
            <a:off x="431834" y="341534"/>
            <a:ext cx="1818447" cy="326183"/>
            <a:chOff x="2866707" y="376237"/>
            <a:chExt cx="5788027" cy="1038225"/>
          </a:xfrm>
        </p:grpSpPr>
        <p:sp>
          <p:nvSpPr>
            <p:cNvPr id="12" name="Shape 72">
              <a:extLst>
                <a:ext uri="{FF2B5EF4-FFF2-40B4-BE49-F238E27FC236}">
                  <a16:creationId xmlns:a16="http://schemas.microsoft.com/office/drawing/2014/main" id="{EEF35614-7CFD-42E4-ACA4-287791BA1127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73">
              <a:extLst>
                <a:ext uri="{FF2B5EF4-FFF2-40B4-BE49-F238E27FC236}">
                  <a16:creationId xmlns:a16="http://schemas.microsoft.com/office/drawing/2014/main" id="{DCB91102-7BAA-400B-98C7-F30E739B8FBA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74">
              <a:extLst>
                <a:ext uri="{FF2B5EF4-FFF2-40B4-BE49-F238E27FC236}">
                  <a16:creationId xmlns:a16="http://schemas.microsoft.com/office/drawing/2014/main" id="{7DDCA5EE-EE5B-4E4A-8E28-6D703D5A7328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A75DB84-26EF-4975-A117-D190930E18C7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</p:grpSpPr>
          <p:sp>
            <p:nvSpPr>
              <p:cNvPr id="21" name="Shape 75">
                <a:extLst>
                  <a:ext uri="{FF2B5EF4-FFF2-40B4-BE49-F238E27FC236}">
                    <a16:creationId xmlns:a16="http://schemas.microsoft.com/office/drawing/2014/main" id="{772B907C-D2A1-4BD6-B053-715AAADB753E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76">
                <a:extLst>
                  <a:ext uri="{FF2B5EF4-FFF2-40B4-BE49-F238E27FC236}">
                    <a16:creationId xmlns:a16="http://schemas.microsoft.com/office/drawing/2014/main" id="{2C1218C0-29FB-47ED-B0B0-9F98F25DA4FE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77">
                <a:extLst>
                  <a:ext uri="{FF2B5EF4-FFF2-40B4-BE49-F238E27FC236}">
                    <a16:creationId xmlns:a16="http://schemas.microsoft.com/office/drawing/2014/main" id="{779D8483-14B4-4B98-9EBD-90F3FC9BBCDD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177440E0-5084-4E63-9744-9D6621E6F56C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</p:grpSpPr>
          <p:sp>
            <p:nvSpPr>
              <p:cNvPr id="18" name="Shape 78">
                <a:extLst>
                  <a:ext uri="{FF2B5EF4-FFF2-40B4-BE49-F238E27FC236}">
                    <a16:creationId xmlns:a16="http://schemas.microsoft.com/office/drawing/2014/main" id="{77E19A21-3F23-4BCD-8419-F0CF7E633C63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79">
                <a:extLst>
                  <a:ext uri="{FF2B5EF4-FFF2-40B4-BE49-F238E27FC236}">
                    <a16:creationId xmlns:a16="http://schemas.microsoft.com/office/drawing/2014/main" id="{86292BD1-9950-44EE-8814-D9FD75E98B8C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 80">
                <a:extLst>
                  <a:ext uri="{FF2B5EF4-FFF2-40B4-BE49-F238E27FC236}">
                    <a16:creationId xmlns:a16="http://schemas.microsoft.com/office/drawing/2014/main" id="{2A8D6407-1D5F-4B9B-A179-FBBF093A1E1F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Shape 81">
              <a:extLst>
                <a:ext uri="{FF2B5EF4-FFF2-40B4-BE49-F238E27FC236}">
                  <a16:creationId xmlns:a16="http://schemas.microsoft.com/office/drawing/2014/main" id="{AE766CD3-8BDD-40AE-A221-EBE83A98BF30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367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3">
            <a:extLst>
              <a:ext uri="{FF2B5EF4-FFF2-40B4-BE49-F238E27FC236}">
                <a16:creationId xmlns:a16="http://schemas.microsoft.com/office/drawing/2014/main" id="{8FD32CE0-C88B-4F5F-B371-FB5AAFD80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242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Titre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AC0C8CA-16A5-4D5A-BE8C-708BFCD4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325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67C4E9-8C4E-4DAA-85D6-3EF139597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3B658E-F0C3-4A1C-A173-9448C2678CC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chemeClr val="tx2"/>
              </a:gs>
              <a:gs pos="9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13" name="Espace réservé pour une image  8">
            <a:extLst>
              <a:ext uri="{FF2B5EF4-FFF2-40B4-BE49-F238E27FC236}">
                <a16:creationId xmlns:a16="http://schemas.microsoft.com/office/drawing/2014/main" id="{4D2BDD01-1FF0-45BA-923D-F8040BDE5D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0663" y="214313"/>
            <a:ext cx="8716962" cy="47482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C14FDA0A-E8A5-44B0-A2F3-EC18961252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0615" y="2572569"/>
            <a:ext cx="3135313" cy="414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[titre]</a:t>
            </a:r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A09664C8-BE96-4549-A1EF-E397C6B0A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615" y="3140126"/>
            <a:ext cx="4689475" cy="5748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000"/>
              </a:lnSpc>
              <a:buNone/>
              <a:defRPr sz="4400">
                <a:solidFill>
                  <a:schemeClr val="bg1"/>
                </a:solidFill>
                <a:latin typeface="Vinci Sans "/>
              </a:defRPr>
            </a:lvl1pPr>
          </a:lstStyle>
          <a:p>
            <a:pPr lvl="0"/>
            <a:r>
              <a:rPr lang="fr-FR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74540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3B658E-F0C3-4A1C-A173-9448C2678CC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00">
                <a:srgbClr val="005EB8"/>
              </a:gs>
              <a:gs pos="9000">
                <a:schemeClr val="accent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4D2BDD01-1FF0-45BA-923D-F8040BDE5D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0663" y="214313"/>
            <a:ext cx="8716962" cy="47482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14FDA0A-E8A5-44B0-A2F3-EC18961252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0615" y="2572569"/>
            <a:ext cx="3135313" cy="4144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[titre]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9664C8-BE96-4549-A1EF-E397C6B0A4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0615" y="3140126"/>
            <a:ext cx="4689475" cy="5748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000"/>
              </a:lnSpc>
              <a:buNone/>
              <a:defRPr sz="6500">
                <a:solidFill>
                  <a:schemeClr val="bg1"/>
                </a:solidFill>
                <a:latin typeface="Vinci Sans "/>
              </a:defRPr>
            </a:lvl1pPr>
          </a:lstStyle>
          <a:p>
            <a:pPr lvl="0"/>
            <a:r>
              <a:rPr lang="fr-FR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16039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2">
            <a:extLst>
              <a:ext uri="{FF2B5EF4-FFF2-40B4-BE49-F238E27FC236}">
                <a16:creationId xmlns:a16="http://schemas.microsoft.com/office/drawing/2014/main" id="{E3CE92E2-FD9A-4FB3-ABC0-2783D8DD99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00468" y="0"/>
            <a:ext cx="7043531" cy="5143500"/>
          </a:xfrm>
          <a:custGeom>
            <a:avLst/>
            <a:gdLst>
              <a:gd name="connsiteX0" fmla="*/ 3820225 w 7043531"/>
              <a:gd name="connsiteY0" fmla="*/ 0 h 5143500"/>
              <a:gd name="connsiteX1" fmla="*/ 7043531 w 7043531"/>
              <a:gd name="connsiteY1" fmla="*/ 0 h 5143500"/>
              <a:gd name="connsiteX2" fmla="*/ 7043531 w 7043531"/>
              <a:gd name="connsiteY2" fmla="*/ 5143500 h 5143500"/>
              <a:gd name="connsiteX3" fmla="*/ 1228351 w 7043531"/>
              <a:gd name="connsiteY3" fmla="*/ 5143500 h 5143500"/>
              <a:gd name="connsiteX4" fmla="*/ 1226552 w 7043531"/>
              <a:gd name="connsiteY4" fmla="*/ 5141524 h 5143500"/>
              <a:gd name="connsiteX5" fmla="*/ 0 w 7043531"/>
              <a:gd name="connsiteY5" fmla="*/ 3576073 h 5143500"/>
              <a:gd name="connsiteX6" fmla="*/ 3736884 w 7043531"/>
              <a:gd name="connsiteY6" fmla="*/ 38325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43531" h="5143500">
                <a:moveTo>
                  <a:pt x="3820225" y="0"/>
                </a:moveTo>
                <a:lnTo>
                  <a:pt x="7043531" y="0"/>
                </a:lnTo>
                <a:lnTo>
                  <a:pt x="7043531" y="5143500"/>
                </a:lnTo>
                <a:lnTo>
                  <a:pt x="1228351" y="5143500"/>
                </a:lnTo>
                <a:lnTo>
                  <a:pt x="1226552" y="5141524"/>
                </a:lnTo>
                <a:cubicBezTo>
                  <a:pt x="825280" y="4689973"/>
                  <a:pt x="419849" y="4170619"/>
                  <a:pt x="0" y="3576073"/>
                </a:cubicBezTo>
                <a:cubicBezTo>
                  <a:pt x="1351564" y="1671918"/>
                  <a:pt x="2539912" y="616708"/>
                  <a:pt x="3736884" y="38325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EFEA27-134E-49BC-B9AE-D51B882097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672" y="4786841"/>
            <a:ext cx="715751" cy="1132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111FDD-58EC-444C-879D-C877F5BCD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935" y="4759111"/>
            <a:ext cx="893734" cy="1414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1238D2-827E-4100-A86D-F648E06808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571" y="4675550"/>
            <a:ext cx="1056067" cy="167114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F92C072-2420-45CC-A0C4-105B56B8BD7C}"/>
              </a:ext>
            </a:extLst>
          </p:cNvPr>
          <p:cNvGrpSpPr/>
          <p:nvPr userDrawn="1"/>
        </p:nvGrpSpPr>
        <p:grpSpPr>
          <a:xfrm>
            <a:off x="431834" y="341534"/>
            <a:ext cx="1818447" cy="326183"/>
            <a:chOff x="2866707" y="376237"/>
            <a:chExt cx="5788027" cy="1038225"/>
          </a:xfrm>
        </p:grpSpPr>
        <p:sp>
          <p:nvSpPr>
            <p:cNvPr id="8" name="Shape 72">
              <a:extLst>
                <a:ext uri="{FF2B5EF4-FFF2-40B4-BE49-F238E27FC236}">
                  <a16:creationId xmlns:a16="http://schemas.microsoft.com/office/drawing/2014/main" id="{52CFF683-024B-4981-B44A-8584A039CF16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73">
              <a:extLst>
                <a:ext uri="{FF2B5EF4-FFF2-40B4-BE49-F238E27FC236}">
                  <a16:creationId xmlns:a16="http://schemas.microsoft.com/office/drawing/2014/main" id="{3C563F12-69BD-43E3-9CF4-E862FE6D9E53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74">
              <a:extLst>
                <a:ext uri="{FF2B5EF4-FFF2-40B4-BE49-F238E27FC236}">
                  <a16:creationId xmlns:a16="http://schemas.microsoft.com/office/drawing/2014/main" id="{855C0551-FDA1-4390-9BE3-06A6FDD6D850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5A1245C-D6B8-44C9-AE38-5025D672E933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</p:grpSpPr>
          <p:sp>
            <p:nvSpPr>
              <p:cNvPr id="20" name="Shape 75">
                <a:extLst>
                  <a:ext uri="{FF2B5EF4-FFF2-40B4-BE49-F238E27FC236}">
                    <a16:creationId xmlns:a16="http://schemas.microsoft.com/office/drawing/2014/main" id="{299FDA2E-D7C5-41E0-A1FA-E5A62F2E9877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Shape 76">
                <a:extLst>
                  <a:ext uri="{FF2B5EF4-FFF2-40B4-BE49-F238E27FC236}">
                    <a16:creationId xmlns:a16="http://schemas.microsoft.com/office/drawing/2014/main" id="{52D03944-E285-4246-92B1-7B4B17D10932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77">
                <a:extLst>
                  <a:ext uri="{FF2B5EF4-FFF2-40B4-BE49-F238E27FC236}">
                    <a16:creationId xmlns:a16="http://schemas.microsoft.com/office/drawing/2014/main" id="{F67BB058-822D-4C77-A091-2F8252905807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1251F76-55B9-42EC-A8B6-3BC60842AA67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</p:grpSpPr>
          <p:sp>
            <p:nvSpPr>
              <p:cNvPr id="17" name="Shape 78">
                <a:extLst>
                  <a:ext uri="{FF2B5EF4-FFF2-40B4-BE49-F238E27FC236}">
                    <a16:creationId xmlns:a16="http://schemas.microsoft.com/office/drawing/2014/main" id="{1EE9DD2F-BD14-47C1-AD43-E3AADEAA886C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79">
                <a:extLst>
                  <a:ext uri="{FF2B5EF4-FFF2-40B4-BE49-F238E27FC236}">
                    <a16:creationId xmlns:a16="http://schemas.microsoft.com/office/drawing/2014/main" id="{3F96ABC2-DDC6-4554-9A0A-9219393EF201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80">
                <a:extLst>
                  <a:ext uri="{FF2B5EF4-FFF2-40B4-BE49-F238E27FC236}">
                    <a16:creationId xmlns:a16="http://schemas.microsoft.com/office/drawing/2014/main" id="{6BD8F5E0-D309-4EE8-BBAB-826A0755ED9D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Shape 81">
              <a:extLst>
                <a:ext uri="{FF2B5EF4-FFF2-40B4-BE49-F238E27FC236}">
                  <a16:creationId xmlns:a16="http://schemas.microsoft.com/office/drawing/2014/main" id="{21533CB0-0E25-4BAA-B5A1-91F8BAB74C58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638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23">
            <a:extLst>
              <a:ext uri="{FF2B5EF4-FFF2-40B4-BE49-F238E27FC236}">
                <a16:creationId xmlns:a16="http://schemas.microsoft.com/office/drawing/2014/main" id="{8FD32CE0-C88B-4F5F-B371-FB5AAFD806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2" y="679879"/>
            <a:ext cx="4033018" cy="2424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600"/>
              </a:lnSpc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your</a:t>
            </a:r>
            <a:r>
              <a:rPr lang="fr-FR"/>
              <a:t> slide headline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EAC0C8CA-16A5-4D5A-BE8C-708BFCD4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73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D61714F0-6AB2-4899-82B5-C8DC46AE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83E587-69BD-43FC-9431-849F2EFEF4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AE506BD-2186-4A55-B31B-074672D2A251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23">
            <a:extLst>
              <a:ext uri="{FF2B5EF4-FFF2-40B4-BE49-F238E27FC236}">
                <a16:creationId xmlns:a16="http://schemas.microsoft.com/office/drawing/2014/main" id="{C1CEC84B-9256-4BF5-95C9-53544DE368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3F729086-2FBA-49C5-9C73-138444C21A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64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ist (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49B3E4-9A7F-4541-A450-C2ADA74E4D1D}"/>
              </a:ext>
            </a:extLst>
          </p:cNvPr>
          <p:cNvSpPr/>
          <p:nvPr userDrawn="1"/>
        </p:nvSpPr>
        <p:spPr>
          <a:xfrm>
            <a:off x="0" y="1"/>
            <a:ext cx="9144000" cy="48669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D61714F0-6AB2-4899-82B5-C8DC46AEB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83E587-69BD-43FC-9431-849F2EFEF4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AE506BD-2186-4A55-B31B-074672D2A251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23">
            <a:extLst>
              <a:ext uri="{FF2B5EF4-FFF2-40B4-BE49-F238E27FC236}">
                <a16:creationId xmlns:a16="http://schemas.microsoft.com/office/drawing/2014/main" id="{537BD858-7919-4E5A-B70D-B5B9BC5A7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7C1F350A-601A-41AF-A427-7B184AA727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8D390456-3C41-4580-A7A5-7950AEE299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1743674"/>
            <a:ext cx="7429896" cy="3033486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>
                <a:solidFill>
                  <a:schemeClr val="tx1"/>
                </a:solidFill>
                <a:latin typeface="Vinci Sans" panose="02000000000000000000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Vinci Sans" panose="02000000000000000000" pitchFamily="50" charset="0"/>
              </a:defRPr>
            </a:lvl2pPr>
            <a:lvl3pPr>
              <a:defRPr sz="1600">
                <a:solidFill>
                  <a:schemeClr val="tx1"/>
                </a:solidFill>
                <a:latin typeface="Vinci Sans" panose="02000000000000000000" pitchFamily="50" charset="0"/>
              </a:defRPr>
            </a:lvl3pPr>
            <a:lvl4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5pPr>
          </a:lstStyle>
          <a:p>
            <a:pPr lvl="0"/>
            <a:r>
              <a:rPr lang="en-US"/>
              <a:t>Here you have a list of items</a:t>
            </a:r>
          </a:p>
          <a:p>
            <a:pPr lvl="0"/>
            <a:r>
              <a:rPr lang="en-US"/>
              <a:t>And some text</a:t>
            </a:r>
          </a:p>
          <a:p>
            <a:pPr lvl="0"/>
            <a:r>
              <a:rPr lang="en-US"/>
              <a:t>But remember not to overload your slides with content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7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1BD0C4-28C5-4F3D-B22E-EDED80C145A5}"/>
              </a:ext>
            </a:extLst>
          </p:cNvPr>
          <p:cNvSpPr/>
          <p:nvPr userDrawn="1"/>
        </p:nvSpPr>
        <p:spPr>
          <a:xfrm>
            <a:off x="154858" y="449826"/>
            <a:ext cx="8841657" cy="454245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E90C11DF-D907-4342-8E76-7822614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F82B9662-BC29-405D-B8C9-02EBCCD710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76CB19-12D2-49CE-880F-011020AB94E1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23">
            <a:extLst>
              <a:ext uri="{FF2B5EF4-FFF2-40B4-BE49-F238E27FC236}">
                <a16:creationId xmlns:a16="http://schemas.microsoft.com/office/drawing/2014/main" id="{7B7BEAAA-767D-4064-B9CB-F2C11F4438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1B9A13EC-68F7-4A44-9387-541BF2C85F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35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ist (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1BD0C4-28C5-4F3D-B22E-EDED80C145A5}"/>
              </a:ext>
            </a:extLst>
          </p:cNvPr>
          <p:cNvSpPr/>
          <p:nvPr userDrawn="1"/>
        </p:nvSpPr>
        <p:spPr>
          <a:xfrm>
            <a:off x="154858" y="449826"/>
            <a:ext cx="8841657" cy="454245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E90C11DF-D907-4342-8E76-7822614C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0493" y="124852"/>
            <a:ext cx="502032" cy="21721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2"/>
                </a:solidFill>
                <a:latin typeface="Vinci Sans" panose="02000000000000000000" pitchFamily="2" charset="0"/>
              </a:defRPr>
            </a:lvl1pPr>
          </a:lstStyle>
          <a:p>
            <a:fld id="{6062C8A5-5AC4-4C59-90BD-70250E866859}" type="slidenum">
              <a:rPr lang="fr-FR" smtClean="0"/>
              <a:pPr/>
              <a:t>‹nr.›</a:t>
            </a:fld>
            <a:endParaRPr lang="fr-FR"/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F82B9662-BC29-405D-B8C9-02EBCCD710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792" y="136542"/>
            <a:ext cx="2044700" cy="2166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cap="all" baseline="0">
                <a:solidFill>
                  <a:schemeClr val="tx2"/>
                </a:solidFill>
                <a:latin typeface="Vinci Sans Medium" panose="02000000000000000000" pitchFamily="2" charset="0"/>
              </a:defRPr>
            </a:lvl1pPr>
          </a:lstStyle>
          <a:p>
            <a:pPr lvl="0"/>
            <a:r>
              <a:rPr lang="fr-FR"/>
              <a:t>TITLE OF THE CHAPTER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976CB19-12D2-49CE-880F-011020AB94E1}"/>
              </a:ext>
            </a:extLst>
          </p:cNvPr>
          <p:cNvCxnSpPr>
            <a:cxnSpLocks/>
          </p:cNvCxnSpPr>
          <p:nvPr userDrawn="1"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6">
            <a:extLst>
              <a:ext uri="{FF2B5EF4-FFF2-40B4-BE49-F238E27FC236}">
                <a16:creationId xmlns:a16="http://schemas.microsoft.com/office/drawing/2014/main" id="{9487589A-83F9-4C89-BFB7-96770FE62F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792" y="1743674"/>
            <a:ext cx="7429896" cy="3033486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Blip>
                <a:blip r:embed="rId2"/>
              </a:buBlip>
              <a:defRPr sz="2000">
                <a:solidFill>
                  <a:schemeClr val="tx1"/>
                </a:solidFill>
                <a:latin typeface="Vinci Sans" panose="02000000000000000000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Vinci Sans" panose="02000000000000000000" pitchFamily="50" charset="0"/>
              </a:defRPr>
            </a:lvl2pPr>
            <a:lvl3pPr>
              <a:defRPr sz="1600">
                <a:solidFill>
                  <a:schemeClr val="tx1"/>
                </a:solidFill>
                <a:latin typeface="Vinci Sans" panose="02000000000000000000" pitchFamily="50" charset="0"/>
              </a:defRPr>
            </a:lvl3pPr>
            <a:lvl4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4pPr>
            <a:lvl5pPr>
              <a:defRPr sz="1400">
                <a:solidFill>
                  <a:schemeClr val="tx1"/>
                </a:solidFill>
                <a:latin typeface="Vinci Sans" panose="02000000000000000000" pitchFamily="50" charset="0"/>
              </a:defRPr>
            </a:lvl5pPr>
          </a:lstStyle>
          <a:p>
            <a:pPr lvl="0"/>
            <a:r>
              <a:rPr lang="en-US"/>
              <a:t>Here you have a list of items</a:t>
            </a:r>
          </a:p>
          <a:p>
            <a:pPr lvl="0"/>
            <a:r>
              <a:rPr lang="en-US"/>
              <a:t>And some text</a:t>
            </a:r>
          </a:p>
          <a:p>
            <a:pPr lvl="0"/>
            <a:r>
              <a:rPr lang="en-US"/>
              <a:t>But remember not to overload your slides with content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7" name="Espace réservé du texte 23">
            <a:extLst>
              <a:ext uri="{FF2B5EF4-FFF2-40B4-BE49-F238E27FC236}">
                <a16:creationId xmlns:a16="http://schemas.microsoft.com/office/drawing/2014/main" id="{67639124-8A83-4582-B1D8-0E6146C2A7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791" y="679879"/>
            <a:ext cx="7429897" cy="486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/>
              <a:t>This </a:t>
            </a:r>
            <a:r>
              <a:rPr lang="fr-FR" err="1"/>
              <a:t>is</a:t>
            </a:r>
            <a:r>
              <a:rPr lang="fr-FR"/>
              <a:t> a slide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055068DF-5EAB-4D47-B353-3505F130CA5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7250" y="1089974"/>
            <a:ext cx="7430438" cy="4385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2"/>
                </a:solidFill>
                <a:latin typeface="Vinci Sans Light" panose="02000000000000000000" pitchFamily="2" charset="0"/>
              </a:defRPr>
            </a:lvl1pPr>
          </a:lstStyle>
          <a:p>
            <a:pPr lvl="0"/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72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853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9" r:id="rId18"/>
    <p:sldLayoutId id="2147483830" r:id="rId19"/>
    <p:sldLayoutId id="2147483827" r:id="rId20"/>
    <p:sldLayoutId id="2147483828" r:id="rId21"/>
    <p:sldLayoutId id="2147483831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batools.io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https://dbatools.io/introducing-dbacheck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first-ai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tryone.com/plan-explore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azure-data-studio/download-azure-data-studio?view=sql-server-ver1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ricovandelaar.com/second-edition-of-pro-sql-server-wait-statistics-available-now/" TargetMode="External"/><Relationship Id="rId7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hyperlink" Target="https://sqlperformance.com/2015/03/io-subsystem/monitoring-read-write-latency" TargetMode="External"/><Relationship Id="rId4" Type="http://schemas.openxmlformats.org/officeDocument/2006/relationships/hyperlink" Target="http://whoisactiv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0.png"/><Relationship Id="rId21" Type="http://schemas.openxmlformats.org/officeDocument/2006/relationships/image" Target="../media/image70.png"/><Relationship Id="rId42" Type="http://schemas.openxmlformats.org/officeDocument/2006/relationships/image" Target="../media/image89.svg"/><Relationship Id="rId63" Type="http://schemas.openxmlformats.org/officeDocument/2006/relationships/image" Target="../media/image110.png"/><Relationship Id="rId84" Type="http://schemas.openxmlformats.org/officeDocument/2006/relationships/image" Target="../media/image131.svg"/><Relationship Id="rId138" Type="http://schemas.openxmlformats.org/officeDocument/2006/relationships/image" Target="../media/image181.svg"/><Relationship Id="rId159" Type="http://schemas.openxmlformats.org/officeDocument/2006/relationships/image" Target="../media/image202.png"/><Relationship Id="rId170" Type="http://schemas.openxmlformats.org/officeDocument/2006/relationships/image" Target="../media/image213.svg"/><Relationship Id="rId107" Type="http://schemas.openxmlformats.org/officeDocument/2006/relationships/image" Target="../media/image152.png"/><Relationship Id="rId11" Type="http://schemas.openxmlformats.org/officeDocument/2006/relationships/image" Target="../media/image60.png"/><Relationship Id="rId32" Type="http://schemas.openxmlformats.org/officeDocument/2006/relationships/image" Target="../media/image28.svg"/><Relationship Id="rId53" Type="http://schemas.openxmlformats.org/officeDocument/2006/relationships/image" Target="../media/image100.png"/><Relationship Id="rId74" Type="http://schemas.openxmlformats.org/officeDocument/2006/relationships/image" Target="../media/image121.svg"/><Relationship Id="rId128" Type="http://schemas.openxmlformats.org/officeDocument/2006/relationships/image" Target="../media/image171.svg"/><Relationship Id="rId149" Type="http://schemas.openxmlformats.org/officeDocument/2006/relationships/image" Target="../media/image192.png"/><Relationship Id="rId5" Type="http://schemas.openxmlformats.org/officeDocument/2006/relationships/image" Target="../media/image54.png"/><Relationship Id="rId95" Type="http://schemas.openxmlformats.org/officeDocument/2006/relationships/image" Target="../media/image20.png"/><Relationship Id="rId160" Type="http://schemas.openxmlformats.org/officeDocument/2006/relationships/image" Target="../media/image203.svg"/><Relationship Id="rId22" Type="http://schemas.openxmlformats.org/officeDocument/2006/relationships/image" Target="../media/image71.svg"/><Relationship Id="rId43" Type="http://schemas.openxmlformats.org/officeDocument/2006/relationships/image" Target="../media/image90.png"/><Relationship Id="rId64" Type="http://schemas.openxmlformats.org/officeDocument/2006/relationships/image" Target="../media/image111.svg"/><Relationship Id="rId118" Type="http://schemas.openxmlformats.org/officeDocument/2006/relationships/image" Target="../media/image161.svg"/><Relationship Id="rId139" Type="http://schemas.openxmlformats.org/officeDocument/2006/relationships/image" Target="../media/image182.png"/><Relationship Id="rId85" Type="http://schemas.openxmlformats.org/officeDocument/2006/relationships/image" Target="../media/image132.png"/><Relationship Id="rId150" Type="http://schemas.openxmlformats.org/officeDocument/2006/relationships/image" Target="../media/image193.svg"/><Relationship Id="rId171" Type="http://schemas.openxmlformats.org/officeDocument/2006/relationships/image" Target="../media/image214.png"/><Relationship Id="rId12" Type="http://schemas.openxmlformats.org/officeDocument/2006/relationships/image" Target="../media/image61.svg"/><Relationship Id="rId33" Type="http://schemas.openxmlformats.org/officeDocument/2006/relationships/image" Target="../media/image80.png"/><Relationship Id="rId108" Type="http://schemas.openxmlformats.org/officeDocument/2006/relationships/image" Target="../media/image153.svg"/><Relationship Id="rId129" Type="http://schemas.openxmlformats.org/officeDocument/2006/relationships/image" Target="../media/image172.png"/><Relationship Id="rId54" Type="http://schemas.openxmlformats.org/officeDocument/2006/relationships/image" Target="../media/image101.svg"/><Relationship Id="rId75" Type="http://schemas.openxmlformats.org/officeDocument/2006/relationships/image" Target="../media/image122.png"/><Relationship Id="rId96" Type="http://schemas.openxmlformats.org/officeDocument/2006/relationships/image" Target="../media/image21.svg"/><Relationship Id="rId140" Type="http://schemas.openxmlformats.org/officeDocument/2006/relationships/image" Target="../media/image183.svg"/><Relationship Id="rId161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svg"/><Relationship Id="rId23" Type="http://schemas.openxmlformats.org/officeDocument/2006/relationships/image" Target="../media/image72.png"/><Relationship Id="rId28" Type="http://schemas.openxmlformats.org/officeDocument/2006/relationships/image" Target="../media/image77.svg"/><Relationship Id="rId49" Type="http://schemas.openxmlformats.org/officeDocument/2006/relationships/image" Target="../media/image96.png"/><Relationship Id="rId114" Type="http://schemas.openxmlformats.org/officeDocument/2006/relationships/image" Target="../media/image157.svg"/><Relationship Id="rId119" Type="http://schemas.openxmlformats.org/officeDocument/2006/relationships/image" Target="../media/image162.png"/><Relationship Id="rId44" Type="http://schemas.openxmlformats.org/officeDocument/2006/relationships/image" Target="../media/image91.svg"/><Relationship Id="rId60" Type="http://schemas.openxmlformats.org/officeDocument/2006/relationships/image" Target="../media/image107.svg"/><Relationship Id="rId65" Type="http://schemas.openxmlformats.org/officeDocument/2006/relationships/image" Target="../media/image112.png"/><Relationship Id="rId81" Type="http://schemas.openxmlformats.org/officeDocument/2006/relationships/image" Target="../media/image128.png"/><Relationship Id="rId86" Type="http://schemas.openxmlformats.org/officeDocument/2006/relationships/image" Target="../media/image133.svg"/><Relationship Id="rId130" Type="http://schemas.openxmlformats.org/officeDocument/2006/relationships/image" Target="../media/image173.svg"/><Relationship Id="rId135" Type="http://schemas.openxmlformats.org/officeDocument/2006/relationships/image" Target="../media/image178.png"/><Relationship Id="rId151" Type="http://schemas.openxmlformats.org/officeDocument/2006/relationships/image" Target="../media/image194.png"/><Relationship Id="rId156" Type="http://schemas.openxmlformats.org/officeDocument/2006/relationships/image" Target="../media/image199.svg"/><Relationship Id="rId172" Type="http://schemas.openxmlformats.org/officeDocument/2006/relationships/image" Target="../media/image21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9" Type="http://schemas.openxmlformats.org/officeDocument/2006/relationships/image" Target="../media/image86.png"/><Relationship Id="rId109" Type="http://schemas.openxmlformats.org/officeDocument/2006/relationships/image" Target="../media/image22.png"/><Relationship Id="rId34" Type="http://schemas.openxmlformats.org/officeDocument/2006/relationships/image" Target="../media/image81.svg"/><Relationship Id="rId50" Type="http://schemas.openxmlformats.org/officeDocument/2006/relationships/image" Target="../media/image97.svg"/><Relationship Id="rId55" Type="http://schemas.openxmlformats.org/officeDocument/2006/relationships/image" Target="../media/image102.png"/><Relationship Id="rId76" Type="http://schemas.openxmlformats.org/officeDocument/2006/relationships/image" Target="../media/image123.svg"/><Relationship Id="rId97" Type="http://schemas.openxmlformats.org/officeDocument/2006/relationships/image" Target="../media/image142.png"/><Relationship Id="rId104" Type="http://schemas.openxmlformats.org/officeDocument/2006/relationships/image" Target="../media/image149.svg"/><Relationship Id="rId120" Type="http://schemas.openxmlformats.org/officeDocument/2006/relationships/image" Target="../media/image163.svg"/><Relationship Id="rId125" Type="http://schemas.openxmlformats.org/officeDocument/2006/relationships/image" Target="../media/image168.png"/><Relationship Id="rId141" Type="http://schemas.openxmlformats.org/officeDocument/2006/relationships/image" Target="../media/image184.png"/><Relationship Id="rId146" Type="http://schemas.openxmlformats.org/officeDocument/2006/relationships/image" Target="../media/image189.svg"/><Relationship Id="rId167" Type="http://schemas.openxmlformats.org/officeDocument/2006/relationships/image" Target="../media/image210.png"/><Relationship Id="rId7" Type="http://schemas.openxmlformats.org/officeDocument/2006/relationships/image" Target="../media/image56.png"/><Relationship Id="rId71" Type="http://schemas.openxmlformats.org/officeDocument/2006/relationships/image" Target="../media/image118.png"/><Relationship Id="rId92" Type="http://schemas.openxmlformats.org/officeDocument/2006/relationships/image" Target="../media/image139.svg"/><Relationship Id="rId162" Type="http://schemas.openxmlformats.org/officeDocument/2006/relationships/image" Target="../media/image205.sv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78.png"/><Relationship Id="rId24" Type="http://schemas.openxmlformats.org/officeDocument/2006/relationships/image" Target="../media/image73.svg"/><Relationship Id="rId40" Type="http://schemas.openxmlformats.org/officeDocument/2006/relationships/image" Target="../media/image87.svg"/><Relationship Id="rId45" Type="http://schemas.openxmlformats.org/officeDocument/2006/relationships/image" Target="../media/image92.png"/><Relationship Id="rId66" Type="http://schemas.openxmlformats.org/officeDocument/2006/relationships/image" Target="../media/image113.svg"/><Relationship Id="rId87" Type="http://schemas.openxmlformats.org/officeDocument/2006/relationships/image" Target="../media/image134.png"/><Relationship Id="rId110" Type="http://schemas.openxmlformats.org/officeDocument/2006/relationships/image" Target="../media/image23.svg"/><Relationship Id="rId115" Type="http://schemas.openxmlformats.org/officeDocument/2006/relationships/image" Target="../media/image158.png"/><Relationship Id="rId131" Type="http://schemas.openxmlformats.org/officeDocument/2006/relationships/image" Target="../media/image174.png"/><Relationship Id="rId136" Type="http://schemas.openxmlformats.org/officeDocument/2006/relationships/image" Target="../media/image179.svg"/><Relationship Id="rId157" Type="http://schemas.openxmlformats.org/officeDocument/2006/relationships/image" Target="../media/image200.png"/><Relationship Id="rId61" Type="http://schemas.openxmlformats.org/officeDocument/2006/relationships/image" Target="../media/image108.png"/><Relationship Id="rId82" Type="http://schemas.openxmlformats.org/officeDocument/2006/relationships/image" Target="../media/image129.svg"/><Relationship Id="rId152" Type="http://schemas.openxmlformats.org/officeDocument/2006/relationships/image" Target="../media/image195.svg"/><Relationship Id="rId173" Type="http://schemas.openxmlformats.org/officeDocument/2006/relationships/image" Target="../media/image216.png"/><Relationship Id="rId19" Type="http://schemas.openxmlformats.org/officeDocument/2006/relationships/image" Target="../media/image68.png"/><Relationship Id="rId14" Type="http://schemas.openxmlformats.org/officeDocument/2006/relationships/image" Target="../media/image63.svg"/><Relationship Id="rId30" Type="http://schemas.openxmlformats.org/officeDocument/2006/relationships/image" Target="../media/image79.svg"/><Relationship Id="rId35" Type="http://schemas.openxmlformats.org/officeDocument/2006/relationships/image" Target="../media/image82.png"/><Relationship Id="rId56" Type="http://schemas.openxmlformats.org/officeDocument/2006/relationships/image" Target="../media/image103.svg"/><Relationship Id="rId77" Type="http://schemas.openxmlformats.org/officeDocument/2006/relationships/image" Target="../media/image124.png"/><Relationship Id="rId100" Type="http://schemas.openxmlformats.org/officeDocument/2006/relationships/image" Target="../media/image145.svg"/><Relationship Id="rId105" Type="http://schemas.openxmlformats.org/officeDocument/2006/relationships/image" Target="../media/image150.png"/><Relationship Id="rId126" Type="http://schemas.openxmlformats.org/officeDocument/2006/relationships/image" Target="../media/image169.svg"/><Relationship Id="rId147" Type="http://schemas.openxmlformats.org/officeDocument/2006/relationships/image" Target="../media/image190.png"/><Relationship Id="rId168" Type="http://schemas.openxmlformats.org/officeDocument/2006/relationships/image" Target="../media/image211.svg"/><Relationship Id="rId8" Type="http://schemas.openxmlformats.org/officeDocument/2006/relationships/image" Target="../media/image57.svg"/><Relationship Id="rId51" Type="http://schemas.openxmlformats.org/officeDocument/2006/relationships/image" Target="../media/image98.png"/><Relationship Id="rId72" Type="http://schemas.openxmlformats.org/officeDocument/2006/relationships/image" Target="../media/image119.svg"/><Relationship Id="rId93" Type="http://schemas.openxmlformats.org/officeDocument/2006/relationships/image" Target="../media/image140.png"/><Relationship Id="rId98" Type="http://schemas.openxmlformats.org/officeDocument/2006/relationships/image" Target="../media/image143.svg"/><Relationship Id="rId121" Type="http://schemas.openxmlformats.org/officeDocument/2006/relationships/image" Target="../media/image164.png"/><Relationship Id="rId142" Type="http://schemas.openxmlformats.org/officeDocument/2006/relationships/image" Target="../media/image185.svg"/><Relationship Id="rId163" Type="http://schemas.openxmlformats.org/officeDocument/2006/relationships/image" Target="../media/image206.png"/><Relationship Id="rId3" Type="http://schemas.openxmlformats.org/officeDocument/2006/relationships/image" Target="../media/image52.png"/><Relationship Id="rId25" Type="http://schemas.openxmlformats.org/officeDocument/2006/relationships/image" Target="../media/image74.png"/><Relationship Id="rId46" Type="http://schemas.openxmlformats.org/officeDocument/2006/relationships/image" Target="../media/image93.svg"/><Relationship Id="rId67" Type="http://schemas.openxmlformats.org/officeDocument/2006/relationships/image" Target="../media/image114.png"/><Relationship Id="rId116" Type="http://schemas.openxmlformats.org/officeDocument/2006/relationships/image" Target="../media/image159.svg"/><Relationship Id="rId137" Type="http://schemas.openxmlformats.org/officeDocument/2006/relationships/image" Target="../media/image180.png"/><Relationship Id="rId158" Type="http://schemas.openxmlformats.org/officeDocument/2006/relationships/image" Target="../media/image201.svg"/><Relationship Id="rId20" Type="http://schemas.openxmlformats.org/officeDocument/2006/relationships/image" Target="../media/image69.svg"/><Relationship Id="rId41" Type="http://schemas.openxmlformats.org/officeDocument/2006/relationships/image" Target="../media/image88.png"/><Relationship Id="rId62" Type="http://schemas.openxmlformats.org/officeDocument/2006/relationships/image" Target="../media/image109.svg"/><Relationship Id="rId83" Type="http://schemas.openxmlformats.org/officeDocument/2006/relationships/image" Target="../media/image130.png"/><Relationship Id="rId88" Type="http://schemas.openxmlformats.org/officeDocument/2006/relationships/image" Target="../media/image135.svg"/><Relationship Id="rId111" Type="http://schemas.openxmlformats.org/officeDocument/2006/relationships/image" Target="../media/image154.png"/><Relationship Id="rId132" Type="http://schemas.openxmlformats.org/officeDocument/2006/relationships/image" Target="../media/image175.svg"/><Relationship Id="rId153" Type="http://schemas.openxmlformats.org/officeDocument/2006/relationships/image" Target="../media/image196.png"/><Relationship Id="rId174" Type="http://schemas.openxmlformats.org/officeDocument/2006/relationships/image" Target="../media/image217.svg"/><Relationship Id="rId15" Type="http://schemas.openxmlformats.org/officeDocument/2006/relationships/image" Target="../media/image64.png"/><Relationship Id="rId36" Type="http://schemas.openxmlformats.org/officeDocument/2006/relationships/image" Target="../media/image83.svg"/><Relationship Id="rId57" Type="http://schemas.openxmlformats.org/officeDocument/2006/relationships/image" Target="../media/image104.png"/><Relationship Id="rId106" Type="http://schemas.openxmlformats.org/officeDocument/2006/relationships/image" Target="../media/image151.svg"/><Relationship Id="rId127" Type="http://schemas.openxmlformats.org/officeDocument/2006/relationships/image" Target="../media/image170.png"/><Relationship Id="rId10" Type="http://schemas.openxmlformats.org/officeDocument/2006/relationships/image" Target="../media/image59.svg"/><Relationship Id="rId31" Type="http://schemas.openxmlformats.org/officeDocument/2006/relationships/image" Target="../media/image27.png"/><Relationship Id="rId52" Type="http://schemas.openxmlformats.org/officeDocument/2006/relationships/image" Target="../media/image99.svg"/><Relationship Id="rId73" Type="http://schemas.openxmlformats.org/officeDocument/2006/relationships/image" Target="../media/image120.png"/><Relationship Id="rId78" Type="http://schemas.openxmlformats.org/officeDocument/2006/relationships/image" Target="../media/image125.svg"/><Relationship Id="rId94" Type="http://schemas.openxmlformats.org/officeDocument/2006/relationships/image" Target="../media/image141.svg"/><Relationship Id="rId99" Type="http://schemas.openxmlformats.org/officeDocument/2006/relationships/image" Target="../media/image144.png"/><Relationship Id="rId101" Type="http://schemas.openxmlformats.org/officeDocument/2006/relationships/image" Target="../media/image146.png"/><Relationship Id="rId122" Type="http://schemas.openxmlformats.org/officeDocument/2006/relationships/image" Target="../media/image165.svg"/><Relationship Id="rId143" Type="http://schemas.openxmlformats.org/officeDocument/2006/relationships/image" Target="../media/image186.png"/><Relationship Id="rId148" Type="http://schemas.openxmlformats.org/officeDocument/2006/relationships/image" Target="../media/image191.svg"/><Relationship Id="rId164" Type="http://schemas.openxmlformats.org/officeDocument/2006/relationships/image" Target="../media/image207.svg"/><Relationship Id="rId169" Type="http://schemas.openxmlformats.org/officeDocument/2006/relationships/image" Target="../media/image212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26" Type="http://schemas.openxmlformats.org/officeDocument/2006/relationships/image" Target="../media/image75.svg"/><Relationship Id="rId47" Type="http://schemas.openxmlformats.org/officeDocument/2006/relationships/image" Target="../media/image94.png"/><Relationship Id="rId68" Type="http://schemas.openxmlformats.org/officeDocument/2006/relationships/image" Target="../media/image115.svg"/><Relationship Id="rId89" Type="http://schemas.openxmlformats.org/officeDocument/2006/relationships/image" Target="../media/image136.png"/><Relationship Id="rId112" Type="http://schemas.openxmlformats.org/officeDocument/2006/relationships/image" Target="../media/image155.svg"/><Relationship Id="rId133" Type="http://schemas.openxmlformats.org/officeDocument/2006/relationships/image" Target="../media/image176.png"/><Relationship Id="rId154" Type="http://schemas.openxmlformats.org/officeDocument/2006/relationships/image" Target="../media/image197.svg"/><Relationship Id="rId16" Type="http://schemas.openxmlformats.org/officeDocument/2006/relationships/image" Target="../media/image65.svg"/><Relationship Id="rId37" Type="http://schemas.openxmlformats.org/officeDocument/2006/relationships/image" Target="../media/image84.png"/><Relationship Id="rId58" Type="http://schemas.openxmlformats.org/officeDocument/2006/relationships/image" Target="../media/image105.svg"/><Relationship Id="rId79" Type="http://schemas.openxmlformats.org/officeDocument/2006/relationships/image" Target="../media/image126.png"/><Relationship Id="rId102" Type="http://schemas.openxmlformats.org/officeDocument/2006/relationships/image" Target="../media/image147.svg"/><Relationship Id="rId123" Type="http://schemas.openxmlformats.org/officeDocument/2006/relationships/image" Target="../media/image166.png"/><Relationship Id="rId144" Type="http://schemas.openxmlformats.org/officeDocument/2006/relationships/image" Target="../media/image187.svg"/><Relationship Id="rId90" Type="http://schemas.openxmlformats.org/officeDocument/2006/relationships/image" Target="../media/image137.svg"/><Relationship Id="rId165" Type="http://schemas.openxmlformats.org/officeDocument/2006/relationships/image" Target="../media/image208.png"/><Relationship Id="rId27" Type="http://schemas.openxmlformats.org/officeDocument/2006/relationships/image" Target="../media/image76.png"/><Relationship Id="rId48" Type="http://schemas.openxmlformats.org/officeDocument/2006/relationships/image" Target="../media/image95.svg"/><Relationship Id="rId69" Type="http://schemas.openxmlformats.org/officeDocument/2006/relationships/image" Target="../media/image116.png"/><Relationship Id="rId113" Type="http://schemas.openxmlformats.org/officeDocument/2006/relationships/image" Target="../media/image156.png"/><Relationship Id="rId134" Type="http://schemas.openxmlformats.org/officeDocument/2006/relationships/image" Target="../media/image177.svg"/><Relationship Id="rId80" Type="http://schemas.openxmlformats.org/officeDocument/2006/relationships/image" Target="../media/image127.svg"/><Relationship Id="rId155" Type="http://schemas.openxmlformats.org/officeDocument/2006/relationships/image" Target="../media/image198.png"/><Relationship Id="rId17" Type="http://schemas.openxmlformats.org/officeDocument/2006/relationships/image" Target="../media/image66.png"/><Relationship Id="rId38" Type="http://schemas.openxmlformats.org/officeDocument/2006/relationships/image" Target="../media/image85.svg"/><Relationship Id="rId59" Type="http://schemas.openxmlformats.org/officeDocument/2006/relationships/image" Target="../media/image106.png"/><Relationship Id="rId103" Type="http://schemas.openxmlformats.org/officeDocument/2006/relationships/image" Target="../media/image148.png"/><Relationship Id="rId124" Type="http://schemas.openxmlformats.org/officeDocument/2006/relationships/image" Target="../media/image167.svg"/><Relationship Id="rId70" Type="http://schemas.openxmlformats.org/officeDocument/2006/relationships/image" Target="../media/image117.svg"/><Relationship Id="rId91" Type="http://schemas.openxmlformats.org/officeDocument/2006/relationships/image" Target="../media/image138.png"/><Relationship Id="rId145" Type="http://schemas.openxmlformats.org/officeDocument/2006/relationships/image" Target="../media/image188.png"/><Relationship Id="rId166" Type="http://schemas.openxmlformats.org/officeDocument/2006/relationships/image" Target="../media/image209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2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11" Type="http://schemas.openxmlformats.org/officeDocument/2006/relationships/image" Target="../media/image219.png"/><Relationship Id="rId5" Type="http://schemas.openxmlformats.org/officeDocument/2006/relationships/image" Target="../media/image32.png"/><Relationship Id="rId10" Type="http://schemas.openxmlformats.org/officeDocument/2006/relationships/image" Target="../media/image21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bertwagner.com/2019/07/16/how-i-continuously-learn-about-sql-server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la.hallengren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85E29E-6910-4C90-B1FC-A6648C064D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Monitoring Azure SQL DB with Zabbix</a:t>
            </a:r>
          </a:p>
          <a:p>
            <a:r>
              <a:rPr lang="en-US" dirty="0"/>
              <a:t>[EVENT NAME DATE]</a:t>
            </a:r>
          </a:p>
        </p:txBody>
      </p:sp>
    </p:spTree>
    <p:extLst>
      <p:ext uri="{BB962C8B-B14F-4D97-AF65-F5344CB8AC3E}">
        <p14:creationId xmlns:p14="http://schemas.microsoft.com/office/powerpoint/2010/main" val="115930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dbatools</a:t>
            </a:r>
            <a:r>
              <a:rPr lang="en-US" dirty="0"/>
              <a:t> </a:t>
            </a:r>
          </a:p>
          <a:p>
            <a:pPr lvl="1"/>
            <a:r>
              <a:rPr lang="nl-NL" dirty="0">
                <a:hlinkClick r:id="rId3"/>
              </a:rPr>
              <a:t>https://dbatools.io/</a:t>
            </a:r>
            <a:endParaRPr lang="nl-NL" dirty="0"/>
          </a:p>
          <a:p>
            <a:pPr lvl="1"/>
            <a:r>
              <a:rPr lang="en-US" dirty="0" err="1"/>
              <a:t>Commandlets</a:t>
            </a:r>
            <a:r>
              <a:rPr lang="en-US" dirty="0"/>
              <a:t> for repetitive tasks</a:t>
            </a:r>
          </a:p>
          <a:p>
            <a:pPr lvl="1"/>
            <a:r>
              <a:rPr lang="en-US" dirty="0"/>
              <a:t>Easy to use</a:t>
            </a:r>
          </a:p>
          <a:p>
            <a:pPr lvl="1"/>
            <a:r>
              <a:rPr lang="en-US" dirty="0"/>
              <a:t>Well documented</a:t>
            </a:r>
          </a:p>
          <a:p>
            <a:r>
              <a:rPr lang="en-US" dirty="0" err="1"/>
              <a:t>dbachecks</a:t>
            </a:r>
            <a:r>
              <a:rPr lang="en-US" dirty="0"/>
              <a:t> </a:t>
            </a:r>
          </a:p>
          <a:p>
            <a:pPr lvl="1"/>
            <a:r>
              <a:rPr lang="nl-NL" dirty="0">
                <a:hlinkClick r:id="rId4"/>
              </a:rPr>
              <a:t>https://dbatools.io/introducing-dbachecks/</a:t>
            </a:r>
            <a:endParaRPr lang="nl-NL" dirty="0"/>
          </a:p>
          <a:p>
            <a:pPr lvl="1"/>
            <a:r>
              <a:rPr lang="nl-NL" dirty="0"/>
              <a:t>Module </a:t>
            </a:r>
            <a:r>
              <a:rPr lang="nl-NL" dirty="0" err="1"/>
              <a:t>for</a:t>
            </a:r>
            <a:r>
              <a:rPr lang="nl-NL" dirty="0"/>
              <a:t> routine checks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PowerBI</a:t>
            </a:r>
            <a:r>
              <a:rPr lang="nl-NL" dirty="0"/>
              <a:t> report </a:t>
            </a:r>
            <a:endParaRPr lang="en-US" dirty="0"/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0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First Responder Kit </a:t>
            </a:r>
          </a:p>
          <a:p>
            <a:pPr lvl="1"/>
            <a:r>
              <a:rPr lang="nl-NL" dirty="0">
                <a:hlinkClick r:id="rId3"/>
              </a:rPr>
              <a:t>https://www.brentozar.com/first-aid/</a:t>
            </a:r>
            <a:endParaRPr lang="nl-NL" dirty="0"/>
          </a:p>
          <a:p>
            <a:pPr lvl="1"/>
            <a:r>
              <a:rPr lang="en-US" dirty="0"/>
              <a:t>Easy scripts to get an overview of the server you’re looking at</a:t>
            </a:r>
          </a:p>
          <a:p>
            <a:pPr lvl="1"/>
            <a:r>
              <a:rPr lang="en-US" dirty="0"/>
              <a:t>Advice on where to focus your attention</a:t>
            </a:r>
          </a:p>
          <a:p>
            <a:pPr lvl="1"/>
            <a:r>
              <a:rPr lang="en-US" dirty="0"/>
              <a:t>No solution scripts you can easily run, think and edit!</a:t>
            </a:r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8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Plan Explorer </a:t>
            </a:r>
          </a:p>
          <a:p>
            <a:pPr lvl="1"/>
            <a:r>
              <a:rPr lang="nl-NL" dirty="0">
                <a:hlinkClick r:id="rId3"/>
              </a:rPr>
              <a:t>https://www.sentryone.com/plan-explorer</a:t>
            </a:r>
            <a:endParaRPr lang="nl-NL" dirty="0"/>
          </a:p>
          <a:p>
            <a:pPr lvl="1"/>
            <a:r>
              <a:rPr lang="nl-NL" dirty="0"/>
              <a:t>Free </a:t>
            </a:r>
            <a:r>
              <a:rPr lang="nl-NL" dirty="0" err="1"/>
              <a:t>tooling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tuning</a:t>
            </a:r>
            <a:endParaRPr lang="nl-NL" dirty="0"/>
          </a:p>
          <a:p>
            <a:pPr lvl="1"/>
            <a:r>
              <a:rPr lang="nl-NL" dirty="0"/>
              <a:t>Shows </a:t>
            </a:r>
            <a:r>
              <a:rPr lang="nl-NL" dirty="0" err="1"/>
              <a:t>animated</a:t>
            </a:r>
            <a:r>
              <a:rPr lang="nl-NL" dirty="0"/>
              <a:t> deadlock </a:t>
            </a:r>
            <a:r>
              <a:rPr lang="nl-NL" dirty="0" err="1"/>
              <a:t>diagrams</a:t>
            </a:r>
            <a:endParaRPr lang="nl-NL" dirty="0"/>
          </a:p>
          <a:p>
            <a:pPr lvl="1"/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or </a:t>
            </a:r>
            <a:r>
              <a:rPr lang="nl-NL" dirty="0" err="1"/>
              <a:t>modify</a:t>
            </a:r>
            <a:r>
              <a:rPr lang="nl-NL" dirty="0"/>
              <a:t> </a:t>
            </a:r>
            <a:r>
              <a:rPr lang="nl-NL" dirty="0" err="1"/>
              <a:t>indexes</a:t>
            </a:r>
            <a:endParaRPr lang="en-US" dirty="0"/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VS Code </a:t>
            </a:r>
          </a:p>
          <a:p>
            <a:pPr lvl="1"/>
            <a:r>
              <a:rPr lang="nl-NL" dirty="0">
                <a:hlinkClick r:id="rId3"/>
              </a:rPr>
              <a:t>https://code.visualstudio.com/</a:t>
            </a:r>
            <a:endParaRPr lang="nl-NL" dirty="0"/>
          </a:p>
          <a:p>
            <a:pPr lvl="1"/>
            <a:r>
              <a:rPr lang="nl-NL" dirty="0"/>
              <a:t>Free code editor</a:t>
            </a:r>
          </a:p>
          <a:p>
            <a:pPr lvl="1"/>
            <a:r>
              <a:rPr lang="nl-NL" dirty="0"/>
              <a:t>Loads of </a:t>
            </a:r>
            <a:r>
              <a:rPr lang="nl-NL" dirty="0" err="1"/>
              <a:t>plugins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git</a:t>
            </a:r>
          </a:p>
          <a:p>
            <a:pPr lvl="2"/>
            <a:r>
              <a:rPr lang="nl-NL" dirty="0"/>
              <a:t>Powershell </a:t>
            </a:r>
          </a:p>
          <a:p>
            <a:pPr lvl="2"/>
            <a:r>
              <a:rPr lang="nl-NL" dirty="0"/>
              <a:t>SQL </a:t>
            </a:r>
          </a:p>
          <a:p>
            <a:pPr lvl="2"/>
            <a:r>
              <a:rPr lang="nl-NL" dirty="0" err="1"/>
              <a:t>Terraform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Bicep</a:t>
            </a:r>
            <a:r>
              <a:rPr lang="nl-NL" dirty="0"/>
              <a:t> </a:t>
            </a:r>
          </a:p>
          <a:p>
            <a:pPr lvl="2"/>
            <a:endParaRPr lang="en-US" dirty="0"/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8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Azure Data Studio </a:t>
            </a:r>
          </a:p>
          <a:p>
            <a:pPr lvl="1"/>
            <a:r>
              <a:rPr lang="nl-NL" dirty="0">
                <a:hlinkClick r:id="rId3"/>
              </a:rPr>
              <a:t>https://docs.microsoft.com/en-us/sql/azure-data-studio/download-azure-data-studio?view=sql-server-ver15</a:t>
            </a:r>
            <a:endParaRPr lang="nl-NL" dirty="0"/>
          </a:p>
          <a:p>
            <a:pPr lvl="1"/>
            <a:r>
              <a:rPr lang="nl-NL" dirty="0" err="1"/>
              <a:t>Lightweight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of SSMS</a:t>
            </a:r>
          </a:p>
          <a:p>
            <a:pPr lvl="1"/>
            <a:r>
              <a:rPr lang="nl-NL" dirty="0"/>
              <a:t>Works out </a:t>
            </a:r>
            <a:r>
              <a:rPr lang="nl-NL" dirty="0" err="1"/>
              <a:t>for</a:t>
            </a:r>
            <a:r>
              <a:rPr lang="nl-NL" dirty="0"/>
              <a:t> Azure </a:t>
            </a:r>
            <a:r>
              <a:rPr lang="nl-NL" dirty="0" err="1"/>
              <a:t>and</a:t>
            </a:r>
            <a:r>
              <a:rPr lang="nl-NL" dirty="0"/>
              <a:t> on-</a:t>
            </a:r>
            <a:r>
              <a:rPr lang="nl-NL" dirty="0" err="1"/>
              <a:t>premises</a:t>
            </a:r>
            <a:endParaRPr lang="nl-NL" dirty="0"/>
          </a:p>
          <a:p>
            <a:pPr lvl="1"/>
            <a:r>
              <a:rPr lang="nl-NL" dirty="0"/>
              <a:t>Nice </a:t>
            </a:r>
            <a:r>
              <a:rPr lang="nl-NL" dirty="0" err="1"/>
              <a:t>graphics</a:t>
            </a:r>
            <a:r>
              <a:rPr lang="nl-NL" dirty="0"/>
              <a:t> on </a:t>
            </a:r>
            <a:r>
              <a:rPr lang="nl-NL" dirty="0" err="1"/>
              <a:t>your</a:t>
            </a:r>
            <a:r>
              <a:rPr lang="nl-NL" dirty="0"/>
              <a:t> server or database</a:t>
            </a:r>
          </a:p>
          <a:p>
            <a:pPr lvl="1"/>
            <a:r>
              <a:rPr lang="nl-NL" dirty="0"/>
              <a:t>Server </a:t>
            </a:r>
            <a:r>
              <a:rPr lang="nl-NL" dirty="0" err="1"/>
              <a:t>administration</a:t>
            </a:r>
            <a:r>
              <a:rPr lang="nl-NL" dirty="0"/>
              <a:t> is harder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gui </a:t>
            </a:r>
            <a:r>
              <a:rPr lang="nl-NL" dirty="0" err="1"/>
              <a:t>parts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/>
              <a:t>missing. </a:t>
            </a:r>
          </a:p>
          <a:p>
            <a:pPr lvl="1"/>
            <a:r>
              <a:rPr lang="nl-NL" dirty="0"/>
              <a:t>But notebooks! (Check out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Rob </a:t>
            </a:r>
            <a:r>
              <a:rPr lang="nl-NL" dirty="0" err="1"/>
              <a:t>Sewell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more!)</a:t>
            </a:r>
            <a:endParaRPr lang="en-US" dirty="0"/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3946" y="2265331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1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Where can I find the best tools to start with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Windows Terminal </a:t>
            </a:r>
          </a:p>
          <a:p>
            <a:pPr lvl="1"/>
            <a:r>
              <a:rPr lang="en-US" dirty="0"/>
              <a:t>check out windows store to get it</a:t>
            </a:r>
          </a:p>
          <a:p>
            <a:pPr lvl="1"/>
            <a:r>
              <a:rPr lang="en-US" dirty="0"/>
              <a:t>Looks like </a:t>
            </a:r>
            <a:r>
              <a:rPr lang="en-US" dirty="0" err="1"/>
              <a:t>Powershell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You can choose the version if you have more than one </a:t>
            </a:r>
            <a:br>
              <a:rPr lang="en-US" dirty="0"/>
            </a:br>
            <a:r>
              <a:rPr lang="en-US" dirty="0"/>
              <a:t>installed</a:t>
            </a:r>
          </a:p>
          <a:p>
            <a:pPr lvl="1"/>
            <a:r>
              <a:rPr lang="en-US" dirty="0"/>
              <a:t>You can easily connect to Azure to run commands there</a:t>
            </a:r>
          </a:p>
          <a:p>
            <a:pPr lvl="1"/>
            <a:endParaRPr lang="en-US" dirty="0"/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E33C2-EE4E-4FFA-A1EC-AE0AAA45A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01" y="3954702"/>
            <a:ext cx="8259328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54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7D145035-783D-4E18-8428-1B78BA90B0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2B3BE7-09D4-49BA-B9B3-98DA7EDDB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4B2F2C-B23B-4DEF-A29B-622FD4A44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ABBE40-C996-4B27-9E55-9A22B7D06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5" y="3140126"/>
            <a:ext cx="5918112" cy="574880"/>
          </a:xfrm>
        </p:spPr>
        <p:txBody>
          <a:bodyPr/>
          <a:lstStyle/>
          <a:p>
            <a:r>
              <a:rPr lang="en-US" b="1"/>
              <a:t>DEMO!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BFD585-F328-40F6-B4A6-DA5A01A01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335" y="373084"/>
            <a:ext cx="2161891" cy="6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8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 dirty="0">
                <a:latin typeface="Vinci Sans "/>
              </a:rPr>
              <a:t>What is my instance doing</a:t>
            </a:r>
          </a:p>
          <a:p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7792" y="1743674"/>
            <a:ext cx="7429896" cy="3033486"/>
          </a:xfrm>
        </p:spPr>
        <p:txBody>
          <a:bodyPr/>
          <a:lstStyle/>
          <a:p>
            <a:r>
              <a:rPr lang="en-US" dirty="0"/>
              <a:t>Wait stats (</a:t>
            </a:r>
            <a:r>
              <a:rPr lang="en-US" dirty="0">
                <a:hlinkClick r:id="rId3"/>
              </a:rPr>
              <a:t>https://www.enricovandelaar.com/second-edition-of-pro-sql-server-wait-statistics-available-now/</a:t>
            </a:r>
            <a:r>
              <a:rPr lang="en-US" dirty="0"/>
              <a:t> ) </a:t>
            </a:r>
          </a:p>
          <a:p>
            <a:endParaRPr lang="en-US" dirty="0"/>
          </a:p>
          <a:p>
            <a:r>
              <a:rPr lang="en-US" dirty="0"/>
              <a:t>Who is active (</a:t>
            </a:r>
            <a:r>
              <a:rPr lang="en-US" dirty="0">
                <a:hlinkClick r:id="rId4"/>
              </a:rPr>
              <a:t>http://whoisactive.com/</a:t>
            </a:r>
            <a:r>
              <a:rPr lang="en-US" dirty="0"/>
              <a:t> )</a:t>
            </a:r>
          </a:p>
          <a:p>
            <a:endParaRPr lang="en-US" dirty="0"/>
          </a:p>
          <a:p>
            <a:r>
              <a:rPr lang="en-US" dirty="0"/>
              <a:t>Disk latency (</a:t>
            </a:r>
            <a:r>
              <a:rPr lang="en-US" dirty="0">
                <a:hlinkClick r:id="rId5"/>
              </a:rPr>
              <a:t>https://sqlperformance.com/2015/03/io-subsystem/monitoring-read-write-latency</a:t>
            </a:r>
            <a:r>
              <a:rPr lang="en-US" dirty="0"/>
              <a:t> )</a:t>
            </a:r>
          </a:p>
        </p:txBody>
      </p:sp>
      <p:pic>
        <p:nvPicPr>
          <p:cNvPr id="6" name="Graphique 60">
            <a:extLst>
              <a:ext uri="{FF2B5EF4-FFF2-40B4-BE49-F238E27FC236}">
                <a16:creationId xmlns:a16="http://schemas.microsoft.com/office/drawing/2014/main" id="{D26E0B8C-AF70-4CAE-9D32-27B5AA5761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1180" y="2321898"/>
            <a:ext cx="1324523" cy="13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1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7D145035-783D-4E18-8428-1B78BA90B0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2B3BE7-09D4-49BA-B9B3-98DA7EDDB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4B2F2C-B23B-4DEF-A29B-622FD4A44D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ABBE40-C996-4B27-9E55-9A22B7D06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5" y="3140126"/>
            <a:ext cx="5918112" cy="574880"/>
          </a:xfrm>
        </p:spPr>
        <p:txBody>
          <a:bodyPr/>
          <a:lstStyle/>
          <a:p>
            <a:r>
              <a:rPr lang="en-US" b="1"/>
              <a:t>DEMO!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8BFD585-F328-40F6-B4A6-DA5A01A014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335" y="373084"/>
            <a:ext cx="2161891" cy="6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E1ABCF7-B83F-4263-B9A5-32B80739DB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0615" y="2572569"/>
            <a:ext cx="3135313" cy="414440"/>
          </a:xfrm>
        </p:spPr>
        <p:txBody>
          <a:bodyPr>
            <a:normAutofit/>
          </a:bodyPr>
          <a:lstStyle/>
          <a:p>
            <a:r>
              <a:rPr lang="en-US" dirty="0"/>
              <a:t>What’s next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2C45F55-E5DD-4C1B-AB9E-275C2279C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5" y="3140126"/>
            <a:ext cx="7917397" cy="574880"/>
          </a:xfrm>
        </p:spPr>
        <p:txBody>
          <a:bodyPr/>
          <a:lstStyle/>
          <a:p>
            <a:r>
              <a:rPr lang="en-US" dirty="0"/>
              <a:t>Learn, try and try again</a:t>
            </a:r>
          </a:p>
        </p:txBody>
      </p:sp>
      <p:grpSp>
        <p:nvGrpSpPr>
          <p:cNvPr id="14" name="Group 63410">
            <a:extLst>
              <a:ext uri="{FF2B5EF4-FFF2-40B4-BE49-F238E27FC236}">
                <a16:creationId xmlns:a16="http://schemas.microsoft.com/office/drawing/2014/main" id="{6557ED8B-ED36-40BF-B2C5-E054B89C4A59}"/>
              </a:ext>
            </a:extLst>
          </p:cNvPr>
          <p:cNvGrpSpPr/>
          <p:nvPr/>
        </p:nvGrpSpPr>
        <p:grpSpPr>
          <a:xfrm>
            <a:off x="579411" y="426840"/>
            <a:ext cx="7657169" cy="1855670"/>
            <a:chOff x="-4076" y="-3556"/>
            <a:chExt cx="7011415" cy="1636776"/>
          </a:xfrm>
        </p:grpSpPr>
        <p:pic>
          <p:nvPicPr>
            <p:cNvPr id="16" name="Picture 72110">
              <a:extLst>
                <a:ext uri="{FF2B5EF4-FFF2-40B4-BE49-F238E27FC236}">
                  <a16:creationId xmlns:a16="http://schemas.microsoft.com/office/drawing/2014/main" id="{8A4C9C02-4E4C-4DCE-BD28-AA0A7F884F9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4076" y="-508"/>
              <a:ext cx="1633728" cy="1630680"/>
            </a:xfrm>
            <a:prstGeom prst="rect">
              <a:avLst/>
            </a:prstGeom>
          </p:spPr>
        </p:pic>
        <p:pic>
          <p:nvPicPr>
            <p:cNvPr id="17" name="Picture 72109">
              <a:extLst>
                <a:ext uri="{FF2B5EF4-FFF2-40B4-BE49-F238E27FC236}">
                  <a16:creationId xmlns:a16="http://schemas.microsoft.com/office/drawing/2014/main" id="{79435557-6040-423E-9CE6-A2F072E4E6A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573259" y="-3556"/>
              <a:ext cx="1633728" cy="1633728"/>
            </a:xfrm>
            <a:prstGeom prst="rect">
              <a:avLst/>
            </a:prstGeom>
          </p:spPr>
        </p:pic>
        <p:pic>
          <p:nvPicPr>
            <p:cNvPr id="18" name="Picture 72108">
              <a:extLst>
                <a:ext uri="{FF2B5EF4-FFF2-40B4-BE49-F238E27FC236}">
                  <a16:creationId xmlns:a16="http://schemas.microsoft.com/office/drawing/2014/main" id="{7F3EF7E6-D3E3-4154-BEF8-22FF1D5A296D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376659" y="-3556"/>
              <a:ext cx="1630680" cy="1633728"/>
            </a:xfrm>
            <a:prstGeom prst="rect">
              <a:avLst/>
            </a:prstGeom>
          </p:spPr>
        </p:pic>
        <p:pic>
          <p:nvPicPr>
            <p:cNvPr id="19" name="Picture 72111">
              <a:extLst>
                <a:ext uri="{FF2B5EF4-FFF2-40B4-BE49-F238E27FC236}">
                  <a16:creationId xmlns:a16="http://schemas.microsoft.com/office/drawing/2014/main" id="{4D93CA69-2979-41D6-A7D2-D269D03F2FAC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95259" y="-508"/>
              <a:ext cx="1633729" cy="1633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558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>
            <a:extLst>
              <a:ext uri="{FF2B5EF4-FFF2-40B4-BE49-F238E27FC236}">
                <a16:creationId xmlns:a16="http://schemas.microsoft.com/office/drawing/2014/main" id="{91EB4BD8-F2BF-48D8-A700-6B2389EADC7D}"/>
              </a:ext>
            </a:extLst>
          </p:cNvPr>
          <p:cNvSpPr/>
          <p:nvPr/>
        </p:nvSpPr>
        <p:spPr>
          <a:xfrm>
            <a:off x="5717394" y="1076874"/>
            <a:ext cx="3060700" cy="3060700"/>
          </a:xfrm>
          <a:prstGeom prst="ellipse">
            <a:avLst/>
          </a:prstGeom>
          <a:blipFill dpi="0" rotWithShape="1">
            <a:blip r:embed="rId2"/>
            <a:srcRect/>
            <a:tile tx="0" ty="0" sx="40000" sy="4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B6D5FD6-99F6-4644-A0D1-3608125F18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80ED1F-FB77-4884-BF4D-2E020956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A0A2D03-399C-44DB-B0AE-4A061CD20E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03355DF-2B31-430D-B0CE-3C02514B98E5}"/>
              </a:ext>
            </a:extLst>
          </p:cNvPr>
          <p:cNvSpPr txBox="1"/>
          <p:nvPr/>
        </p:nvSpPr>
        <p:spPr>
          <a:xfrm>
            <a:off x="863479" y="2110575"/>
            <a:ext cx="4145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Vinci Sans "/>
              </a:rPr>
              <a:t>Baselines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Vinci Sans "/>
              </a:rPr>
              <a:t>Issue detection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Vinci Sans "/>
              </a:rPr>
              <a:t>History</a:t>
            </a:r>
          </a:p>
          <a:p>
            <a:pPr marL="342900" indent="-342900">
              <a:buBlip>
                <a:blip r:embed="rId3"/>
              </a:buBlip>
            </a:pPr>
            <a:r>
              <a:rPr lang="en-US" sz="2000" dirty="0">
                <a:latin typeface="Vinci Sans "/>
              </a:rPr>
              <a:t>What is my instance doing </a:t>
            </a:r>
          </a:p>
        </p:txBody>
      </p:sp>
      <p:grpSp>
        <p:nvGrpSpPr>
          <p:cNvPr id="11" name="Shape 189">
            <a:extLst>
              <a:ext uri="{FF2B5EF4-FFF2-40B4-BE49-F238E27FC236}">
                <a16:creationId xmlns:a16="http://schemas.microsoft.com/office/drawing/2014/main" id="{C0D3FF79-958C-4287-85C7-B748715123C7}"/>
              </a:ext>
            </a:extLst>
          </p:cNvPr>
          <p:cNvGrpSpPr/>
          <p:nvPr/>
        </p:nvGrpSpPr>
        <p:grpSpPr>
          <a:xfrm>
            <a:off x="5658540" y="3213145"/>
            <a:ext cx="1249800" cy="1249800"/>
            <a:chOff x="6825669" y="2694194"/>
            <a:chExt cx="1249800" cy="1249800"/>
          </a:xfrm>
          <a:solidFill>
            <a:schemeClr val="tx2"/>
          </a:solidFill>
        </p:grpSpPr>
        <p:sp>
          <p:nvSpPr>
            <p:cNvPr id="12" name="Shape 190">
              <a:extLst>
                <a:ext uri="{FF2B5EF4-FFF2-40B4-BE49-F238E27FC236}">
                  <a16:creationId xmlns:a16="http://schemas.microsoft.com/office/drawing/2014/main" id="{C4669130-219C-4B5D-85E5-AFA1F2D6963A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91">
              <a:extLst>
                <a:ext uri="{FF2B5EF4-FFF2-40B4-BE49-F238E27FC236}">
                  <a16:creationId xmlns:a16="http://schemas.microsoft.com/office/drawing/2014/main" id="{DD6AD909-736E-48AA-AB1F-61DE113B461C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87E72F0-BCAB-48A0-AC9C-164FCD864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706" y="3571391"/>
            <a:ext cx="571230" cy="57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15ED52-407A-4DEE-AF5C-66459DEB4A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DE19574-AEB2-4B00-AED8-798F31918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5" y="3140126"/>
            <a:ext cx="7116938" cy="574880"/>
          </a:xfrm>
        </p:spPr>
        <p:txBody>
          <a:bodyPr/>
          <a:lstStyle/>
          <a:p>
            <a:pPr algn="ctr"/>
            <a:r>
              <a:rPr lang="nl-NL" dirty="0"/>
              <a:t>Azure</a:t>
            </a:r>
          </a:p>
        </p:txBody>
      </p:sp>
      <p:grpSp>
        <p:nvGrpSpPr>
          <p:cNvPr id="5" name="Group 63411">
            <a:extLst>
              <a:ext uri="{FF2B5EF4-FFF2-40B4-BE49-F238E27FC236}">
                <a16:creationId xmlns:a16="http://schemas.microsoft.com/office/drawing/2014/main" id="{E699886E-87F7-42ED-BE51-AF1CC5CB281C}"/>
              </a:ext>
            </a:extLst>
          </p:cNvPr>
          <p:cNvGrpSpPr/>
          <p:nvPr/>
        </p:nvGrpSpPr>
        <p:grpSpPr>
          <a:xfrm>
            <a:off x="2060537" y="667498"/>
            <a:ext cx="4314075" cy="1009721"/>
            <a:chOff x="-4000" y="-1713"/>
            <a:chExt cx="7018528" cy="1642871"/>
          </a:xfrm>
        </p:grpSpPr>
        <p:pic>
          <p:nvPicPr>
            <p:cNvPr id="6" name="Picture 72112">
              <a:extLst>
                <a:ext uri="{FF2B5EF4-FFF2-40B4-BE49-F238E27FC236}">
                  <a16:creationId xmlns:a16="http://schemas.microsoft.com/office/drawing/2014/main" id="{1B30B395-9E3F-47E2-A8FE-270562C8A1F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798384" y="-1713"/>
              <a:ext cx="1633728" cy="1639824"/>
            </a:xfrm>
            <a:prstGeom prst="rect">
              <a:avLst/>
            </a:prstGeom>
          </p:spPr>
        </p:pic>
        <p:pic>
          <p:nvPicPr>
            <p:cNvPr id="7" name="Picture 72114">
              <a:extLst>
                <a:ext uri="{FF2B5EF4-FFF2-40B4-BE49-F238E27FC236}">
                  <a16:creationId xmlns:a16="http://schemas.microsoft.com/office/drawing/2014/main" id="{6311A875-6403-4193-AAD2-FA7E79BF796A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80448" y="7430"/>
              <a:ext cx="1633727" cy="1633728"/>
            </a:xfrm>
            <a:prstGeom prst="rect">
              <a:avLst/>
            </a:prstGeom>
          </p:spPr>
        </p:pic>
        <p:pic>
          <p:nvPicPr>
            <p:cNvPr id="8" name="Picture 72115">
              <a:extLst>
                <a:ext uri="{FF2B5EF4-FFF2-40B4-BE49-F238E27FC236}">
                  <a16:creationId xmlns:a16="http://schemas.microsoft.com/office/drawing/2014/main" id="{25EBA3E1-4AAA-4EC3-8926-407DFE99737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383848" y="7430"/>
              <a:ext cx="1630680" cy="1633728"/>
            </a:xfrm>
            <a:prstGeom prst="rect">
              <a:avLst/>
            </a:prstGeom>
          </p:spPr>
        </p:pic>
        <p:pic>
          <p:nvPicPr>
            <p:cNvPr id="9" name="Picture 72113">
              <a:extLst>
                <a:ext uri="{FF2B5EF4-FFF2-40B4-BE49-F238E27FC236}">
                  <a16:creationId xmlns:a16="http://schemas.microsoft.com/office/drawing/2014/main" id="{9F15A967-065F-41EC-9783-659CCD79B53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-4000" y="4382"/>
              <a:ext cx="1633728" cy="1633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79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>
                <a:latin typeface="Vinci Sans "/>
              </a:rPr>
              <a:t>finally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He’s about to stop talking ;) </a:t>
            </a:r>
          </a:p>
          <a:p>
            <a:endParaRPr lang="en-US" dirty="0"/>
          </a:p>
          <a:p>
            <a:r>
              <a:rPr lang="en-US" dirty="0"/>
              <a:t>There are many </a:t>
            </a:r>
            <a:r>
              <a:rPr lang="en-US" dirty="0" err="1"/>
              <a:t>many</a:t>
            </a:r>
            <a:r>
              <a:rPr lang="en-US" dirty="0"/>
              <a:t> </a:t>
            </a:r>
            <a:r>
              <a:rPr lang="en-US" dirty="0" err="1"/>
              <a:t>many</a:t>
            </a:r>
            <a:r>
              <a:rPr lang="en-US" dirty="0"/>
              <a:t> tools available to help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 dirty="0">
                <a:latin typeface="Vinci Sans "/>
              </a:rPr>
              <a:t>Finally </a:t>
            </a:r>
            <a:r>
              <a:rPr lang="en-US" dirty="0" err="1">
                <a:latin typeface="Vinci Sans "/>
              </a:rPr>
              <a:t>finally</a:t>
            </a:r>
            <a:endParaRPr lang="en-US" dirty="0">
              <a:latin typeface="Vinci Sans "/>
            </a:endParaRPr>
          </a:p>
          <a:p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Engage with the community (#sqlfamily)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5C3C3-72CF-4CAE-BD42-334C7398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37" y="1493261"/>
            <a:ext cx="442021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7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7D341F26-AA65-4CE2-B4CF-655A67E60AE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" b="59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A51B93-F108-49E5-83AC-B0695E8F6C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4" y="16669"/>
            <a:ext cx="9144000" cy="514350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AA5C506-3EE2-48E5-9319-6A69EA94A9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0615" y="1685387"/>
            <a:ext cx="4400632" cy="414440"/>
          </a:xfrm>
        </p:spPr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listening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Remember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feedback for </a:t>
            </a:r>
            <a:r>
              <a:rPr lang="fr-FR" dirty="0" err="1"/>
              <a:t>this</a:t>
            </a:r>
            <a:r>
              <a:rPr lang="fr-FR" dirty="0"/>
              <a:t> session and the </a:t>
            </a:r>
            <a:r>
              <a:rPr lang="fr-FR" dirty="0" err="1"/>
              <a:t>event</a:t>
            </a:r>
            <a:r>
              <a:rPr lang="fr-FR" dirty="0"/>
              <a:t> as a </a:t>
            </a:r>
            <a:r>
              <a:rPr lang="fr-FR" dirty="0" err="1"/>
              <a:t>whole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AC04B1-517C-44B2-A095-7C845E9E5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0615" y="3140126"/>
            <a:ext cx="6435060" cy="574880"/>
          </a:xfrm>
        </p:spPr>
        <p:txBody>
          <a:bodyPr/>
          <a:lstStyle/>
          <a:p>
            <a:r>
              <a:rPr lang="en-US" sz="3200">
                <a:sym typeface="Poppins"/>
              </a:rPr>
              <a:t>Any questions? </a:t>
            </a:r>
            <a:r>
              <a:rPr lang="en-US" sz="3200">
                <a:sym typeface="Poppins Light"/>
              </a:rPr>
              <a:t>You can reach me at: </a:t>
            </a:r>
            <a:r>
              <a:rPr lang="en-US" sz="2400" b="1">
                <a:sym typeface="Poppins Light"/>
              </a:rPr>
              <a:t>@2meterDBA / reitse.eskens@axians.com</a:t>
            </a:r>
          </a:p>
          <a:p>
            <a:endParaRPr lang="en-US" sz="320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B6AD10-E770-4F9F-9409-D059F1855E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335" y="373084"/>
            <a:ext cx="2161891" cy="6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48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307C71-D171-4027-A578-484B2C9BE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err="1"/>
              <a:t>Subtitle</a:t>
            </a:r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4F375B-9C0F-4B7F-9D0F-55C0C99BA7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err="1"/>
              <a:t>Chapter</a:t>
            </a:r>
            <a:r>
              <a:rPr lang="fr-FR"/>
              <a:t>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FCA8E3D-5F49-4B83-B2A9-11B7D44DB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err="1"/>
              <a:t>Title</a:t>
            </a:r>
            <a:r>
              <a:rPr lang="fr-FR"/>
              <a:t>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D6883DA-5A51-448D-9FCC-307E758CE837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DA99D01E-3794-4BC8-AC16-8CA747BCA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0291" y="1395683"/>
            <a:ext cx="1602701" cy="1602701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A658D482-14E8-4901-AEAF-7C423B646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2992" y="1718616"/>
            <a:ext cx="1273705" cy="12737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A1F344D-232B-4579-9398-9157C7EE1066}"/>
              </a:ext>
            </a:extLst>
          </p:cNvPr>
          <p:cNvSpPr/>
          <p:nvPr/>
        </p:nvSpPr>
        <p:spPr>
          <a:xfrm>
            <a:off x="2722382" y="3227491"/>
            <a:ext cx="36461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5400" b="1">
                <a:solidFill>
                  <a:schemeClr val="tx2"/>
                </a:solidFill>
                <a:latin typeface="Vinci Sans" panose="02000000000000000000" pitchFamily="50" charset="0"/>
              </a:rPr>
              <a:t>Big concept</a:t>
            </a:r>
          </a:p>
        </p:txBody>
      </p:sp>
      <p:sp>
        <p:nvSpPr>
          <p:cNvPr id="11" name="Shape 206">
            <a:extLst>
              <a:ext uri="{FF2B5EF4-FFF2-40B4-BE49-F238E27FC236}">
                <a16:creationId xmlns:a16="http://schemas.microsoft.com/office/drawing/2014/main" id="{DBF94F77-2898-49CD-B6A2-2155E7725CF8}"/>
              </a:ext>
            </a:extLst>
          </p:cNvPr>
          <p:cNvSpPr txBox="1">
            <a:spLocks/>
          </p:cNvSpPr>
          <p:nvPr/>
        </p:nvSpPr>
        <p:spPr>
          <a:xfrm>
            <a:off x="2407503" y="4087449"/>
            <a:ext cx="4275883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Vinci Sans" panose="02000000000000000000" pitchFamily="50" charset="0"/>
              </a:rPr>
              <a:t>Bring the attention of your audience over a key concept using icons or illustrations</a:t>
            </a:r>
          </a:p>
        </p:txBody>
      </p:sp>
    </p:spTree>
    <p:extLst>
      <p:ext uri="{BB962C8B-B14F-4D97-AF65-F5344CB8AC3E}">
        <p14:creationId xmlns:p14="http://schemas.microsoft.com/office/powerpoint/2010/main" val="51543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661D966-BDA0-4A96-B692-439C4404E0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 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CA2A27-297B-428B-AA72-6772FFA92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is worth a thousand words</a:t>
            </a:r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F709E56-9B35-428A-AF9F-80F582F99C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08C644C-2296-4DBF-BFD8-405A3EDA84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b="1"/>
              <a:t>complex idea </a:t>
            </a:r>
            <a:r>
              <a:rPr lang="en-US"/>
              <a:t>can be conveyed with just a </a:t>
            </a:r>
            <a:r>
              <a:rPr lang="en-US" b="1"/>
              <a:t>single still image</a:t>
            </a:r>
            <a:r>
              <a:rPr lang="en-US"/>
              <a:t>, namely making it possible to absorb large amounts of data quickly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0FA892C-8A18-4AE9-8572-52B371EA0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2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591C178-6E03-4F0A-A3C5-433BE8B943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You can also split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3C995E7-3D06-4374-8194-FF3823BF2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err="1"/>
              <a:t>your</a:t>
            </a:r>
            <a:r>
              <a:rPr lang="fr-FR"/>
              <a:t> content</a:t>
            </a:r>
            <a:endParaRPr lang="en-US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2B649A90-D5A6-4605-94EF-D3815CE8D8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/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E156D4C-CE98-41FB-A8A1-2D23A539E6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hape 224">
            <a:extLst>
              <a:ext uri="{FF2B5EF4-FFF2-40B4-BE49-F238E27FC236}">
                <a16:creationId xmlns:a16="http://schemas.microsoft.com/office/drawing/2014/main" id="{07D5CEE7-7D3E-4B07-8F79-6A3D57B16696}"/>
              </a:ext>
            </a:extLst>
          </p:cNvPr>
          <p:cNvSpPr txBox="1">
            <a:spLocks/>
          </p:cNvSpPr>
          <p:nvPr/>
        </p:nvSpPr>
        <p:spPr>
          <a:xfrm>
            <a:off x="857250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tx2"/>
                </a:solidFill>
                <a:latin typeface="Vinci Sans" panose="02000000000000000000" pitchFamily="50" charset="0"/>
              </a:rPr>
              <a:t>White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>
                <a:latin typeface="Vinci Sans" panose="02000000000000000000" pitchFamily="50" charset="0"/>
              </a:rPr>
              <a:t>Is the color of milk and fresh snow, the color produced by the combination of all the colors of the visible spectrum.</a:t>
            </a:r>
          </a:p>
        </p:txBody>
      </p:sp>
      <p:sp>
        <p:nvSpPr>
          <p:cNvPr id="13" name="Shape 226">
            <a:extLst>
              <a:ext uri="{FF2B5EF4-FFF2-40B4-BE49-F238E27FC236}">
                <a16:creationId xmlns:a16="http://schemas.microsoft.com/office/drawing/2014/main" id="{202D28AA-C91E-42D3-88FD-269552253979}"/>
              </a:ext>
            </a:extLst>
          </p:cNvPr>
          <p:cNvSpPr txBox="1">
            <a:spLocks/>
          </p:cNvSpPr>
          <p:nvPr/>
        </p:nvSpPr>
        <p:spPr>
          <a:xfrm>
            <a:off x="3228482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tx2"/>
                </a:solidFill>
                <a:latin typeface="Vinci Sans" panose="02000000000000000000" pitchFamily="50" charset="0"/>
              </a:rPr>
              <a:t>Black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>
                <a:latin typeface="Vinci Sans" panose="02000000000000000000" pitchFamily="50" charset="0"/>
              </a:rPr>
              <a:t>Is the color of coal, ebony, and of outer space. It is the darkest color, the result of the absence of or complete absorption of light.</a:t>
            </a:r>
          </a:p>
        </p:txBody>
      </p:sp>
    </p:spTree>
    <p:extLst>
      <p:ext uri="{BB962C8B-B14F-4D97-AF65-F5344CB8AC3E}">
        <p14:creationId xmlns:p14="http://schemas.microsoft.com/office/powerpoint/2010/main" val="3173879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Use diagrams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to explain your ideas</a:t>
            </a:r>
          </a:p>
        </p:txBody>
      </p:sp>
      <p:sp>
        <p:nvSpPr>
          <p:cNvPr id="81" name="Espace réservé du texte 80">
            <a:extLst>
              <a:ext uri="{FF2B5EF4-FFF2-40B4-BE49-F238E27FC236}">
                <a16:creationId xmlns:a16="http://schemas.microsoft.com/office/drawing/2014/main" id="{004D55E5-4CA1-41E5-A0B0-8348B5867F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" name="Espace réservé du texte 81">
            <a:extLst>
              <a:ext uri="{FF2B5EF4-FFF2-40B4-BE49-F238E27FC236}">
                <a16:creationId xmlns:a16="http://schemas.microsoft.com/office/drawing/2014/main" id="{9CA86601-4CE4-4968-9519-E592D2133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Shape 271">
            <a:extLst>
              <a:ext uri="{FF2B5EF4-FFF2-40B4-BE49-F238E27FC236}">
                <a16:creationId xmlns:a16="http://schemas.microsoft.com/office/drawing/2014/main" id="{F3F1A22A-AA78-4050-9951-F1928F4B4306}"/>
              </a:ext>
            </a:extLst>
          </p:cNvPr>
          <p:cNvGrpSpPr/>
          <p:nvPr/>
        </p:nvGrpSpPr>
        <p:grpSpPr>
          <a:xfrm>
            <a:off x="4885867" y="1384751"/>
            <a:ext cx="3339000" cy="3339000"/>
            <a:chOff x="2902488" y="902232"/>
            <a:chExt cx="3339000" cy="3339000"/>
          </a:xfrm>
        </p:grpSpPr>
        <p:sp>
          <p:nvSpPr>
            <p:cNvPr id="7" name="Shape 272">
              <a:extLst>
                <a:ext uri="{FF2B5EF4-FFF2-40B4-BE49-F238E27FC236}">
                  <a16:creationId xmlns:a16="http://schemas.microsoft.com/office/drawing/2014/main" id="{301AC4D1-BA14-426C-9D41-6DF66F703381}"/>
                </a:ext>
              </a:extLst>
            </p:cNvPr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8" name="Shape 273">
              <a:extLst>
                <a:ext uri="{FF2B5EF4-FFF2-40B4-BE49-F238E27FC236}">
                  <a16:creationId xmlns:a16="http://schemas.microsoft.com/office/drawing/2014/main" id="{19FAE1E9-F956-4186-A99F-93CA49D84CA7}"/>
                </a:ext>
              </a:extLst>
            </p:cNvPr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9" name="Shape 274">
            <a:extLst>
              <a:ext uri="{FF2B5EF4-FFF2-40B4-BE49-F238E27FC236}">
                <a16:creationId xmlns:a16="http://schemas.microsoft.com/office/drawing/2014/main" id="{48A5EE79-C2B4-4F27-AB32-42AB5E7BB22E}"/>
              </a:ext>
            </a:extLst>
          </p:cNvPr>
          <p:cNvGrpSpPr/>
          <p:nvPr/>
        </p:nvGrpSpPr>
        <p:grpSpPr>
          <a:xfrm>
            <a:off x="5647417" y="2146301"/>
            <a:ext cx="1815900" cy="1815900"/>
            <a:chOff x="3664038" y="1663782"/>
            <a:chExt cx="1815900" cy="1815900"/>
          </a:xfrm>
          <a:solidFill>
            <a:schemeClr val="tx2"/>
          </a:solidFill>
        </p:grpSpPr>
        <p:sp>
          <p:nvSpPr>
            <p:cNvPr id="10" name="Shape 275">
              <a:extLst>
                <a:ext uri="{FF2B5EF4-FFF2-40B4-BE49-F238E27FC236}">
                  <a16:creationId xmlns:a16="http://schemas.microsoft.com/office/drawing/2014/main" id="{3A60F2E7-8557-45E3-A13F-6BB36EF631A5}"/>
                </a:ext>
              </a:extLst>
            </p:cNvPr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1" name="Shape 276">
              <a:extLst>
                <a:ext uri="{FF2B5EF4-FFF2-40B4-BE49-F238E27FC236}">
                  <a16:creationId xmlns:a16="http://schemas.microsoft.com/office/drawing/2014/main" id="{F0720B51-5426-40DE-98CB-D81E68BBEAEC}"/>
                </a:ext>
              </a:extLst>
            </p:cNvPr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2" name="Shape 277">
            <a:extLst>
              <a:ext uri="{FF2B5EF4-FFF2-40B4-BE49-F238E27FC236}">
                <a16:creationId xmlns:a16="http://schemas.microsoft.com/office/drawing/2014/main" id="{281335EA-87AE-4AF0-998A-995BD7E9BBEA}"/>
              </a:ext>
            </a:extLst>
          </p:cNvPr>
          <p:cNvGrpSpPr/>
          <p:nvPr/>
        </p:nvGrpSpPr>
        <p:grpSpPr>
          <a:xfrm>
            <a:off x="6025444" y="928348"/>
            <a:ext cx="1068600" cy="1068600"/>
            <a:chOff x="2859873" y="853971"/>
            <a:chExt cx="1068600" cy="1068600"/>
          </a:xfrm>
          <a:solidFill>
            <a:schemeClr val="accent1"/>
          </a:solidFill>
        </p:grpSpPr>
        <p:sp>
          <p:nvSpPr>
            <p:cNvPr id="13" name="Shape 278">
              <a:extLst>
                <a:ext uri="{FF2B5EF4-FFF2-40B4-BE49-F238E27FC236}">
                  <a16:creationId xmlns:a16="http://schemas.microsoft.com/office/drawing/2014/main" id="{1A7ECECA-7DFF-431B-A9A6-AC5D4FDB9F4C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4" name="Shape 279">
              <a:extLst>
                <a:ext uri="{FF2B5EF4-FFF2-40B4-BE49-F238E27FC236}">
                  <a16:creationId xmlns:a16="http://schemas.microsoft.com/office/drawing/2014/main" id="{59FEABF0-AD9D-43A0-A431-32F59D32CFA3}"/>
                </a:ext>
              </a:extLst>
            </p:cNvPr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Vinci Sans" panose="02000000000000000000" pitchFamily="50" charset="0"/>
                  <a:ea typeface="Poppins Light"/>
                  <a:cs typeface="Poppins Light"/>
                  <a:sym typeface="Poppins Light"/>
                </a:rPr>
                <a:t>Lorem ipsum </a:t>
              </a:r>
              <a:endParaRPr sz="1400">
                <a:solidFill>
                  <a:srgbClr val="FFFFFF"/>
                </a:solidFill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5" name="Shape 280">
            <a:extLst>
              <a:ext uri="{FF2B5EF4-FFF2-40B4-BE49-F238E27FC236}">
                <a16:creationId xmlns:a16="http://schemas.microsoft.com/office/drawing/2014/main" id="{897917B0-DBAE-4919-9C6B-BC77577A3036}"/>
              </a:ext>
            </a:extLst>
          </p:cNvPr>
          <p:cNvGrpSpPr/>
          <p:nvPr/>
        </p:nvGrpSpPr>
        <p:grpSpPr>
          <a:xfrm>
            <a:off x="4574075" y="3369177"/>
            <a:ext cx="1068600" cy="1068600"/>
            <a:chOff x="2859873" y="853971"/>
            <a:chExt cx="1068600" cy="1068600"/>
          </a:xfrm>
          <a:solidFill>
            <a:schemeClr val="accent3"/>
          </a:solidFill>
        </p:grpSpPr>
        <p:sp>
          <p:nvSpPr>
            <p:cNvPr id="16" name="Shape 281">
              <a:extLst>
                <a:ext uri="{FF2B5EF4-FFF2-40B4-BE49-F238E27FC236}">
                  <a16:creationId xmlns:a16="http://schemas.microsoft.com/office/drawing/2014/main" id="{E9BDDCDE-AE17-47AB-AB51-EE2C99AEA076}"/>
                </a:ext>
              </a:extLst>
            </p:cNvPr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7" name="Shape 282">
              <a:extLst>
                <a:ext uri="{FF2B5EF4-FFF2-40B4-BE49-F238E27FC236}">
                  <a16:creationId xmlns:a16="http://schemas.microsoft.com/office/drawing/2014/main" id="{C39549B5-8D16-4CCF-8DFA-812264990FD5}"/>
                </a:ext>
              </a:extLst>
            </p:cNvPr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Vinci Sans" panose="02000000000000000000" pitchFamily="50" charset="0"/>
                  <a:ea typeface="Poppins Light"/>
                  <a:cs typeface="Poppins Light"/>
                  <a:sym typeface="Poppins Light"/>
                </a:rPr>
                <a:t>Lorem ipsum </a:t>
              </a:r>
              <a:endParaRPr sz="1400">
                <a:solidFill>
                  <a:srgbClr val="FFFFFF"/>
                </a:solidFill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18" name="Shape 283">
            <a:extLst>
              <a:ext uri="{FF2B5EF4-FFF2-40B4-BE49-F238E27FC236}">
                <a16:creationId xmlns:a16="http://schemas.microsoft.com/office/drawing/2014/main" id="{423BB04A-0AB7-48C8-B35E-A63821B9CA65}"/>
              </a:ext>
            </a:extLst>
          </p:cNvPr>
          <p:cNvGrpSpPr/>
          <p:nvPr/>
        </p:nvGrpSpPr>
        <p:grpSpPr>
          <a:xfrm>
            <a:off x="7463422" y="3361532"/>
            <a:ext cx="1068600" cy="1068600"/>
            <a:chOff x="5214448" y="3234278"/>
            <a:chExt cx="1068600" cy="1068600"/>
          </a:xfrm>
          <a:solidFill>
            <a:schemeClr val="accent1"/>
          </a:solidFill>
        </p:grpSpPr>
        <p:sp>
          <p:nvSpPr>
            <p:cNvPr id="19" name="Shape 284">
              <a:extLst>
                <a:ext uri="{FF2B5EF4-FFF2-40B4-BE49-F238E27FC236}">
                  <a16:creationId xmlns:a16="http://schemas.microsoft.com/office/drawing/2014/main" id="{9BED3720-B1D4-4B55-9189-D226010FBB15}"/>
                </a:ext>
              </a:extLst>
            </p:cNvPr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" name="Shape 285">
              <a:extLst>
                <a:ext uri="{FF2B5EF4-FFF2-40B4-BE49-F238E27FC236}">
                  <a16:creationId xmlns:a16="http://schemas.microsoft.com/office/drawing/2014/main" id="{B99252B8-A871-49D0-873D-5C3A7B5930DE}"/>
                </a:ext>
              </a:extLst>
            </p:cNvPr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Vinci Sans" panose="02000000000000000000" pitchFamily="50" charset="0"/>
                  <a:ea typeface="Poppins Light"/>
                  <a:cs typeface="Poppins Light"/>
                  <a:sym typeface="Poppins Light"/>
                </a:rPr>
                <a:t>Lorem ipsum </a:t>
              </a:r>
              <a:endParaRPr sz="1400">
                <a:solidFill>
                  <a:srgbClr val="FFFFFF"/>
                </a:solidFill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36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9FF11D-96D0-4A4B-9BA8-78911CD17F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O</a:t>
            </a:r>
            <a:r>
              <a:rPr lang="en-US" err="1"/>
              <a:t>ur</a:t>
            </a:r>
            <a:r>
              <a:rPr lang="en-US"/>
              <a:t>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i</a:t>
            </a:r>
            <a:r>
              <a:rPr lang="en-US"/>
              <a:t>s easy</a:t>
            </a:r>
          </a:p>
        </p:txBody>
      </p:sp>
      <p:grpSp>
        <p:nvGrpSpPr>
          <p:cNvPr id="38" name="Shape 337">
            <a:extLst>
              <a:ext uri="{FF2B5EF4-FFF2-40B4-BE49-F238E27FC236}">
                <a16:creationId xmlns:a16="http://schemas.microsoft.com/office/drawing/2014/main" id="{130BC2A5-BECE-4068-80AD-A9931C02C143}"/>
              </a:ext>
            </a:extLst>
          </p:cNvPr>
          <p:cNvGrpSpPr/>
          <p:nvPr/>
        </p:nvGrpSpPr>
        <p:grpSpPr>
          <a:xfrm>
            <a:off x="876757" y="2683978"/>
            <a:ext cx="3762851" cy="1338140"/>
            <a:chOff x="1047099" y="2241353"/>
            <a:chExt cx="3762851" cy="1338140"/>
          </a:xfrm>
        </p:grpSpPr>
        <p:sp>
          <p:nvSpPr>
            <p:cNvPr id="39" name="Shape 338">
              <a:extLst>
                <a:ext uri="{FF2B5EF4-FFF2-40B4-BE49-F238E27FC236}">
                  <a16:creationId xmlns:a16="http://schemas.microsoft.com/office/drawing/2014/main" id="{2D2D459A-6A5A-44D5-86CB-64EF8D9E188D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0" name="Shape 339">
              <a:extLst>
                <a:ext uri="{FF2B5EF4-FFF2-40B4-BE49-F238E27FC236}">
                  <a16:creationId xmlns:a16="http://schemas.microsoft.com/office/drawing/2014/main" id="{8371ED27-F210-4834-B421-7D8657389C7C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3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1</a:t>
              </a:r>
              <a:endParaRPr sz="1200" b="1">
                <a:solidFill>
                  <a:schemeClr val="accent3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" name="Shape 340">
              <a:extLst>
                <a:ext uri="{FF2B5EF4-FFF2-40B4-BE49-F238E27FC236}">
                  <a16:creationId xmlns:a16="http://schemas.microsoft.com/office/drawing/2014/main" id="{E20711AC-413D-458A-AC4B-BAD1632DD3A7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Vestibulum congue tempus</a:t>
              </a:r>
              <a:endParaRPr sz="1200" b="1">
                <a:solidFill>
                  <a:srgbClr val="FFFFFF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" name="Shape 341">
              <a:extLst>
                <a:ext uri="{FF2B5EF4-FFF2-40B4-BE49-F238E27FC236}">
                  <a16:creationId xmlns:a16="http://schemas.microsoft.com/office/drawing/2014/main" id="{F50F1662-8011-49C4-83FF-E384B320557E}"/>
                </a:ext>
              </a:extLst>
            </p:cNvPr>
            <p:cNvSpPr txBox="1"/>
            <p:nvPr/>
          </p:nvSpPr>
          <p:spPr>
            <a:xfrm rot="18900000">
              <a:off x="1848767" y="2282861"/>
              <a:ext cx="2961183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latin typeface="Vinci Sans" panose="02000000000000000000" pitchFamily="50" charset="0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1200">
                <a:latin typeface="Vinci Sans" panose="02000000000000000000" pitchFamily="50" charset="0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3" name="Shape 342">
            <a:extLst>
              <a:ext uri="{FF2B5EF4-FFF2-40B4-BE49-F238E27FC236}">
                <a16:creationId xmlns:a16="http://schemas.microsoft.com/office/drawing/2014/main" id="{B9F88401-2C43-402E-8B10-5F4EADF8DB4D}"/>
              </a:ext>
            </a:extLst>
          </p:cNvPr>
          <p:cNvGrpSpPr/>
          <p:nvPr/>
        </p:nvGrpSpPr>
        <p:grpSpPr>
          <a:xfrm>
            <a:off x="2786978" y="2683528"/>
            <a:ext cx="3774110" cy="1338590"/>
            <a:chOff x="2957320" y="2240903"/>
            <a:chExt cx="3774110" cy="1338590"/>
          </a:xfrm>
        </p:grpSpPr>
        <p:sp>
          <p:nvSpPr>
            <p:cNvPr id="44" name="Shape 343">
              <a:extLst>
                <a:ext uri="{FF2B5EF4-FFF2-40B4-BE49-F238E27FC236}">
                  <a16:creationId xmlns:a16="http://schemas.microsoft.com/office/drawing/2014/main" id="{2BE585CE-6ED2-4234-AA99-953427C32058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" name="Shape 344">
              <a:extLst>
                <a:ext uri="{FF2B5EF4-FFF2-40B4-BE49-F238E27FC236}">
                  <a16:creationId xmlns:a16="http://schemas.microsoft.com/office/drawing/2014/main" id="{DDBB4D7C-6FA8-47F2-9775-A6A3D4ACA7C3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chemeClr val="tx2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" name="Shape 345">
              <a:extLst>
                <a:ext uri="{FF2B5EF4-FFF2-40B4-BE49-F238E27FC236}">
                  <a16:creationId xmlns:a16="http://schemas.microsoft.com/office/drawing/2014/main" id="{4901169D-C307-4518-B016-879938EB724D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Vestibulum congue tempus</a:t>
              </a:r>
              <a:endParaRPr sz="1200" b="1">
                <a:solidFill>
                  <a:srgbClr val="FFFFFF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" name="Shape 346">
              <a:extLst>
                <a:ext uri="{FF2B5EF4-FFF2-40B4-BE49-F238E27FC236}">
                  <a16:creationId xmlns:a16="http://schemas.microsoft.com/office/drawing/2014/main" id="{9A64AA9B-0149-4D6B-A24B-E41F05ECF17C}"/>
                </a:ext>
              </a:extLst>
            </p:cNvPr>
            <p:cNvSpPr txBox="1"/>
            <p:nvPr/>
          </p:nvSpPr>
          <p:spPr>
            <a:xfrm rot="18900000">
              <a:off x="3757058" y="2278198"/>
              <a:ext cx="2974372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fr-FR"/>
              </a:defPPr>
              <a:lvl1pPr lvl="0" indent="0">
                <a:spcBef>
                  <a:spcPts val="0"/>
                </a:spcBef>
                <a:spcAft>
                  <a:spcPts val="1600"/>
                </a:spcAft>
                <a:buNone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Poppins Light"/>
                  <a:cs typeface="Poppins Light"/>
                </a:defRPr>
              </a:lvl1pPr>
            </a:lstStyle>
            <a:p>
              <a:r>
                <a:rPr lang="en">
                  <a:solidFill>
                    <a:schemeClr val="tx1"/>
                  </a:solidFill>
                  <a:sym typeface="Poppins Light"/>
                </a:rPr>
                <a:t>Lorem ipsum dolor sit amet, consectetur adipiscing elit, sed do eiusmod tempor. Donec facilisis lacus eget mauris.</a:t>
              </a:r>
              <a:endParaRPr>
                <a:solidFill>
                  <a:schemeClr val="tx1"/>
                </a:solidFill>
                <a:sym typeface="Poppins Light"/>
              </a:endParaRPr>
            </a:p>
          </p:txBody>
        </p:sp>
      </p:grpSp>
      <p:grpSp>
        <p:nvGrpSpPr>
          <p:cNvPr id="48" name="Shape 347">
            <a:extLst>
              <a:ext uri="{FF2B5EF4-FFF2-40B4-BE49-F238E27FC236}">
                <a16:creationId xmlns:a16="http://schemas.microsoft.com/office/drawing/2014/main" id="{2DEB8122-9DAE-4C2F-94CE-B8C5C32F6022}"/>
              </a:ext>
            </a:extLst>
          </p:cNvPr>
          <p:cNvGrpSpPr/>
          <p:nvPr/>
        </p:nvGrpSpPr>
        <p:grpSpPr>
          <a:xfrm>
            <a:off x="4706997" y="2680828"/>
            <a:ext cx="3591232" cy="1341290"/>
            <a:chOff x="4877339" y="2238203"/>
            <a:chExt cx="3591232" cy="1341290"/>
          </a:xfrm>
        </p:grpSpPr>
        <p:sp>
          <p:nvSpPr>
            <p:cNvPr id="49" name="Shape 348">
              <a:extLst>
                <a:ext uri="{FF2B5EF4-FFF2-40B4-BE49-F238E27FC236}">
                  <a16:creationId xmlns:a16="http://schemas.microsoft.com/office/drawing/2014/main" id="{4EFB6575-43CC-4F72-B722-8491F8BCA9AA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0" name="Shape 349">
              <a:extLst>
                <a:ext uri="{FF2B5EF4-FFF2-40B4-BE49-F238E27FC236}">
                  <a16:creationId xmlns:a16="http://schemas.microsoft.com/office/drawing/2014/main" id="{7C0684EE-E419-41A6-813A-0F3727A97CF4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chemeClr val="accent1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1" name="Shape 350">
              <a:extLst>
                <a:ext uri="{FF2B5EF4-FFF2-40B4-BE49-F238E27FC236}">
                  <a16:creationId xmlns:a16="http://schemas.microsoft.com/office/drawing/2014/main" id="{C4EEB86A-699E-4377-9267-7D0D2A0F3C61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Vinci Sans" panose="02000000000000000000" pitchFamily="50" charset="0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Vinci Sans" panose="02000000000000000000" pitchFamily="50" charset="0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2" name="Shape 351">
              <a:extLst>
                <a:ext uri="{FF2B5EF4-FFF2-40B4-BE49-F238E27FC236}">
                  <a16:creationId xmlns:a16="http://schemas.microsoft.com/office/drawing/2014/main" id="{3281B246-F755-4EC0-8073-731228F4539B}"/>
                </a:ext>
              </a:extLst>
            </p:cNvPr>
            <p:cNvSpPr txBox="1"/>
            <p:nvPr/>
          </p:nvSpPr>
          <p:spPr>
            <a:xfrm rot="18900000">
              <a:off x="5708452" y="2353948"/>
              <a:ext cx="2760119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fr-FR"/>
              </a:defPPr>
              <a:lvl1pPr lvl="0" indent="0">
                <a:spcBef>
                  <a:spcPts val="0"/>
                </a:spcBef>
                <a:spcAft>
                  <a:spcPts val="1600"/>
                </a:spcAft>
                <a:buNone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Poppins Light"/>
                  <a:cs typeface="Poppins Light"/>
                </a:defRPr>
              </a:lvl1pPr>
            </a:lstStyle>
            <a:p>
              <a:r>
                <a:rPr lang="en">
                  <a:solidFill>
                    <a:schemeClr val="tx1"/>
                  </a:solidFill>
                  <a:sym typeface="Poppins Light"/>
                </a:rPr>
                <a:t>Lorem ipsum dolor sit amet, consectetur adipiscing elit, sed do eiusmod tempor. Donec facilisis lacus eget mauris.</a:t>
              </a:r>
              <a:endParaRPr>
                <a:solidFill>
                  <a:schemeClr val="tx1"/>
                </a:solidFill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85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C20973-E9E1-439A-B128-17D444142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O</a:t>
            </a:r>
            <a:r>
              <a:rPr lang="en-US" err="1"/>
              <a:t>ur</a:t>
            </a:r>
            <a:r>
              <a:rPr lang="en-US"/>
              <a:t>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/>
              <a:t>i</a:t>
            </a:r>
            <a:r>
              <a:rPr lang="en-US"/>
              <a:t>s easy</a:t>
            </a:r>
          </a:p>
        </p:txBody>
      </p:sp>
      <p:sp>
        <p:nvSpPr>
          <p:cNvPr id="20" name="Shape 195">
            <a:extLst>
              <a:ext uri="{FF2B5EF4-FFF2-40B4-BE49-F238E27FC236}">
                <a16:creationId xmlns:a16="http://schemas.microsoft.com/office/drawing/2014/main" id="{0476DA3D-DF30-41FD-A68B-F532DDFCB5A1}"/>
              </a:ext>
            </a:extLst>
          </p:cNvPr>
          <p:cNvSpPr/>
          <p:nvPr/>
        </p:nvSpPr>
        <p:spPr>
          <a:xfrm>
            <a:off x="608000" y="2277350"/>
            <a:ext cx="1896900" cy="18969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inci Sans" panose="02000000000000000000" pitchFamily="50" charset="0"/>
                <a:ea typeface="PT Serif"/>
                <a:cs typeface="PT Serif"/>
                <a:sym typeface="PT Serif"/>
              </a:rPr>
              <a:t>first</a:t>
            </a:r>
          </a:p>
        </p:txBody>
      </p:sp>
      <p:sp>
        <p:nvSpPr>
          <p:cNvPr id="21" name="Shape 196">
            <a:extLst>
              <a:ext uri="{FF2B5EF4-FFF2-40B4-BE49-F238E27FC236}">
                <a16:creationId xmlns:a16="http://schemas.microsoft.com/office/drawing/2014/main" id="{35FC7446-AA2C-49AA-B124-4811A649F038}"/>
              </a:ext>
            </a:extLst>
          </p:cNvPr>
          <p:cNvSpPr/>
          <p:nvPr/>
        </p:nvSpPr>
        <p:spPr>
          <a:xfrm>
            <a:off x="6613225" y="2277350"/>
            <a:ext cx="1896900" cy="1896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inci Sans" panose="02000000000000000000" pitchFamily="50" charset="0"/>
                <a:ea typeface="PT Serif"/>
                <a:cs typeface="PT Serif"/>
                <a:sym typeface="PT Serif"/>
              </a:rPr>
              <a:t>last</a:t>
            </a:r>
          </a:p>
        </p:txBody>
      </p:sp>
      <p:sp>
        <p:nvSpPr>
          <p:cNvPr id="22" name="Shape 197">
            <a:extLst>
              <a:ext uri="{FF2B5EF4-FFF2-40B4-BE49-F238E27FC236}">
                <a16:creationId xmlns:a16="http://schemas.microsoft.com/office/drawing/2014/main" id="{81E87695-862B-413C-A57F-BDC5870F5F6F}"/>
              </a:ext>
            </a:extLst>
          </p:cNvPr>
          <p:cNvSpPr/>
          <p:nvPr/>
        </p:nvSpPr>
        <p:spPr>
          <a:xfrm>
            <a:off x="3610612" y="2277350"/>
            <a:ext cx="1896900" cy="189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Vinci Sans" panose="02000000000000000000" pitchFamily="50" charset="0"/>
                <a:ea typeface="PT Serif"/>
                <a:cs typeface="PT Serif"/>
                <a:sym typeface="PT Serif"/>
              </a:rPr>
              <a:t>second</a:t>
            </a:r>
          </a:p>
        </p:txBody>
      </p:sp>
      <p:cxnSp>
        <p:nvCxnSpPr>
          <p:cNvPr id="23" name="Shape 198">
            <a:extLst>
              <a:ext uri="{FF2B5EF4-FFF2-40B4-BE49-F238E27FC236}">
                <a16:creationId xmlns:a16="http://schemas.microsoft.com/office/drawing/2014/main" id="{D4498B70-7862-434C-BF60-993081DC5A79}"/>
              </a:ext>
            </a:extLst>
          </p:cNvPr>
          <p:cNvCxnSpPr>
            <a:stCxn id="20" idx="6"/>
            <a:endCxn id="22" idx="2"/>
          </p:cNvCxnSpPr>
          <p:nvPr/>
        </p:nvCxnSpPr>
        <p:spPr>
          <a:xfrm>
            <a:off x="2504900" y="3225800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oval" w="lg" len="lg"/>
            <a:tailEnd type="triangle" w="lg" len="lg"/>
          </a:ln>
        </p:spPr>
      </p:cxnSp>
      <p:cxnSp>
        <p:nvCxnSpPr>
          <p:cNvPr id="24" name="Shape 199">
            <a:extLst>
              <a:ext uri="{FF2B5EF4-FFF2-40B4-BE49-F238E27FC236}">
                <a16:creationId xmlns:a16="http://schemas.microsoft.com/office/drawing/2014/main" id="{B2ABD2E7-6CBF-434C-BA13-E7A51E85744B}"/>
              </a:ext>
            </a:extLst>
          </p:cNvPr>
          <p:cNvCxnSpPr>
            <a:stCxn id="22" idx="6"/>
            <a:endCxn id="21" idx="2"/>
          </p:cNvCxnSpPr>
          <p:nvPr/>
        </p:nvCxnSpPr>
        <p:spPr>
          <a:xfrm>
            <a:off x="5507512" y="3225800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35137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EDC8BA-B97B-46CF-981F-E9E2AE176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Monitoring on Azure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CADE9A-BDAD-4E10-BBFC-2A94C421D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How?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17435-15BC-411C-9ABB-0F4C956C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6612CA9-8FDB-4614-A58F-B869BEE5335E}"/>
              </a:ext>
            </a:extLst>
          </p:cNvPr>
          <p:cNvSpPr txBox="1"/>
          <p:nvPr/>
        </p:nvSpPr>
        <p:spPr>
          <a:xfrm>
            <a:off x="941294" y="1862418"/>
            <a:ext cx="38670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nl-NL" sz="2000" dirty="0" err="1">
                <a:latin typeface="Vinci Sans "/>
              </a:rPr>
              <a:t>There’s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the</a:t>
            </a:r>
            <a:r>
              <a:rPr lang="nl-NL" sz="2000" dirty="0">
                <a:latin typeface="Vinci Sans "/>
              </a:rPr>
              <a:t> portal…</a:t>
            </a:r>
          </a:p>
          <a:p>
            <a:pPr marL="342900" indent="-342900">
              <a:buBlip>
                <a:blip r:embed="rId2"/>
              </a:buBlip>
            </a:pPr>
            <a:endParaRPr lang="nl-NL" sz="2000" dirty="0">
              <a:latin typeface="Vinci Sans "/>
            </a:endParaRPr>
          </a:p>
          <a:p>
            <a:pPr marL="342900" indent="-342900">
              <a:buBlip>
                <a:blip r:embed="rId2"/>
              </a:buBlip>
            </a:pPr>
            <a:r>
              <a:rPr lang="nl-NL" sz="2000" dirty="0" err="1">
                <a:latin typeface="Vinci Sans "/>
              </a:rPr>
              <a:t>You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can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use</a:t>
            </a:r>
            <a:r>
              <a:rPr lang="nl-NL" sz="2000" dirty="0">
                <a:latin typeface="Vinci Sans "/>
              </a:rPr>
              <a:t> (</a:t>
            </a:r>
            <a:r>
              <a:rPr lang="nl-NL" sz="2000" dirty="0" err="1">
                <a:latin typeface="Vinci Sans "/>
              </a:rPr>
              <a:t>expensive</a:t>
            </a:r>
            <a:r>
              <a:rPr lang="nl-NL" sz="2000" dirty="0">
                <a:latin typeface="Vinci Sans "/>
              </a:rPr>
              <a:t>) software</a:t>
            </a:r>
          </a:p>
          <a:p>
            <a:pPr marL="342900" indent="-342900">
              <a:buBlip>
                <a:blip r:embed="rId2"/>
              </a:buBlip>
            </a:pPr>
            <a:endParaRPr lang="nl-NL" sz="2000" dirty="0">
              <a:latin typeface="Vinci Sans "/>
            </a:endParaRPr>
          </a:p>
          <a:p>
            <a:pPr marL="342900" indent="-342900">
              <a:buBlip>
                <a:blip r:embed="rId2"/>
              </a:buBlip>
            </a:pPr>
            <a:r>
              <a:rPr lang="nl-NL" sz="2000" dirty="0" err="1">
                <a:latin typeface="Vinci Sans "/>
              </a:rPr>
              <a:t>You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can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try</a:t>
            </a:r>
            <a:r>
              <a:rPr lang="nl-NL" sz="2000" dirty="0">
                <a:latin typeface="Vinci Sans "/>
              </a:rPr>
              <a:t> </a:t>
            </a:r>
            <a:r>
              <a:rPr lang="nl-NL" sz="2000" dirty="0" err="1">
                <a:latin typeface="Vinci Sans "/>
              </a:rPr>
              <a:t>the</a:t>
            </a:r>
            <a:r>
              <a:rPr lang="nl-NL" sz="2000" dirty="0">
                <a:latin typeface="Vinci Sans "/>
              </a:rPr>
              <a:t> TICK Stack</a:t>
            </a:r>
          </a:p>
        </p:txBody>
      </p:sp>
    </p:spTree>
    <p:extLst>
      <p:ext uri="{BB962C8B-B14F-4D97-AF65-F5344CB8AC3E}">
        <p14:creationId xmlns:p14="http://schemas.microsoft.com/office/powerpoint/2010/main" val="4045122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4E0258C-F75C-4551-A485-0DF2B95020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O</a:t>
            </a:r>
            <a:r>
              <a:rPr lang="en-US"/>
              <a:t>ur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i</a:t>
            </a:r>
            <a:r>
              <a:rPr lang="en-US"/>
              <a:t>s easy</a:t>
            </a:r>
          </a:p>
        </p:txBody>
      </p:sp>
      <p:grpSp>
        <p:nvGrpSpPr>
          <p:cNvPr id="29" name="Shape 286">
            <a:extLst>
              <a:ext uri="{FF2B5EF4-FFF2-40B4-BE49-F238E27FC236}">
                <a16:creationId xmlns:a16="http://schemas.microsoft.com/office/drawing/2014/main" id="{9DA6512F-77A7-4677-80D5-EA108FA4D930}"/>
              </a:ext>
            </a:extLst>
          </p:cNvPr>
          <p:cNvGrpSpPr/>
          <p:nvPr/>
        </p:nvGrpSpPr>
        <p:grpSpPr>
          <a:xfrm>
            <a:off x="5545573" y="1944048"/>
            <a:ext cx="2766540" cy="2785550"/>
            <a:chOff x="5632317" y="1189775"/>
            <a:chExt cx="3305700" cy="2785550"/>
          </a:xfrm>
        </p:grpSpPr>
        <p:sp>
          <p:nvSpPr>
            <p:cNvPr id="36" name="Shape 287">
              <a:extLst>
                <a:ext uri="{FF2B5EF4-FFF2-40B4-BE49-F238E27FC236}">
                  <a16:creationId xmlns:a16="http://schemas.microsoft.com/office/drawing/2014/main" id="{8BE0C05B-5A2B-47C0-8E2D-66C418937FB4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3</a:t>
              </a:r>
              <a:endParaRPr b="1">
                <a:solidFill>
                  <a:srgbClr val="FFFFFF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" name="Shape 288">
              <a:extLst>
                <a:ext uri="{FF2B5EF4-FFF2-40B4-BE49-F238E27FC236}">
                  <a16:creationId xmlns:a16="http://schemas.microsoft.com/office/drawing/2014/main" id="{FD8301BF-629F-4209-AC99-C13B5ACEC136}"/>
                </a:ext>
              </a:extLst>
            </p:cNvPr>
            <p:cNvSpPr txBox="1"/>
            <p:nvPr/>
          </p:nvSpPr>
          <p:spPr>
            <a:xfrm>
              <a:off x="616707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15000"/>
                </a:lnSpc>
              </a:pPr>
              <a:r>
                <a:rPr lang="en" sz="1200">
                  <a:solidFill>
                    <a:srgbClr val="434343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ipsum dolor sit amet, consectetur adipiscing elit. Duis sit amet odio vel purus bibendum luctus. Morbi iaculis dapibus tristique. In hac habitasse platea.</a:t>
              </a:r>
              <a:endParaRPr sz="1200">
                <a:solidFill>
                  <a:srgbClr val="434343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" name="Shape 289">
            <a:extLst>
              <a:ext uri="{FF2B5EF4-FFF2-40B4-BE49-F238E27FC236}">
                <a16:creationId xmlns:a16="http://schemas.microsoft.com/office/drawing/2014/main" id="{D46DB743-63DD-4B63-AC68-F101A414538C}"/>
              </a:ext>
            </a:extLst>
          </p:cNvPr>
          <p:cNvGrpSpPr/>
          <p:nvPr/>
        </p:nvGrpSpPr>
        <p:grpSpPr>
          <a:xfrm>
            <a:off x="831887" y="1944262"/>
            <a:ext cx="2968401" cy="2785336"/>
            <a:chOff x="0" y="1189989"/>
            <a:chExt cx="3546900" cy="2785336"/>
          </a:xfrm>
        </p:grpSpPr>
        <p:sp>
          <p:nvSpPr>
            <p:cNvPr id="34" name="Shape 290">
              <a:extLst>
                <a:ext uri="{FF2B5EF4-FFF2-40B4-BE49-F238E27FC236}">
                  <a16:creationId xmlns:a16="http://schemas.microsoft.com/office/drawing/2014/main" id="{10102412-76B3-4B69-9AB3-2A5068815C3D}"/>
                </a:ext>
              </a:extLst>
            </p:cNvPr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1</a:t>
              </a:r>
              <a:endParaRPr b="1">
                <a:solidFill>
                  <a:srgbClr val="FFFFFF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" name="Shape 291">
              <a:extLst>
                <a:ext uri="{FF2B5EF4-FFF2-40B4-BE49-F238E27FC236}">
                  <a16:creationId xmlns:a16="http://schemas.microsoft.com/office/drawing/2014/main" id="{69755C14-D459-43B3-9491-3FD733D654A4}"/>
                </a:ext>
              </a:extLst>
            </p:cNvPr>
            <p:cNvSpPr txBox="1"/>
            <p:nvPr/>
          </p:nvSpPr>
          <p:spPr>
            <a:xfrm>
              <a:off x="655366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ipsum dolor sit amet, consectetur adipiscing elit. Duis sit amet odio vel purus bibendum luctus. Morbi iaculis dapibus tristique. In hac habitasse platea.</a:t>
              </a:r>
              <a:endParaRPr sz="1200">
                <a:solidFill>
                  <a:srgbClr val="434343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1" name="Shape 292">
            <a:extLst>
              <a:ext uri="{FF2B5EF4-FFF2-40B4-BE49-F238E27FC236}">
                <a16:creationId xmlns:a16="http://schemas.microsoft.com/office/drawing/2014/main" id="{B4BD1222-1E1C-429C-952E-9A5F76B65AA8}"/>
              </a:ext>
            </a:extLst>
          </p:cNvPr>
          <p:cNvGrpSpPr/>
          <p:nvPr/>
        </p:nvGrpSpPr>
        <p:grpSpPr>
          <a:xfrm>
            <a:off x="3295891" y="1944048"/>
            <a:ext cx="2766540" cy="2785550"/>
            <a:chOff x="2944204" y="1189775"/>
            <a:chExt cx="3305700" cy="2785550"/>
          </a:xfrm>
        </p:grpSpPr>
        <p:sp>
          <p:nvSpPr>
            <p:cNvPr id="32" name="Shape 293">
              <a:extLst>
                <a:ext uri="{FF2B5EF4-FFF2-40B4-BE49-F238E27FC236}">
                  <a16:creationId xmlns:a16="http://schemas.microsoft.com/office/drawing/2014/main" id="{BB9D45FE-E730-466E-A7E0-615529BF74C5}"/>
                </a:ext>
              </a:extLst>
            </p:cNvPr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2</a:t>
              </a:r>
              <a:endParaRPr b="1">
                <a:solidFill>
                  <a:srgbClr val="FFFFFF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3" name="Shape 294">
              <a:extLst>
                <a:ext uri="{FF2B5EF4-FFF2-40B4-BE49-F238E27FC236}">
                  <a16:creationId xmlns:a16="http://schemas.microsoft.com/office/drawing/2014/main" id="{D9990399-AB2A-4A02-9E0C-457672384F96}"/>
                </a:ext>
              </a:extLst>
            </p:cNvPr>
            <p:cNvSpPr txBox="1"/>
            <p:nvPr/>
          </p:nvSpPr>
          <p:spPr>
            <a:xfrm>
              <a:off x="3478941" y="2057125"/>
              <a:ext cx="2236200" cy="19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lnSpc>
                  <a:spcPct val="115000"/>
                </a:lnSpc>
              </a:pPr>
              <a:r>
                <a:rPr lang="en" sz="1200">
                  <a:solidFill>
                    <a:srgbClr val="434343"/>
                  </a:solidFill>
                  <a:latin typeface="Vinci Sans" panose="02000000000000000000" pitchFamily="50" charset="0"/>
                  <a:ea typeface="Barlow"/>
                  <a:cs typeface="Barlow"/>
                  <a:sym typeface="Barlow"/>
                </a:rPr>
                <a:t>Lorem ipsum dolor sit amet, consectetur adipiscing elit. Duis sit amet odio vel purus bibendum luctus. Morbi iaculis dapibus tristique. In hac habitasse platea.</a:t>
              </a:r>
              <a:endParaRPr sz="1200">
                <a:solidFill>
                  <a:srgbClr val="434343"/>
                </a:solidFill>
                <a:latin typeface="Vinci Sans" panose="02000000000000000000" pitchFamily="50" charset="0"/>
                <a:ea typeface="Barlow"/>
                <a:cs typeface="Barlow"/>
                <a:sym typeface="Barl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73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4855E2B-3B66-476E-955E-86CDF6128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O</a:t>
            </a:r>
            <a:r>
              <a:rPr lang="en-US"/>
              <a:t>ur process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i</a:t>
            </a:r>
            <a:r>
              <a:rPr lang="en-US"/>
              <a:t>s easy</a:t>
            </a:r>
          </a:p>
        </p:txBody>
      </p:sp>
      <p:sp>
        <p:nvSpPr>
          <p:cNvPr id="69" name="Shape 873">
            <a:extLst>
              <a:ext uri="{FF2B5EF4-FFF2-40B4-BE49-F238E27FC236}">
                <a16:creationId xmlns:a16="http://schemas.microsoft.com/office/drawing/2014/main" id="{E80808CD-AAA7-4120-933D-B877A3F2077E}"/>
              </a:ext>
            </a:extLst>
          </p:cNvPr>
          <p:cNvSpPr/>
          <p:nvPr/>
        </p:nvSpPr>
        <p:spPr>
          <a:xfrm rot="-711057">
            <a:off x="6854880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" name="Shape 874">
            <a:extLst>
              <a:ext uri="{FF2B5EF4-FFF2-40B4-BE49-F238E27FC236}">
                <a16:creationId xmlns:a16="http://schemas.microsoft.com/office/drawing/2014/main" id="{9344BBD9-E8E5-4E17-A7E6-5446647E1AA4}"/>
              </a:ext>
            </a:extLst>
          </p:cNvPr>
          <p:cNvSpPr/>
          <p:nvPr/>
        </p:nvSpPr>
        <p:spPr>
          <a:xfrm rot="711057" flipH="1">
            <a:off x="5314174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1" name="Shape 875">
            <a:extLst>
              <a:ext uri="{FF2B5EF4-FFF2-40B4-BE49-F238E27FC236}">
                <a16:creationId xmlns:a16="http://schemas.microsoft.com/office/drawing/2014/main" id="{4F822E2A-C668-4F85-9D76-6A1FCAAA5CA1}"/>
              </a:ext>
            </a:extLst>
          </p:cNvPr>
          <p:cNvGrpSpPr/>
          <p:nvPr/>
        </p:nvGrpSpPr>
        <p:grpSpPr>
          <a:xfrm>
            <a:off x="5800171" y="3236515"/>
            <a:ext cx="2053870" cy="1440767"/>
            <a:chOff x="5921968" y="3074718"/>
            <a:chExt cx="2053870" cy="1440767"/>
          </a:xfrm>
        </p:grpSpPr>
        <p:sp>
          <p:nvSpPr>
            <p:cNvPr id="93" name="Shape 876">
              <a:extLst>
                <a:ext uri="{FF2B5EF4-FFF2-40B4-BE49-F238E27FC236}">
                  <a16:creationId xmlns:a16="http://schemas.microsoft.com/office/drawing/2014/main" id="{A1A786AD-5F87-41DB-B2CC-E5B50C940350}"/>
                </a:ext>
              </a:extLst>
            </p:cNvPr>
            <p:cNvSpPr/>
            <p:nvPr/>
          </p:nvSpPr>
          <p:spPr>
            <a:xfrm rot="-1789476">
              <a:off x="6852687" y="3074718"/>
              <a:ext cx="192413" cy="192413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" name="Shape 877">
              <a:extLst>
                <a:ext uri="{FF2B5EF4-FFF2-40B4-BE49-F238E27FC236}">
                  <a16:creationId xmlns:a16="http://schemas.microsoft.com/office/drawing/2014/main" id="{C1C6832E-0AB1-4F9F-8825-806E48536967}"/>
                </a:ext>
              </a:extLst>
            </p:cNvPr>
            <p:cNvSpPr txBox="1"/>
            <p:nvPr/>
          </p:nvSpPr>
          <p:spPr>
            <a:xfrm>
              <a:off x="6521554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2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20XX</a:t>
              </a:r>
              <a:endParaRPr sz="1200">
                <a:solidFill>
                  <a:schemeClr val="tx2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" name="Shape 878">
              <a:extLst>
                <a:ext uri="{FF2B5EF4-FFF2-40B4-BE49-F238E27FC236}">
                  <a16:creationId xmlns:a16="http://schemas.microsoft.com/office/drawing/2014/main" id="{267B6937-C5C9-4456-9E1A-BF20328578DF}"/>
                </a:ext>
              </a:extLst>
            </p:cNvPr>
            <p:cNvSpPr/>
            <p:nvPr/>
          </p:nvSpPr>
          <p:spPr>
            <a:xfrm>
              <a:off x="5921968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6" name="Shape 879">
              <a:extLst>
                <a:ext uri="{FF2B5EF4-FFF2-40B4-BE49-F238E27FC236}">
                  <a16:creationId xmlns:a16="http://schemas.microsoft.com/office/drawing/2014/main" id="{27C8E0C4-1F81-4F8A-A2BE-FECFB91DB78B}"/>
                </a:ext>
              </a:extLst>
            </p:cNvPr>
            <p:cNvSpPr txBox="1"/>
            <p:nvPr/>
          </p:nvSpPr>
          <p:spPr>
            <a:xfrm>
              <a:off x="5975032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Lorem ipsum dolor sit amet, consectetur adipiscing. Lorem ipsum dolor sit.</a:t>
              </a:r>
              <a:endParaRPr sz="1100">
                <a:solidFill>
                  <a:schemeClr val="bg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7" name="Shape 880">
              <a:extLst>
                <a:ext uri="{FF2B5EF4-FFF2-40B4-BE49-F238E27FC236}">
                  <a16:creationId xmlns:a16="http://schemas.microsoft.com/office/drawing/2014/main" id="{7E63F1B8-828D-48BB-B973-00F4BF510FDD}"/>
                </a:ext>
              </a:extLst>
            </p:cNvPr>
            <p:cNvSpPr/>
            <p:nvPr/>
          </p:nvSpPr>
          <p:spPr>
            <a:xfrm>
              <a:off x="6894939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2" name="Shape 881">
            <a:extLst>
              <a:ext uri="{FF2B5EF4-FFF2-40B4-BE49-F238E27FC236}">
                <a16:creationId xmlns:a16="http://schemas.microsoft.com/office/drawing/2014/main" id="{23809748-F47A-4229-8BE5-A3BCFE9554FB}"/>
              </a:ext>
            </a:extLst>
          </p:cNvPr>
          <p:cNvSpPr/>
          <p:nvPr/>
        </p:nvSpPr>
        <p:spPr>
          <a:xfrm rot="-711057">
            <a:off x="3777992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3" name="Shape 882">
            <a:extLst>
              <a:ext uri="{FF2B5EF4-FFF2-40B4-BE49-F238E27FC236}">
                <a16:creationId xmlns:a16="http://schemas.microsoft.com/office/drawing/2014/main" id="{065055FF-D953-446D-B081-FEFA3ADA8212}"/>
              </a:ext>
            </a:extLst>
          </p:cNvPr>
          <p:cNvGrpSpPr/>
          <p:nvPr/>
        </p:nvGrpSpPr>
        <p:grpSpPr>
          <a:xfrm>
            <a:off x="4297481" y="1641043"/>
            <a:ext cx="2053870" cy="1460001"/>
            <a:chOff x="4419278" y="1479246"/>
            <a:chExt cx="2053870" cy="1460001"/>
          </a:xfrm>
        </p:grpSpPr>
        <p:sp>
          <p:nvSpPr>
            <p:cNvPr id="88" name="Shape 883">
              <a:extLst>
                <a:ext uri="{FF2B5EF4-FFF2-40B4-BE49-F238E27FC236}">
                  <a16:creationId xmlns:a16="http://schemas.microsoft.com/office/drawing/2014/main" id="{3C336AC9-4000-4C5C-A426-AA7BA26385BC}"/>
                </a:ext>
              </a:extLst>
            </p:cNvPr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" name="Shape 884">
              <a:extLst>
                <a:ext uri="{FF2B5EF4-FFF2-40B4-BE49-F238E27FC236}">
                  <a16:creationId xmlns:a16="http://schemas.microsoft.com/office/drawing/2014/main" id="{DBBF247C-B02E-4588-9467-C976E9C8DF7D}"/>
                </a:ext>
              </a:extLst>
            </p:cNvPr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20XX</a:t>
              </a:r>
              <a:endParaRPr sz="1200">
                <a:solidFill>
                  <a:schemeClr val="accent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" name="Shape 885">
              <a:extLst>
                <a:ext uri="{FF2B5EF4-FFF2-40B4-BE49-F238E27FC236}">
                  <a16:creationId xmlns:a16="http://schemas.microsoft.com/office/drawing/2014/main" id="{24D867C6-F595-4D74-8279-CAD99C282304}"/>
                </a:ext>
              </a:extLst>
            </p:cNvPr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1" name="Shape 886">
              <a:extLst>
                <a:ext uri="{FF2B5EF4-FFF2-40B4-BE49-F238E27FC236}">
                  <a16:creationId xmlns:a16="http://schemas.microsoft.com/office/drawing/2014/main" id="{47FF4944-837A-4A04-9078-6D0A3C5D5A35}"/>
                </a:ext>
              </a:extLst>
            </p:cNvPr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2" name="Shape 887">
              <a:extLst>
                <a:ext uri="{FF2B5EF4-FFF2-40B4-BE49-F238E27FC236}">
                  <a16:creationId xmlns:a16="http://schemas.microsoft.com/office/drawing/2014/main" id="{6852BE7D-258F-4E72-AEAD-CA2DFD2BE616}"/>
                </a:ext>
              </a:extLst>
            </p:cNvPr>
            <p:cNvSpPr txBox="1"/>
            <p:nvPr/>
          </p:nvSpPr>
          <p:spPr>
            <a:xfrm>
              <a:off x="4472343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Lorem ipsum dolor sit amet, consectetur adipiscing. Lorem ipsum dolor sit.</a:t>
              </a:r>
              <a:endParaRPr sz="1100">
                <a:solidFill>
                  <a:schemeClr val="bg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4" name="Shape 888">
            <a:extLst>
              <a:ext uri="{FF2B5EF4-FFF2-40B4-BE49-F238E27FC236}">
                <a16:creationId xmlns:a16="http://schemas.microsoft.com/office/drawing/2014/main" id="{72D7275C-0277-4EFA-9DB8-8CA832304FF7}"/>
              </a:ext>
            </a:extLst>
          </p:cNvPr>
          <p:cNvSpPr/>
          <p:nvPr/>
        </p:nvSpPr>
        <p:spPr>
          <a:xfrm rot="711057" flipH="1">
            <a:off x="2228963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5" name="Shape 889">
            <a:extLst>
              <a:ext uri="{FF2B5EF4-FFF2-40B4-BE49-F238E27FC236}">
                <a16:creationId xmlns:a16="http://schemas.microsoft.com/office/drawing/2014/main" id="{A84971F4-024D-4E45-AA7C-065A4171FCF5}"/>
              </a:ext>
            </a:extLst>
          </p:cNvPr>
          <p:cNvGrpSpPr/>
          <p:nvPr/>
        </p:nvGrpSpPr>
        <p:grpSpPr>
          <a:xfrm>
            <a:off x="2790790" y="3236515"/>
            <a:ext cx="2053870" cy="1440767"/>
            <a:chOff x="2912587" y="3074718"/>
            <a:chExt cx="2053870" cy="1440767"/>
          </a:xfrm>
        </p:grpSpPr>
        <p:sp>
          <p:nvSpPr>
            <p:cNvPr id="83" name="Shape 890">
              <a:extLst>
                <a:ext uri="{FF2B5EF4-FFF2-40B4-BE49-F238E27FC236}">
                  <a16:creationId xmlns:a16="http://schemas.microsoft.com/office/drawing/2014/main" id="{BF4321E4-3980-44FC-8605-09B948FA8F45}"/>
                </a:ext>
              </a:extLst>
            </p:cNvPr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20XX</a:t>
              </a:r>
              <a:endParaRPr sz="1200">
                <a:solidFill>
                  <a:schemeClr val="accent3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4" name="Shape 891">
              <a:extLst>
                <a:ext uri="{FF2B5EF4-FFF2-40B4-BE49-F238E27FC236}">
                  <a16:creationId xmlns:a16="http://schemas.microsoft.com/office/drawing/2014/main" id="{D792A659-D42B-4292-B962-F741CD33A216}"/>
                </a:ext>
              </a:extLst>
            </p:cNvPr>
            <p:cNvSpPr/>
            <p:nvPr/>
          </p:nvSpPr>
          <p:spPr>
            <a:xfrm rot="-1789476">
              <a:off x="3843305" y="3074718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" name="Shape 892">
              <a:extLst>
                <a:ext uri="{FF2B5EF4-FFF2-40B4-BE49-F238E27FC236}">
                  <a16:creationId xmlns:a16="http://schemas.microsoft.com/office/drawing/2014/main" id="{0114D4DA-4EBD-4FEA-9668-A4F911B4D6BC}"/>
                </a:ext>
              </a:extLst>
            </p:cNvPr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6" name="Shape 893">
              <a:extLst>
                <a:ext uri="{FF2B5EF4-FFF2-40B4-BE49-F238E27FC236}">
                  <a16:creationId xmlns:a16="http://schemas.microsoft.com/office/drawing/2014/main" id="{003E1A3E-856B-4609-9427-77A03FA4AA6F}"/>
                </a:ext>
              </a:extLst>
            </p:cNvPr>
            <p:cNvSpPr txBox="1"/>
            <p:nvPr/>
          </p:nvSpPr>
          <p:spPr>
            <a:xfrm>
              <a:off x="2965651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Lorem ipsum dolor sit amet, consectetur adipiscing. Lorem ipsum dolor sit.</a:t>
              </a:r>
              <a:endParaRPr sz="11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7" name="Shape 894">
              <a:extLst>
                <a:ext uri="{FF2B5EF4-FFF2-40B4-BE49-F238E27FC236}">
                  <a16:creationId xmlns:a16="http://schemas.microsoft.com/office/drawing/2014/main" id="{C435935D-417C-4DC5-9FB7-42801006E9E4}"/>
                </a:ext>
              </a:extLst>
            </p:cNvPr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6" name="Shape 895">
            <a:extLst>
              <a:ext uri="{FF2B5EF4-FFF2-40B4-BE49-F238E27FC236}">
                <a16:creationId xmlns:a16="http://schemas.microsoft.com/office/drawing/2014/main" id="{56BC0C30-F075-41B1-AFC6-A63A2AA564DD}"/>
              </a:ext>
            </a:extLst>
          </p:cNvPr>
          <p:cNvSpPr/>
          <p:nvPr/>
        </p:nvSpPr>
        <p:spPr>
          <a:xfrm rot="-711057">
            <a:off x="701114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7" name="Shape 896">
            <a:extLst>
              <a:ext uri="{FF2B5EF4-FFF2-40B4-BE49-F238E27FC236}">
                <a16:creationId xmlns:a16="http://schemas.microsoft.com/office/drawing/2014/main" id="{35CB53B1-3B75-455F-ADCA-E266D2D54E44}"/>
              </a:ext>
            </a:extLst>
          </p:cNvPr>
          <p:cNvGrpSpPr/>
          <p:nvPr/>
        </p:nvGrpSpPr>
        <p:grpSpPr>
          <a:xfrm>
            <a:off x="1247643" y="1641043"/>
            <a:ext cx="2053870" cy="1460001"/>
            <a:chOff x="1369440" y="1479246"/>
            <a:chExt cx="2053870" cy="1460001"/>
          </a:xfrm>
        </p:grpSpPr>
        <p:sp>
          <p:nvSpPr>
            <p:cNvPr id="78" name="Shape 897">
              <a:extLst>
                <a:ext uri="{FF2B5EF4-FFF2-40B4-BE49-F238E27FC236}">
                  <a16:creationId xmlns:a16="http://schemas.microsoft.com/office/drawing/2014/main" id="{B2DFD379-7ADE-448D-8FE6-0E7B4CD125DA}"/>
                </a:ext>
              </a:extLst>
            </p:cNvPr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" name="Shape 898">
              <a:extLst>
                <a:ext uri="{FF2B5EF4-FFF2-40B4-BE49-F238E27FC236}">
                  <a16:creationId xmlns:a16="http://schemas.microsoft.com/office/drawing/2014/main" id="{D8681255-D298-4B72-991D-30ABBA641865}"/>
                </a:ext>
              </a:extLst>
            </p:cNvPr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2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20XX</a:t>
              </a:r>
              <a:endParaRPr sz="1200">
                <a:solidFill>
                  <a:schemeClr val="tx2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0" name="Shape 899">
              <a:extLst>
                <a:ext uri="{FF2B5EF4-FFF2-40B4-BE49-F238E27FC236}">
                  <a16:creationId xmlns:a16="http://schemas.microsoft.com/office/drawing/2014/main" id="{81A2EE95-93F9-4285-9D36-E3D12C82821B}"/>
                </a:ext>
              </a:extLst>
            </p:cNvPr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1" name="Shape 900">
              <a:extLst>
                <a:ext uri="{FF2B5EF4-FFF2-40B4-BE49-F238E27FC236}">
                  <a16:creationId xmlns:a16="http://schemas.microsoft.com/office/drawing/2014/main" id="{1A31F1F4-8662-4685-9E3F-39374D355375}"/>
                </a:ext>
              </a:extLst>
            </p:cNvPr>
            <p:cNvSpPr txBox="1"/>
            <p:nvPr/>
          </p:nvSpPr>
          <p:spPr>
            <a:xfrm>
              <a:off x="1422504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Lorem ipsum dolor sit amet, consectetur adipiscing. Lorem ipsum dolor sit.</a:t>
              </a:r>
              <a:endParaRPr sz="11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2" name="Shape 901">
              <a:extLst>
                <a:ext uri="{FF2B5EF4-FFF2-40B4-BE49-F238E27FC236}">
                  <a16:creationId xmlns:a16="http://schemas.microsoft.com/office/drawing/2014/main" id="{B089B407-FF3F-4584-9985-7245AB503F00}"/>
                </a:ext>
              </a:extLst>
            </p:cNvPr>
            <p:cNvSpPr/>
            <p:nvPr/>
          </p:nvSpPr>
          <p:spPr>
            <a:xfrm rot="-1789476">
              <a:off x="2296769" y="2746834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335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C0A626A-9F2A-4A2F-BAAE-0D32159731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2A3B832-6540-4346-A9B4-940BE4A61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Use charts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EB1562-66C9-4BCA-A026-B024D27BC1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to explain your ideas</a:t>
            </a:r>
            <a:endParaRPr lang="en-US"/>
          </a:p>
        </p:txBody>
      </p:sp>
      <p:sp>
        <p:nvSpPr>
          <p:cNvPr id="23" name="Shape 175">
            <a:extLst>
              <a:ext uri="{FF2B5EF4-FFF2-40B4-BE49-F238E27FC236}">
                <a16:creationId xmlns:a16="http://schemas.microsoft.com/office/drawing/2014/main" id="{D5561D75-2EDC-4433-B237-3A3D4D70E72B}"/>
              </a:ext>
            </a:extLst>
          </p:cNvPr>
          <p:cNvSpPr/>
          <p:nvPr/>
        </p:nvSpPr>
        <p:spPr>
          <a:xfrm>
            <a:off x="1942692" y="2286510"/>
            <a:ext cx="2133000" cy="21330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 cap="flat" cmpd="sng">
            <a:solidFill>
              <a:schemeClr val="tx2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chemeClr val="tx2"/>
                </a:solidFill>
                <a:latin typeface="Vinci Sans" panose="02000000000000000000" pitchFamily="50" charset="0"/>
                <a:ea typeface="Montserrat"/>
                <a:cs typeface="Montserrat"/>
                <a:sym typeface="Montserrat"/>
              </a:rPr>
              <a:t>BLUE</a:t>
            </a:r>
            <a:endParaRPr lang="en">
              <a:solidFill>
                <a:schemeClr val="tx2"/>
              </a:solidFill>
              <a:latin typeface="Vinci Sans" panose="020000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76">
            <a:extLst>
              <a:ext uri="{FF2B5EF4-FFF2-40B4-BE49-F238E27FC236}">
                <a16:creationId xmlns:a16="http://schemas.microsoft.com/office/drawing/2014/main" id="{112DEA9B-94E2-4CB9-A37A-4E7085900D7F}"/>
              </a:ext>
            </a:extLst>
          </p:cNvPr>
          <p:cNvSpPr/>
          <p:nvPr/>
        </p:nvSpPr>
        <p:spPr>
          <a:xfrm>
            <a:off x="5282142" y="2286510"/>
            <a:ext cx="2133000" cy="21330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chemeClr val="accent3"/>
                </a:solidFill>
                <a:latin typeface="Vinci Sans" panose="02000000000000000000" pitchFamily="50" charset="0"/>
                <a:ea typeface="Montserrat"/>
                <a:cs typeface="Montserrat"/>
                <a:sym typeface="Montserrat"/>
              </a:rPr>
              <a:t>GRAY</a:t>
            </a:r>
            <a:endParaRPr lang="en">
              <a:solidFill>
                <a:schemeClr val="accent3"/>
              </a:solidFill>
              <a:latin typeface="Vinci Sans" panose="02000000000000000000" pitchFamily="50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77">
            <a:extLst>
              <a:ext uri="{FF2B5EF4-FFF2-40B4-BE49-F238E27FC236}">
                <a16:creationId xmlns:a16="http://schemas.microsoft.com/office/drawing/2014/main" id="{27CF78BA-6755-47ED-AEA7-FF2FAA045E95}"/>
              </a:ext>
            </a:extLst>
          </p:cNvPr>
          <p:cNvSpPr/>
          <p:nvPr/>
        </p:nvSpPr>
        <p:spPr>
          <a:xfrm>
            <a:off x="3612417" y="2286510"/>
            <a:ext cx="2133000" cy="2133000"/>
          </a:xfrm>
          <a:prstGeom prst="ellipse">
            <a:avLst/>
          </a:prstGeom>
          <a:solidFill>
            <a:schemeClr val="bg1">
              <a:alpha val="0"/>
            </a:schemeClr>
          </a:solidFill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>
                <a:solidFill>
                  <a:schemeClr val="accent1"/>
                </a:solidFill>
                <a:latin typeface="Vinci Sans" panose="02000000000000000000" pitchFamily="50" charset="0"/>
                <a:ea typeface="Montserrat"/>
                <a:cs typeface="Montserrat"/>
                <a:sym typeface="Montserrat"/>
              </a:rPr>
              <a:t>RUBY</a:t>
            </a:r>
            <a:endParaRPr lang="en">
              <a:solidFill>
                <a:schemeClr val="accent1"/>
              </a:solidFill>
              <a:latin typeface="Vinci Sans" panose="02000000000000000000" pitchFamily="50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8303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CFC8BED-FA58-465B-880D-97274205B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Use charts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to explain your ideas</a:t>
            </a:r>
            <a:endParaRPr lang="en-US"/>
          </a:p>
        </p:txBody>
      </p:sp>
      <p:grpSp>
        <p:nvGrpSpPr>
          <p:cNvPr id="14" name="Shape 303">
            <a:extLst>
              <a:ext uri="{FF2B5EF4-FFF2-40B4-BE49-F238E27FC236}">
                <a16:creationId xmlns:a16="http://schemas.microsoft.com/office/drawing/2014/main" id="{0E2AF67E-5D9A-40AB-8C96-0F22DD486EEE}"/>
              </a:ext>
            </a:extLst>
          </p:cNvPr>
          <p:cNvGrpSpPr/>
          <p:nvPr/>
        </p:nvGrpSpPr>
        <p:grpSpPr>
          <a:xfrm>
            <a:off x="323513" y="2480123"/>
            <a:ext cx="2952125" cy="1289700"/>
            <a:chOff x="323513" y="1986800"/>
            <a:chExt cx="2952125" cy="1289700"/>
          </a:xfrm>
        </p:grpSpPr>
        <p:sp>
          <p:nvSpPr>
            <p:cNvPr id="46" name="Shape 304">
              <a:extLst>
                <a:ext uri="{FF2B5EF4-FFF2-40B4-BE49-F238E27FC236}">
                  <a16:creationId xmlns:a16="http://schemas.microsoft.com/office/drawing/2014/main" id="{B3910075-7BF3-4EAE-955B-5F3F080F6EB8}"/>
                </a:ext>
              </a:extLst>
            </p:cNvPr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2"/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chemeClr val="tx2"/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7" name="Shape 305">
              <a:extLst>
                <a:ext uri="{FF2B5EF4-FFF2-40B4-BE49-F238E27FC236}">
                  <a16:creationId xmlns:a16="http://schemas.microsoft.com/office/drawing/2014/main" id="{7EEFA99C-14B3-4830-8BD8-F34E1E606092}"/>
                </a:ext>
              </a:extLst>
            </p:cNvPr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5" name="Shape 306">
            <a:extLst>
              <a:ext uri="{FF2B5EF4-FFF2-40B4-BE49-F238E27FC236}">
                <a16:creationId xmlns:a16="http://schemas.microsoft.com/office/drawing/2014/main" id="{0ADB6F00-7ABC-40EA-8A36-08A6DE0B0ACE}"/>
              </a:ext>
            </a:extLst>
          </p:cNvPr>
          <p:cNvGrpSpPr/>
          <p:nvPr/>
        </p:nvGrpSpPr>
        <p:grpSpPr>
          <a:xfrm>
            <a:off x="5209838" y="1553673"/>
            <a:ext cx="3610650" cy="1289700"/>
            <a:chOff x="5209838" y="1060350"/>
            <a:chExt cx="3610650" cy="1289700"/>
          </a:xfrm>
        </p:grpSpPr>
        <p:sp>
          <p:nvSpPr>
            <p:cNvPr id="44" name="Shape 307">
              <a:extLst>
                <a:ext uri="{FF2B5EF4-FFF2-40B4-BE49-F238E27FC236}">
                  <a16:creationId xmlns:a16="http://schemas.microsoft.com/office/drawing/2014/main" id="{58F137A0-5459-4E04-9A3F-1C965335969A}"/>
                </a:ext>
              </a:extLst>
            </p:cNvPr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1"/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chemeClr val="accent1"/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5" name="Shape 308">
              <a:extLst>
                <a:ext uri="{FF2B5EF4-FFF2-40B4-BE49-F238E27FC236}">
                  <a16:creationId xmlns:a16="http://schemas.microsoft.com/office/drawing/2014/main" id="{42E30D04-46BC-4785-9E3D-075EE49567D6}"/>
                </a:ext>
              </a:extLst>
            </p:cNvPr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6" name="Shape 309">
            <a:extLst>
              <a:ext uri="{FF2B5EF4-FFF2-40B4-BE49-F238E27FC236}">
                <a16:creationId xmlns:a16="http://schemas.microsoft.com/office/drawing/2014/main" id="{63BD8F9A-281C-4974-8D43-CF5650FE9529}"/>
              </a:ext>
            </a:extLst>
          </p:cNvPr>
          <p:cNvGrpSpPr/>
          <p:nvPr/>
        </p:nvGrpSpPr>
        <p:grpSpPr>
          <a:xfrm>
            <a:off x="5209838" y="3513773"/>
            <a:ext cx="3610650" cy="1289700"/>
            <a:chOff x="5209838" y="3020450"/>
            <a:chExt cx="3610650" cy="1289700"/>
          </a:xfrm>
        </p:grpSpPr>
        <p:sp>
          <p:nvSpPr>
            <p:cNvPr id="42" name="Shape 310">
              <a:extLst>
                <a:ext uri="{FF2B5EF4-FFF2-40B4-BE49-F238E27FC236}">
                  <a16:creationId xmlns:a16="http://schemas.microsoft.com/office/drawing/2014/main" id="{836538F8-9A02-4CB0-B797-5996653E2E6E}"/>
                </a:ext>
              </a:extLst>
            </p:cNvPr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Vinci Sans" panose="02000000000000000000" pitchFamily="50" charset="0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  <a:ea typeface="Abel"/>
                <a:cs typeface="Abel"/>
                <a:sym typeface="Abel"/>
              </a:endParaRPr>
            </a:p>
          </p:txBody>
        </p:sp>
        <p:cxnSp>
          <p:nvCxnSpPr>
            <p:cNvPr id="43" name="Shape 311">
              <a:extLst>
                <a:ext uri="{FF2B5EF4-FFF2-40B4-BE49-F238E27FC236}">
                  <a16:creationId xmlns:a16="http://schemas.microsoft.com/office/drawing/2014/main" id="{49327B00-F780-4F14-8B74-74A83C190094}"/>
                </a:ext>
              </a:extLst>
            </p:cNvPr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7" name="Shape 312">
            <a:extLst>
              <a:ext uri="{FF2B5EF4-FFF2-40B4-BE49-F238E27FC236}">
                <a16:creationId xmlns:a16="http://schemas.microsoft.com/office/drawing/2014/main" id="{1C8153F0-4983-404E-9953-A10EFA4A54A0}"/>
              </a:ext>
            </a:extLst>
          </p:cNvPr>
          <p:cNvGrpSpPr/>
          <p:nvPr/>
        </p:nvGrpSpPr>
        <p:grpSpPr>
          <a:xfrm>
            <a:off x="3169983" y="1708671"/>
            <a:ext cx="2799294" cy="2795941"/>
            <a:chOff x="3169983" y="1163229"/>
            <a:chExt cx="2799294" cy="2795941"/>
          </a:xfrm>
        </p:grpSpPr>
        <p:sp>
          <p:nvSpPr>
            <p:cNvPr id="18" name="Shape 313">
              <a:extLst>
                <a:ext uri="{FF2B5EF4-FFF2-40B4-BE49-F238E27FC236}">
                  <a16:creationId xmlns:a16="http://schemas.microsoft.com/office/drawing/2014/main" id="{E97BCBC3-F413-4140-8075-AA078FD5AB9E}"/>
                </a:ext>
              </a:extLst>
            </p:cNvPr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Vinci Sans" panose="02000000000000000000" pitchFamily="50" charset="0"/>
              </a:endParaRPr>
            </a:p>
          </p:txBody>
        </p:sp>
        <p:sp>
          <p:nvSpPr>
            <p:cNvPr id="19" name="Shape 314">
              <a:extLst>
                <a:ext uri="{FF2B5EF4-FFF2-40B4-BE49-F238E27FC236}">
                  <a16:creationId xmlns:a16="http://schemas.microsoft.com/office/drawing/2014/main" id="{731A4179-95F4-49F1-AAF6-54DD88AC160D}"/>
                </a:ext>
              </a:extLst>
            </p:cNvPr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Vinci Sans" panose="02000000000000000000" pitchFamily="50" charset="0"/>
              </a:endParaRPr>
            </a:p>
          </p:txBody>
        </p:sp>
        <p:sp>
          <p:nvSpPr>
            <p:cNvPr id="20" name="Shape 315">
              <a:extLst>
                <a:ext uri="{FF2B5EF4-FFF2-40B4-BE49-F238E27FC236}">
                  <a16:creationId xmlns:a16="http://schemas.microsoft.com/office/drawing/2014/main" id="{9CF303DD-997E-4BCA-B3C0-4C988A836F84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latin typeface="Vinci Sans" panose="02000000000000000000" pitchFamily="50" charset="0"/>
              </a:endParaRPr>
            </a:p>
          </p:txBody>
        </p:sp>
        <p:grpSp>
          <p:nvGrpSpPr>
            <p:cNvPr id="21" name="Shape 316">
              <a:extLst>
                <a:ext uri="{FF2B5EF4-FFF2-40B4-BE49-F238E27FC236}">
                  <a16:creationId xmlns:a16="http://schemas.microsoft.com/office/drawing/2014/main" id="{3FB76224-D19C-4553-9201-8D1B5F71EA50}"/>
                </a:ext>
              </a:extLst>
            </p:cNvPr>
            <p:cNvGrpSpPr/>
            <p:nvPr/>
          </p:nvGrpSpPr>
          <p:grpSpPr>
            <a:xfrm rot="-7200165">
              <a:off x="3340936" y="2830068"/>
              <a:ext cx="578515" cy="579001"/>
              <a:chOff x="1970875" y="815492"/>
              <a:chExt cx="581471" cy="581437"/>
            </a:xfrm>
          </p:grpSpPr>
          <p:sp>
            <p:nvSpPr>
              <p:cNvPr id="40" name="Shape 317">
                <a:extLst>
                  <a:ext uri="{FF2B5EF4-FFF2-40B4-BE49-F238E27FC236}">
                    <a16:creationId xmlns:a16="http://schemas.microsoft.com/office/drawing/2014/main" id="{14801C08-4C75-4009-9679-C233C507CE73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Vinci Sans" panose="02000000000000000000" pitchFamily="50" charset="0"/>
                </a:endParaRPr>
              </a:p>
            </p:txBody>
          </p:sp>
          <p:sp>
            <p:nvSpPr>
              <p:cNvPr id="41" name="Shape 318">
                <a:extLst>
                  <a:ext uri="{FF2B5EF4-FFF2-40B4-BE49-F238E27FC236}">
                    <a16:creationId xmlns:a16="http://schemas.microsoft.com/office/drawing/2014/main" id="{BF4BA33A-E452-491B-BAE8-DE65BC615C2F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  <a:latin typeface="Vinci Sans" panose="02000000000000000000" pitchFamily="50" charset="0"/>
                </a:endParaRPr>
              </a:p>
            </p:txBody>
          </p:sp>
        </p:grpSp>
        <p:grpSp>
          <p:nvGrpSpPr>
            <p:cNvPr id="22" name="Shape 319">
              <a:extLst>
                <a:ext uri="{FF2B5EF4-FFF2-40B4-BE49-F238E27FC236}">
                  <a16:creationId xmlns:a16="http://schemas.microsoft.com/office/drawing/2014/main" id="{2D3A71CD-183D-435A-81AB-615DE96DE902}"/>
                </a:ext>
              </a:extLst>
            </p:cNvPr>
            <p:cNvGrpSpPr/>
            <p:nvPr/>
          </p:nvGrpSpPr>
          <p:grpSpPr>
            <a:xfrm>
              <a:off x="4267327" y="1183599"/>
              <a:ext cx="578505" cy="578995"/>
              <a:chOff x="1973295" y="814894"/>
              <a:chExt cx="581471" cy="581437"/>
            </a:xfrm>
          </p:grpSpPr>
          <p:sp>
            <p:nvSpPr>
              <p:cNvPr id="38" name="Shape 320">
                <a:extLst>
                  <a:ext uri="{FF2B5EF4-FFF2-40B4-BE49-F238E27FC236}">
                    <a16:creationId xmlns:a16="http://schemas.microsoft.com/office/drawing/2014/main" id="{002C467A-93BC-401F-BE0C-1B877BE6AE4B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  <a:latin typeface="Vinci Sans" panose="02000000000000000000" pitchFamily="50" charset="0"/>
                </a:endParaRPr>
              </a:p>
            </p:txBody>
          </p:sp>
          <p:sp>
            <p:nvSpPr>
              <p:cNvPr id="39" name="Shape 321">
                <a:extLst>
                  <a:ext uri="{FF2B5EF4-FFF2-40B4-BE49-F238E27FC236}">
                    <a16:creationId xmlns:a16="http://schemas.microsoft.com/office/drawing/2014/main" id="{989C2E35-479A-4E2F-93E0-BDF1C937D662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  <a:latin typeface="Vinci Sans" panose="02000000000000000000" pitchFamily="50" charset="0"/>
                </a:endParaRPr>
              </a:p>
            </p:txBody>
          </p:sp>
        </p:grpSp>
        <p:grpSp>
          <p:nvGrpSpPr>
            <p:cNvPr id="23" name="Shape 322">
              <a:extLst>
                <a:ext uri="{FF2B5EF4-FFF2-40B4-BE49-F238E27FC236}">
                  <a16:creationId xmlns:a16="http://schemas.microsoft.com/office/drawing/2014/main" id="{F902CA98-78BE-42CF-8760-1FF34613D87F}"/>
                </a:ext>
              </a:extLst>
            </p:cNvPr>
            <p:cNvGrpSpPr/>
            <p:nvPr/>
          </p:nvGrpSpPr>
          <p:grpSpPr>
            <a:xfrm rot="7200165">
              <a:off x="5233187" y="2807968"/>
              <a:ext cx="578515" cy="579001"/>
              <a:chOff x="1980332" y="814930"/>
              <a:chExt cx="581471" cy="581437"/>
            </a:xfrm>
          </p:grpSpPr>
          <p:sp>
            <p:nvSpPr>
              <p:cNvPr id="27" name="Shape 323">
                <a:extLst>
                  <a:ext uri="{FF2B5EF4-FFF2-40B4-BE49-F238E27FC236}">
                    <a16:creationId xmlns:a16="http://schemas.microsoft.com/office/drawing/2014/main" id="{971590A6-BDDF-4E66-BCF8-E8394D979F6C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  <a:latin typeface="Vinci Sans" panose="02000000000000000000" pitchFamily="50" charset="0"/>
                </a:endParaRPr>
              </a:p>
            </p:txBody>
          </p:sp>
          <p:sp>
            <p:nvSpPr>
              <p:cNvPr id="28" name="Shape 324">
                <a:extLst>
                  <a:ext uri="{FF2B5EF4-FFF2-40B4-BE49-F238E27FC236}">
                    <a16:creationId xmlns:a16="http://schemas.microsoft.com/office/drawing/2014/main" id="{8985F6CE-5755-4870-BC7B-DC3B06E0B33B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tx2"/>
                  </a:solidFill>
                  <a:latin typeface="Vinci Sans" panose="02000000000000000000" pitchFamily="50" charset="0"/>
                </a:endParaRPr>
              </a:p>
            </p:txBody>
          </p:sp>
        </p:grpSp>
        <p:sp>
          <p:nvSpPr>
            <p:cNvPr id="24" name="Shape 325">
              <a:extLst>
                <a:ext uri="{FF2B5EF4-FFF2-40B4-BE49-F238E27FC236}">
                  <a16:creationId xmlns:a16="http://schemas.microsoft.com/office/drawing/2014/main" id="{67E4D009-F609-41FE-A8A5-2E642DC5B204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bg1"/>
                  </a:solidFill>
                  <a:latin typeface="Vinci Sans" panose="02000000000000000000" pitchFamily="50" charset="0"/>
                  <a:ea typeface="Roboto Slab"/>
                  <a:cs typeface="Roboto Slab"/>
                  <a:sym typeface="Roboto Slab"/>
                </a:rPr>
                <a:t>03 </a:t>
              </a:r>
              <a:endParaRPr sz="1600">
                <a:solidFill>
                  <a:schemeClr val="bg1"/>
                </a:solidFill>
                <a:latin typeface="Vinci Sans" panose="02000000000000000000" pitchFamily="50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5" name="Shape 326">
              <a:extLst>
                <a:ext uri="{FF2B5EF4-FFF2-40B4-BE49-F238E27FC236}">
                  <a16:creationId xmlns:a16="http://schemas.microsoft.com/office/drawing/2014/main" id="{A9544609-F4AB-43DB-83D1-101CB652BB48}"/>
                </a:ext>
              </a:extLst>
            </p:cNvPr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bg1"/>
                  </a:solidFill>
                  <a:latin typeface="Vinci Sans" panose="02000000000000000000" pitchFamily="50" charset="0"/>
                  <a:ea typeface="Roboto Slab"/>
                  <a:cs typeface="Roboto Slab"/>
                  <a:sym typeface="Roboto Slab"/>
                </a:rPr>
                <a:t>01 </a:t>
              </a:r>
              <a:endParaRPr sz="1600">
                <a:solidFill>
                  <a:schemeClr val="bg1"/>
                </a:solidFill>
                <a:latin typeface="Vinci Sans" panose="02000000000000000000" pitchFamily="50" charset="0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26" name="Shape 327">
              <a:extLst>
                <a:ext uri="{FF2B5EF4-FFF2-40B4-BE49-F238E27FC236}">
                  <a16:creationId xmlns:a16="http://schemas.microsoft.com/office/drawing/2014/main" id="{923E95E1-47BE-4405-AEC6-613A2C812F44}"/>
                </a:ext>
              </a:extLst>
            </p:cNvPr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bg1"/>
                  </a:solidFill>
                  <a:latin typeface="Vinci Sans" panose="02000000000000000000" pitchFamily="50" charset="0"/>
                  <a:ea typeface="Roboto Slab"/>
                  <a:cs typeface="Roboto Slab"/>
                  <a:sym typeface="Roboto Slab"/>
                </a:rPr>
                <a:t>02 </a:t>
              </a:r>
              <a:endParaRPr sz="1600">
                <a:solidFill>
                  <a:schemeClr val="bg1"/>
                </a:solidFill>
                <a:latin typeface="Vinci Sans" panose="02000000000000000000" pitchFamily="50" charset="0"/>
                <a:ea typeface="Roboto Slab"/>
                <a:cs typeface="Roboto Slab"/>
                <a:sym typeface="Roboto Sla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951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tableau 8">
            <a:extLst>
              <a:ext uri="{FF2B5EF4-FFF2-40B4-BE49-F238E27FC236}">
                <a16:creationId xmlns:a16="http://schemas.microsoft.com/office/drawing/2014/main" id="{2794F94C-3AC3-4FDB-B946-187CF2047C77}"/>
              </a:ext>
            </a:extLst>
          </p:cNvPr>
          <p:cNvGraphicFramePr>
            <a:graphicFrameLocks noGrp="1"/>
          </p:cNvGraphicFramePr>
          <p:nvPr>
            <p:ph type="tbl" sz="quarter" idx="14"/>
          </p:nvPr>
        </p:nvGraphicFramePr>
        <p:xfrm>
          <a:off x="1255713" y="1776413"/>
          <a:ext cx="658018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037">
                  <a:extLst>
                    <a:ext uri="{9D8B030D-6E8A-4147-A177-3AD203B41FA5}">
                      <a16:colId xmlns:a16="http://schemas.microsoft.com/office/drawing/2014/main" val="1565398969"/>
                    </a:ext>
                  </a:extLst>
                </a:gridCol>
                <a:gridCol w="1316037">
                  <a:extLst>
                    <a:ext uri="{9D8B030D-6E8A-4147-A177-3AD203B41FA5}">
                      <a16:colId xmlns:a16="http://schemas.microsoft.com/office/drawing/2014/main" val="3472124569"/>
                    </a:ext>
                  </a:extLst>
                </a:gridCol>
                <a:gridCol w="1316037">
                  <a:extLst>
                    <a:ext uri="{9D8B030D-6E8A-4147-A177-3AD203B41FA5}">
                      <a16:colId xmlns:a16="http://schemas.microsoft.com/office/drawing/2014/main" val="3463715738"/>
                    </a:ext>
                  </a:extLst>
                </a:gridCol>
                <a:gridCol w="1316037">
                  <a:extLst>
                    <a:ext uri="{9D8B030D-6E8A-4147-A177-3AD203B41FA5}">
                      <a16:colId xmlns:a16="http://schemas.microsoft.com/office/drawing/2014/main" val="1316427373"/>
                    </a:ext>
                  </a:extLst>
                </a:gridCol>
                <a:gridCol w="1316037">
                  <a:extLst>
                    <a:ext uri="{9D8B030D-6E8A-4147-A177-3AD203B41FA5}">
                      <a16:colId xmlns:a16="http://schemas.microsoft.com/office/drawing/2014/main" val="3508401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2019 </a:t>
                      </a:r>
                      <a:r>
                        <a:rPr lang="fr-FR" sz="1200" err="1">
                          <a:solidFill>
                            <a:schemeClr val="bg1"/>
                          </a:solidFill>
                          <a:latin typeface="Vinci Sans Light" panose="02000000000000000000" pitchFamily="2" charset="0"/>
                        </a:rPr>
                        <a:t>Forecast</a:t>
                      </a:r>
                      <a:endParaRPr lang="fr-FR" sz="1200">
                        <a:solidFill>
                          <a:schemeClr val="bg1"/>
                        </a:solidFill>
                        <a:latin typeface="Vinci Sans Light" panose="02000000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669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399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91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35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solidFill>
                            <a:schemeClr val="tx1"/>
                          </a:solidFill>
                          <a:latin typeface="Vinci Sans Light" panose="02000000000000000000" pitchFamily="2" charset="0"/>
                        </a:rPr>
                        <a:t>xx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609731"/>
                  </a:ext>
                </a:extLst>
              </a:tr>
            </a:tbl>
          </a:graphicData>
        </a:graphic>
      </p:graphicFrame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E3D78E5-7C82-4F74-8009-9264EB7A22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Chapter title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D0601F5-1870-429C-9F58-52F573D12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And tables to compare data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E8D51E-400F-411B-BE72-75FBF7194E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Customize colors according to chapters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33BAC92-15C3-480F-B980-6ADD1826DA2B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079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431E4BA-7DAF-499C-B2CE-56D58BF287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AB8644D-C74F-419C-9E91-DE5D208D6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People will trust you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006CFF-9B27-47AB-8C81-B0FA22EE5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even more with figures</a:t>
            </a:r>
            <a:endParaRPr lang="en-US"/>
          </a:p>
        </p:txBody>
      </p:sp>
      <p:sp>
        <p:nvSpPr>
          <p:cNvPr id="5" name="Shape 311">
            <a:extLst>
              <a:ext uri="{FF2B5EF4-FFF2-40B4-BE49-F238E27FC236}">
                <a16:creationId xmlns:a16="http://schemas.microsoft.com/office/drawing/2014/main" id="{7067D306-4BB6-446D-8FA9-41B8F8A731AB}"/>
              </a:ext>
            </a:extLst>
          </p:cNvPr>
          <p:cNvSpPr txBox="1">
            <a:spLocks/>
          </p:cNvSpPr>
          <p:nvPr/>
        </p:nvSpPr>
        <p:spPr>
          <a:xfrm>
            <a:off x="1335475" y="2435404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9600" b="1">
                <a:solidFill>
                  <a:schemeClr val="tx2"/>
                </a:solidFill>
                <a:latin typeface="Vinci Sans" panose="02000000000000000000" pitchFamily="50" charset="0"/>
              </a:rPr>
              <a:t>89,526,124</a:t>
            </a:r>
          </a:p>
        </p:txBody>
      </p:sp>
      <p:sp>
        <p:nvSpPr>
          <p:cNvPr id="6" name="Shape 312">
            <a:extLst>
              <a:ext uri="{FF2B5EF4-FFF2-40B4-BE49-F238E27FC236}">
                <a16:creationId xmlns:a16="http://schemas.microsoft.com/office/drawing/2014/main" id="{811CCD1B-4CCC-487A-A168-E70FC4BDBEFB}"/>
              </a:ext>
            </a:extLst>
          </p:cNvPr>
          <p:cNvSpPr txBox="1">
            <a:spLocks/>
          </p:cNvSpPr>
          <p:nvPr/>
        </p:nvSpPr>
        <p:spPr>
          <a:xfrm>
            <a:off x="1335475" y="3539708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Whoa! That’s a big number, aren’t you proud?</a:t>
            </a:r>
          </a:p>
        </p:txBody>
      </p:sp>
    </p:spTree>
    <p:extLst>
      <p:ext uri="{BB962C8B-B14F-4D97-AF65-F5344CB8AC3E}">
        <p14:creationId xmlns:p14="http://schemas.microsoft.com/office/powerpoint/2010/main" val="730359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2CE96506-3B8B-4E0B-BE4F-A5BA082F6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11BBAD3-BDAF-4A98-834D-764E76B7A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People will trust you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533D70A-2CA5-4BB9-8E6C-0A0F02196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en-US"/>
              <a:t>even more with figures</a:t>
            </a:r>
          </a:p>
          <a:p>
            <a:endParaRPr lang="en-US"/>
          </a:p>
        </p:txBody>
      </p:sp>
      <p:sp>
        <p:nvSpPr>
          <p:cNvPr id="5" name="Shape 318">
            <a:extLst>
              <a:ext uri="{FF2B5EF4-FFF2-40B4-BE49-F238E27FC236}">
                <a16:creationId xmlns:a16="http://schemas.microsoft.com/office/drawing/2014/main" id="{BA966E9D-833F-4EB7-9C73-B0839FA1DA5A}"/>
              </a:ext>
            </a:extLst>
          </p:cNvPr>
          <p:cNvSpPr txBox="1">
            <a:spLocks/>
          </p:cNvSpPr>
          <p:nvPr/>
        </p:nvSpPr>
        <p:spPr>
          <a:xfrm>
            <a:off x="5392298" y="720250"/>
            <a:ext cx="3450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oppins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inci Sans" panose="02000000000000000000" pitchFamily="50" charset="0"/>
                <a:sym typeface="Poppins"/>
              </a:rPr>
              <a:t>89,526,124$</a:t>
            </a:r>
          </a:p>
        </p:txBody>
      </p:sp>
      <p:sp>
        <p:nvSpPr>
          <p:cNvPr id="6" name="Shape 319">
            <a:extLst>
              <a:ext uri="{FF2B5EF4-FFF2-40B4-BE49-F238E27FC236}">
                <a16:creationId xmlns:a16="http://schemas.microsoft.com/office/drawing/2014/main" id="{2D4E39D0-1D6C-4997-8735-3F7F28B89343}"/>
              </a:ext>
            </a:extLst>
          </p:cNvPr>
          <p:cNvSpPr txBox="1">
            <a:spLocks/>
          </p:cNvSpPr>
          <p:nvPr/>
        </p:nvSpPr>
        <p:spPr>
          <a:xfrm>
            <a:off x="5392298" y="1331158"/>
            <a:ext cx="3450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inci Sans" panose="02000000000000000000" pitchFamily="50" charset="0"/>
                <a:sym typeface="Poppins Light"/>
              </a:rPr>
              <a:t>That’s a lot of money</a:t>
            </a:r>
          </a:p>
        </p:txBody>
      </p:sp>
      <p:sp>
        <p:nvSpPr>
          <p:cNvPr id="7" name="Shape 320">
            <a:extLst>
              <a:ext uri="{FF2B5EF4-FFF2-40B4-BE49-F238E27FC236}">
                <a16:creationId xmlns:a16="http://schemas.microsoft.com/office/drawing/2014/main" id="{BEDDB5B3-D731-41B6-B284-A9C0190FBE77}"/>
              </a:ext>
            </a:extLst>
          </p:cNvPr>
          <p:cNvSpPr txBox="1">
            <a:spLocks/>
          </p:cNvSpPr>
          <p:nvPr/>
        </p:nvSpPr>
        <p:spPr>
          <a:xfrm>
            <a:off x="5392298" y="3349143"/>
            <a:ext cx="3450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oppins"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inci Sans" panose="02000000000000000000" pitchFamily="50" charset="0"/>
                <a:sym typeface="Poppins"/>
              </a:rPr>
              <a:t>100%</a:t>
            </a:r>
          </a:p>
        </p:txBody>
      </p:sp>
      <p:sp>
        <p:nvSpPr>
          <p:cNvPr id="8" name="Shape 321">
            <a:extLst>
              <a:ext uri="{FF2B5EF4-FFF2-40B4-BE49-F238E27FC236}">
                <a16:creationId xmlns:a16="http://schemas.microsoft.com/office/drawing/2014/main" id="{C72F25B5-23F4-4EC6-B9FD-C561EFFFB4EC}"/>
              </a:ext>
            </a:extLst>
          </p:cNvPr>
          <p:cNvSpPr txBox="1">
            <a:spLocks/>
          </p:cNvSpPr>
          <p:nvPr/>
        </p:nvSpPr>
        <p:spPr>
          <a:xfrm>
            <a:off x="5392298" y="3960050"/>
            <a:ext cx="3450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inci Sans" panose="02000000000000000000" pitchFamily="50" charset="0"/>
                <a:sym typeface="Poppins Light"/>
              </a:rPr>
              <a:t>Total success!</a:t>
            </a:r>
          </a:p>
        </p:txBody>
      </p:sp>
      <p:sp>
        <p:nvSpPr>
          <p:cNvPr id="9" name="Shape 322">
            <a:extLst>
              <a:ext uri="{FF2B5EF4-FFF2-40B4-BE49-F238E27FC236}">
                <a16:creationId xmlns:a16="http://schemas.microsoft.com/office/drawing/2014/main" id="{4EB2CB6A-F15E-45D9-818D-E2CF724660D4}"/>
              </a:ext>
            </a:extLst>
          </p:cNvPr>
          <p:cNvSpPr txBox="1">
            <a:spLocks/>
          </p:cNvSpPr>
          <p:nvPr/>
        </p:nvSpPr>
        <p:spPr>
          <a:xfrm>
            <a:off x="5392298" y="2034697"/>
            <a:ext cx="3450913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oppins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inci Sans" panose="02000000000000000000" pitchFamily="50" charset="0"/>
                <a:sym typeface="Poppins"/>
              </a:rPr>
              <a:t>185,244 users</a:t>
            </a:r>
          </a:p>
        </p:txBody>
      </p:sp>
      <p:sp>
        <p:nvSpPr>
          <p:cNvPr id="10" name="Shape 323">
            <a:extLst>
              <a:ext uri="{FF2B5EF4-FFF2-40B4-BE49-F238E27FC236}">
                <a16:creationId xmlns:a16="http://schemas.microsoft.com/office/drawing/2014/main" id="{693BFA8A-C5D4-4DB5-9813-DC038B4D2F96}"/>
              </a:ext>
            </a:extLst>
          </p:cNvPr>
          <p:cNvSpPr txBox="1">
            <a:spLocks/>
          </p:cNvSpPr>
          <p:nvPr/>
        </p:nvSpPr>
        <p:spPr>
          <a:xfrm>
            <a:off x="5392298" y="2645604"/>
            <a:ext cx="3450913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inci Sans" panose="02000000000000000000" pitchFamily="50" charset="0"/>
                <a:sym typeface="Poppins Light"/>
              </a:rPr>
              <a:t>And a lot of users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644EB49F-0B9A-4324-B663-FB8153398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8070" y="2354142"/>
            <a:ext cx="1732197" cy="173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61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0B63D6B-2A0E-4B67-9028-F8498CE208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A97B98-51C0-4C70-9EC1-EBD205A2B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Let’s review a list</a:t>
            </a:r>
            <a:endParaRPr lang="en-US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89BB403-5015-45CB-8624-17AF4B71EB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en-US"/>
              <a:t>of concepts</a:t>
            </a:r>
          </a:p>
        </p:txBody>
      </p:sp>
      <p:pic>
        <p:nvPicPr>
          <p:cNvPr id="20" name="Espace réservé pour une image  19">
            <a:extLst>
              <a:ext uri="{FF2B5EF4-FFF2-40B4-BE49-F238E27FC236}">
                <a16:creationId xmlns:a16="http://schemas.microsoft.com/office/drawing/2014/main" id="{E2194F2B-9783-4A85-A3CC-11D1C2C3DFD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92813" y="0"/>
            <a:ext cx="3151187" cy="5143500"/>
          </a:xfrm>
          <a:prstGeom prst="rect">
            <a:avLst/>
          </a:prstGeom>
        </p:spPr>
      </p:pic>
      <p:sp>
        <p:nvSpPr>
          <p:cNvPr id="8" name="Shape 357">
            <a:extLst>
              <a:ext uri="{FF2B5EF4-FFF2-40B4-BE49-F238E27FC236}">
                <a16:creationId xmlns:a16="http://schemas.microsoft.com/office/drawing/2014/main" id="{5A1DA72D-6210-49BB-9459-D6769EBFCF64}"/>
              </a:ext>
            </a:extLst>
          </p:cNvPr>
          <p:cNvSpPr txBox="1">
            <a:spLocks/>
          </p:cNvSpPr>
          <p:nvPr/>
        </p:nvSpPr>
        <p:spPr>
          <a:xfrm>
            <a:off x="857792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Yellow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color of gold, butter and ripe lemons.</a:t>
            </a:r>
          </a:p>
        </p:txBody>
      </p:sp>
      <p:sp>
        <p:nvSpPr>
          <p:cNvPr id="9" name="Shape 358">
            <a:extLst>
              <a:ext uri="{FF2B5EF4-FFF2-40B4-BE49-F238E27FC236}">
                <a16:creationId xmlns:a16="http://schemas.microsoft.com/office/drawing/2014/main" id="{CB0AF272-A21F-4456-A6DF-40357B4F0E5B}"/>
              </a:ext>
            </a:extLst>
          </p:cNvPr>
          <p:cNvSpPr txBox="1">
            <a:spLocks/>
          </p:cNvSpPr>
          <p:nvPr/>
        </p:nvSpPr>
        <p:spPr>
          <a:xfrm>
            <a:off x="2419104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Blue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</a:t>
            </a:r>
            <a:r>
              <a:rPr lang="en-US" sz="1200" err="1">
                <a:latin typeface="Vinci Sans" panose="02000000000000000000" pitchFamily="50" charset="0"/>
              </a:rPr>
              <a:t>colour</a:t>
            </a:r>
            <a:r>
              <a:rPr lang="en-US" sz="1200">
                <a:latin typeface="Vinci Sans" panose="02000000000000000000" pitchFamily="50" charset="0"/>
              </a:rPr>
              <a:t> of the clear sky and the deep sea.</a:t>
            </a:r>
          </a:p>
        </p:txBody>
      </p:sp>
      <p:sp>
        <p:nvSpPr>
          <p:cNvPr id="10" name="Shape 359">
            <a:extLst>
              <a:ext uri="{FF2B5EF4-FFF2-40B4-BE49-F238E27FC236}">
                <a16:creationId xmlns:a16="http://schemas.microsoft.com/office/drawing/2014/main" id="{59CC0540-CBB0-45D0-B982-0B60C708E879}"/>
              </a:ext>
            </a:extLst>
          </p:cNvPr>
          <p:cNvSpPr txBox="1">
            <a:spLocks/>
          </p:cNvSpPr>
          <p:nvPr/>
        </p:nvSpPr>
        <p:spPr>
          <a:xfrm>
            <a:off x="3980416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Red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color of blood, danger and courage.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200">
              <a:solidFill>
                <a:schemeClr val="tx2"/>
              </a:solidFill>
              <a:latin typeface="Vinci Sans" panose="02000000000000000000" pitchFamily="50" charset="0"/>
            </a:endParaRPr>
          </a:p>
        </p:txBody>
      </p:sp>
      <p:sp>
        <p:nvSpPr>
          <p:cNvPr id="11" name="Shape 366">
            <a:extLst>
              <a:ext uri="{FF2B5EF4-FFF2-40B4-BE49-F238E27FC236}">
                <a16:creationId xmlns:a16="http://schemas.microsoft.com/office/drawing/2014/main" id="{E734EE25-A8A4-4B0C-8C6F-6E859ED2E760}"/>
              </a:ext>
            </a:extLst>
          </p:cNvPr>
          <p:cNvSpPr txBox="1">
            <a:spLocks/>
          </p:cNvSpPr>
          <p:nvPr/>
        </p:nvSpPr>
        <p:spPr>
          <a:xfrm>
            <a:off x="857792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Yellow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color of gold, butter and ripe lemons.</a:t>
            </a:r>
          </a:p>
        </p:txBody>
      </p:sp>
      <p:sp>
        <p:nvSpPr>
          <p:cNvPr id="12" name="Shape 367">
            <a:extLst>
              <a:ext uri="{FF2B5EF4-FFF2-40B4-BE49-F238E27FC236}">
                <a16:creationId xmlns:a16="http://schemas.microsoft.com/office/drawing/2014/main" id="{1048FAE0-2B35-4674-BDDE-4AC9FDFE5CD3}"/>
              </a:ext>
            </a:extLst>
          </p:cNvPr>
          <p:cNvSpPr txBox="1">
            <a:spLocks/>
          </p:cNvSpPr>
          <p:nvPr/>
        </p:nvSpPr>
        <p:spPr>
          <a:xfrm>
            <a:off x="2419104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Blue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</a:t>
            </a:r>
            <a:r>
              <a:rPr lang="en-US" sz="1200" err="1">
                <a:latin typeface="Vinci Sans" panose="02000000000000000000" pitchFamily="50" charset="0"/>
              </a:rPr>
              <a:t>colour</a:t>
            </a:r>
            <a:r>
              <a:rPr lang="en-US" sz="1200">
                <a:latin typeface="Vinci Sans" panose="02000000000000000000" pitchFamily="50" charset="0"/>
              </a:rPr>
              <a:t> of the clear sky and the deep sea.</a:t>
            </a:r>
          </a:p>
        </p:txBody>
      </p:sp>
      <p:sp>
        <p:nvSpPr>
          <p:cNvPr id="13" name="Shape 368">
            <a:extLst>
              <a:ext uri="{FF2B5EF4-FFF2-40B4-BE49-F238E27FC236}">
                <a16:creationId xmlns:a16="http://schemas.microsoft.com/office/drawing/2014/main" id="{27387A75-3E91-44F3-A4D7-7630A965950D}"/>
              </a:ext>
            </a:extLst>
          </p:cNvPr>
          <p:cNvSpPr txBox="1">
            <a:spLocks/>
          </p:cNvSpPr>
          <p:nvPr/>
        </p:nvSpPr>
        <p:spPr>
          <a:xfrm>
            <a:off x="3980416" y="3101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tx2"/>
                </a:solidFill>
                <a:latin typeface="Vinci Sans" panose="02000000000000000000" pitchFamily="50" charset="0"/>
              </a:rPr>
              <a:t>Red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200">
                <a:latin typeface="Vinci Sans" panose="02000000000000000000" pitchFamily="50" charset="0"/>
              </a:rPr>
              <a:t>Is the color of blood, danger and courage. 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-US" sz="1200">
              <a:solidFill>
                <a:schemeClr val="tx2"/>
              </a:solidFill>
              <a:latin typeface="Vinci Sans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3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3E09170-E81E-4053-AA17-CBCF939BD5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8D7B57-DE7B-4ABC-A90D-8BB8828C6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Mobile project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0AC15-CF97-4689-983F-31AD768B1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4837575" cy="438150"/>
          </a:xfrm>
        </p:spPr>
        <p:txBody>
          <a:bodyPr/>
          <a:lstStyle/>
          <a:p>
            <a:r>
              <a:rPr lang="en-US"/>
              <a:t>Show and explain your web, app or software projects using these gadget templates.</a:t>
            </a:r>
          </a:p>
          <a:p>
            <a:endParaRPr lang="en-US"/>
          </a:p>
        </p:txBody>
      </p:sp>
      <p:sp>
        <p:nvSpPr>
          <p:cNvPr id="17" name="Shape 386">
            <a:extLst>
              <a:ext uri="{FF2B5EF4-FFF2-40B4-BE49-F238E27FC236}">
                <a16:creationId xmlns:a16="http://schemas.microsoft.com/office/drawing/2014/main" id="{3A0EE762-EDBB-4C48-97D4-372D408C02A6}"/>
              </a:ext>
            </a:extLst>
          </p:cNvPr>
          <p:cNvSpPr/>
          <p:nvPr/>
        </p:nvSpPr>
        <p:spPr>
          <a:xfrm>
            <a:off x="6106832" y="1076101"/>
            <a:ext cx="1791773" cy="3154339"/>
          </a:xfrm>
          <a:prstGeom prst="rect">
            <a:avLst/>
          </a:prstGeom>
          <a:blipFill dpi="0" rotWithShape="1">
            <a:blip r:embed="rId2"/>
            <a:srcRect/>
            <a:tile tx="0" ty="0" sx="40000" sy="40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Vinci Sans" panose="02000000000000000000" pitchFamily="50" charset="0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8" name="Shape 388">
            <a:extLst>
              <a:ext uri="{FF2B5EF4-FFF2-40B4-BE49-F238E27FC236}">
                <a16:creationId xmlns:a16="http://schemas.microsoft.com/office/drawing/2014/main" id="{9979EF8C-24DD-4CAF-A3A9-21E2E1150313}"/>
              </a:ext>
            </a:extLst>
          </p:cNvPr>
          <p:cNvGrpSpPr/>
          <p:nvPr/>
        </p:nvGrpSpPr>
        <p:grpSpPr>
          <a:xfrm>
            <a:off x="6062608" y="730155"/>
            <a:ext cx="1857947" cy="3853751"/>
            <a:chOff x="2547150" y="238125"/>
            <a:chExt cx="2525675" cy="5238750"/>
          </a:xfrm>
        </p:grpSpPr>
        <p:sp>
          <p:nvSpPr>
            <p:cNvPr id="19" name="Shape 389">
              <a:extLst>
                <a:ext uri="{FF2B5EF4-FFF2-40B4-BE49-F238E27FC236}">
                  <a16:creationId xmlns:a16="http://schemas.microsoft.com/office/drawing/2014/main" id="{88EF9BBA-944F-44F0-875C-FB6A30772982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0" t="0" r="0" b="0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390">
              <a:extLst>
                <a:ext uri="{FF2B5EF4-FFF2-40B4-BE49-F238E27FC236}">
                  <a16:creationId xmlns:a16="http://schemas.microsoft.com/office/drawing/2014/main" id="{AE9D67EB-3049-4633-A14C-FD63FA59D956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0" t="0" r="0" b="0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391">
              <a:extLst>
                <a:ext uri="{FF2B5EF4-FFF2-40B4-BE49-F238E27FC236}">
                  <a16:creationId xmlns:a16="http://schemas.microsoft.com/office/drawing/2014/main" id="{6E9344C7-7D02-49F2-ABAB-A50A280F7ED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0" t="0" r="0" b="0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392">
              <a:extLst>
                <a:ext uri="{FF2B5EF4-FFF2-40B4-BE49-F238E27FC236}">
                  <a16:creationId xmlns:a16="http://schemas.microsoft.com/office/drawing/2014/main" id="{2680CDBE-7EA4-462F-8E61-4597FC53B60E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0" t="0" r="0" b="0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ABCF0B95-A623-4231-833A-684FADB55B64}"/>
              </a:ext>
            </a:extLst>
          </p:cNvPr>
          <p:cNvSpPr txBox="1"/>
          <p:nvPr/>
        </p:nvSpPr>
        <p:spPr>
          <a:xfrm>
            <a:off x="863478" y="2772294"/>
            <a:ext cx="3703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Vinci Sans "/>
              </a:rPr>
              <a:t>An </a:t>
            </a:r>
            <a:r>
              <a:rPr lang="en-US" sz="1400" b="1">
                <a:latin typeface="Vinci Sans "/>
              </a:rPr>
              <a:t>idea</a:t>
            </a:r>
            <a:r>
              <a:rPr lang="en-US" sz="1400">
                <a:latin typeface="Vinci Sans "/>
              </a:rPr>
              <a:t> can be explained with </a:t>
            </a:r>
            <a:r>
              <a:rPr lang="en-US" sz="1400" b="1">
                <a:latin typeface="Vinci Sans "/>
              </a:rPr>
              <a:t>just a concrete example</a:t>
            </a:r>
            <a:r>
              <a:rPr lang="en-US" sz="1400">
                <a:latin typeface="Vinci Sans "/>
              </a:rPr>
              <a:t>, namely making it possible to absorb large amounts of data quickly.</a:t>
            </a:r>
          </a:p>
        </p:txBody>
      </p:sp>
    </p:spTree>
    <p:extLst>
      <p:ext uri="{BB962C8B-B14F-4D97-AF65-F5344CB8AC3E}">
        <p14:creationId xmlns:p14="http://schemas.microsoft.com/office/powerpoint/2010/main" val="3022861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D9C69D0-1EBE-4855-AEA1-6D80CAF097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8D7B57-DE7B-4ABC-A90D-8BB8828C6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Tablet project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0AC15-CF97-4689-983F-31AD768B1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4643668" cy="438150"/>
          </a:xfrm>
        </p:spPr>
        <p:txBody>
          <a:bodyPr/>
          <a:lstStyle/>
          <a:p>
            <a:r>
              <a:rPr lang="en-US"/>
              <a:t>Show and explain your web, app or software projects using these gadget templates.</a:t>
            </a:r>
          </a:p>
          <a:p>
            <a:endParaRPr lang="en-US"/>
          </a:p>
        </p:txBody>
      </p:sp>
      <p:sp>
        <p:nvSpPr>
          <p:cNvPr id="11" name="Shape 398">
            <a:extLst>
              <a:ext uri="{FF2B5EF4-FFF2-40B4-BE49-F238E27FC236}">
                <a16:creationId xmlns:a16="http://schemas.microsoft.com/office/drawing/2014/main" id="{261F4DFD-4582-4E22-83D2-5DC8388E170E}"/>
              </a:ext>
            </a:extLst>
          </p:cNvPr>
          <p:cNvSpPr/>
          <p:nvPr/>
        </p:nvSpPr>
        <p:spPr>
          <a:xfrm>
            <a:off x="5638728" y="996681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nci Sans" panose="02000000000000000000" pitchFamily="50" charset="0"/>
                <a:ea typeface="Poppins Light"/>
                <a:cs typeface="Poppins Light"/>
                <a:sym typeface="Poppins Light"/>
              </a:rPr>
              <a:t>Place your screenshot here</a:t>
            </a:r>
            <a:endParaRPr sz="1200">
              <a:latin typeface="Vinci Sans" panose="02000000000000000000" pitchFamily="50" charset="0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2" name="Shape 400">
            <a:extLst>
              <a:ext uri="{FF2B5EF4-FFF2-40B4-BE49-F238E27FC236}">
                <a16:creationId xmlns:a16="http://schemas.microsoft.com/office/drawing/2014/main" id="{D23AB3A1-4C90-4ACE-B02A-60BEAD8BE7EA}"/>
              </a:ext>
            </a:extLst>
          </p:cNvPr>
          <p:cNvGrpSpPr/>
          <p:nvPr/>
        </p:nvGrpSpPr>
        <p:grpSpPr>
          <a:xfrm>
            <a:off x="5574030" y="611365"/>
            <a:ext cx="2736410" cy="4222433"/>
            <a:chOff x="2112474" y="238125"/>
            <a:chExt cx="3395049" cy="5238747"/>
          </a:xfrm>
        </p:grpSpPr>
        <p:sp>
          <p:nvSpPr>
            <p:cNvPr id="13" name="Shape 401">
              <a:extLst>
                <a:ext uri="{FF2B5EF4-FFF2-40B4-BE49-F238E27FC236}">
                  <a16:creationId xmlns:a16="http://schemas.microsoft.com/office/drawing/2014/main" id="{D432EA8E-934B-4960-AF7B-26F248386960}"/>
                </a:ext>
              </a:extLst>
            </p:cNvPr>
            <p:cNvSpPr/>
            <p:nvPr/>
          </p:nvSpPr>
          <p:spPr>
            <a:xfrm>
              <a:off x="2112474" y="238125"/>
              <a:ext cx="3395049" cy="5238747"/>
            </a:xfrm>
            <a:custGeom>
              <a:avLst/>
              <a:gdLst/>
              <a:ahLst/>
              <a:cxnLst/>
              <a:rect l="0" t="0" r="0" b="0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02">
              <a:extLst>
                <a:ext uri="{FF2B5EF4-FFF2-40B4-BE49-F238E27FC236}">
                  <a16:creationId xmlns:a16="http://schemas.microsoft.com/office/drawing/2014/main" id="{0196F95F-B04A-4442-95EF-2F501388B6D2}"/>
                </a:ext>
              </a:extLst>
            </p:cNvPr>
            <p:cNvSpPr/>
            <p:nvPr/>
          </p:nvSpPr>
          <p:spPr>
            <a:xfrm>
              <a:off x="3671342" y="5147097"/>
              <a:ext cx="279174" cy="179899"/>
            </a:xfrm>
            <a:custGeom>
              <a:avLst/>
              <a:gdLst/>
              <a:ahLst/>
              <a:cxnLst/>
              <a:rect l="0" t="0" r="0" b="0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03">
              <a:extLst>
                <a:ext uri="{FF2B5EF4-FFF2-40B4-BE49-F238E27FC236}">
                  <a16:creationId xmlns:a16="http://schemas.microsoft.com/office/drawing/2014/main" id="{EA18D7A0-B365-4BF9-AA2D-72AF0521274F}"/>
                </a:ext>
              </a:extLst>
            </p:cNvPr>
            <p:cNvSpPr/>
            <p:nvPr/>
          </p:nvSpPr>
          <p:spPr>
            <a:xfrm>
              <a:off x="3650722" y="446100"/>
              <a:ext cx="54375" cy="54350"/>
            </a:xfrm>
            <a:custGeom>
              <a:avLst/>
              <a:gdLst/>
              <a:ahLst/>
              <a:cxnLst/>
              <a:rect l="0" t="0" r="0" b="0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404">
              <a:extLst>
                <a:ext uri="{FF2B5EF4-FFF2-40B4-BE49-F238E27FC236}">
                  <a16:creationId xmlns:a16="http://schemas.microsoft.com/office/drawing/2014/main" id="{C20650B2-78D9-4D1F-9B90-400BA0652507}"/>
                </a:ext>
              </a:extLst>
            </p:cNvPr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0" t="0" r="0" b="0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12168C8B-8654-49A4-938E-B5874B93B250}"/>
              </a:ext>
            </a:extLst>
          </p:cNvPr>
          <p:cNvSpPr txBox="1"/>
          <p:nvPr/>
        </p:nvSpPr>
        <p:spPr>
          <a:xfrm>
            <a:off x="863478" y="2772294"/>
            <a:ext cx="3703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Vinci Sans "/>
              </a:rPr>
              <a:t>An </a:t>
            </a:r>
            <a:r>
              <a:rPr lang="en-US" sz="1400" b="1">
                <a:latin typeface="Vinci Sans "/>
              </a:rPr>
              <a:t>idea</a:t>
            </a:r>
            <a:r>
              <a:rPr lang="en-US" sz="1400">
                <a:latin typeface="Vinci Sans "/>
              </a:rPr>
              <a:t> can be explained with </a:t>
            </a:r>
            <a:r>
              <a:rPr lang="en-US" sz="1400" b="1">
                <a:latin typeface="Vinci Sans "/>
              </a:rPr>
              <a:t>just a concrete example</a:t>
            </a:r>
            <a:r>
              <a:rPr lang="en-US" sz="1400">
                <a:latin typeface="Vinci Sans "/>
              </a:rPr>
              <a:t>, namely making it possible to absorb large amounts of data quickly.</a:t>
            </a:r>
          </a:p>
        </p:txBody>
      </p:sp>
    </p:spTree>
    <p:extLst>
      <p:ext uri="{BB962C8B-B14F-4D97-AF65-F5344CB8AC3E}">
        <p14:creationId xmlns:p14="http://schemas.microsoft.com/office/powerpoint/2010/main" val="47080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1EDC8BA-B97B-46CF-981F-E9E2AE1768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Monitoring on Azure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CADE9A-BDAD-4E10-BBFC-2A94C421D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What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1117435-15BC-411C-9ABB-0F4C956C38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6612CA9-8FDB-4614-A58F-B869BEE5335E}"/>
              </a:ext>
            </a:extLst>
          </p:cNvPr>
          <p:cNvSpPr txBox="1"/>
          <p:nvPr/>
        </p:nvSpPr>
        <p:spPr>
          <a:xfrm>
            <a:off x="941294" y="1862418"/>
            <a:ext cx="33271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nl-NL" sz="2000" dirty="0">
                <a:latin typeface="Vinci Sans "/>
              </a:rPr>
              <a:t>Azure SQL DB != SQL Server</a:t>
            </a:r>
          </a:p>
          <a:p>
            <a:pPr marL="342900" indent="-342900">
              <a:buBlip>
                <a:blip r:embed="rId2"/>
              </a:buBlip>
            </a:pPr>
            <a:endParaRPr lang="nl-NL" sz="2000" dirty="0">
              <a:latin typeface="Vinci Sans "/>
            </a:endParaRPr>
          </a:p>
          <a:p>
            <a:pPr marL="342900" indent="-342900">
              <a:buBlip>
                <a:blip r:embed="rId2"/>
              </a:buBlip>
            </a:pPr>
            <a:r>
              <a:rPr lang="nl-NL" sz="2000" dirty="0">
                <a:latin typeface="Vinci Sans "/>
              </a:rPr>
              <a:t>Every database is different</a:t>
            </a:r>
          </a:p>
          <a:p>
            <a:pPr marL="342900" indent="-342900">
              <a:buBlip>
                <a:blip r:embed="rId2"/>
              </a:buBlip>
            </a:pPr>
            <a:endParaRPr lang="nl-NL" sz="2000" dirty="0">
              <a:latin typeface="Vinci Sans "/>
            </a:endParaRPr>
          </a:p>
          <a:p>
            <a:pPr marL="342900" indent="-342900">
              <a:buBlip>
                <a:blip r:embed="rId2"/>
              </a:buBlip>
            </a:pPr>
            <a:r>
              <a:rPr lang="nl-NL" sz="2000" dirty="0">
                <a:latin typeface="Vinci Sans "/>
              </a:rPr>
              <a:t>Different </a:t>
            </a:r>
            <a:r>
              <a:rPr lang="nl-NL" sz="2000" dirty="0" err="1">
                <a:latin typeface="Vinci Sans "/>
              </a:rPr>
              <a:t>interpretations</a:t>
            </a:r>
            <a:endParaRPr lang="nl-NL" sz="2000" dirty="0">
              <a:latin typeface="Vinci Sans "/>
            </a:endParaRPr>
          </a:p>
        </p:txBody>
      </p:sp>
    </p:spTree>
    <p:extLst>
      <p:ext uri="{BB962C8B-B14F-4D97-AF65-F5344CB8AC3E}">
        <p14:creationId xmlns:p14="http://schemas.microsoft.com/office/powerpoint/2010/main" val="3635264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EEFDF46-49FF-4D6B-A1C9-F0FB084D60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A8D7B57-DE7B-4ABC-A90D-8BB8828C69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/>
              <a:t>Desktop project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A0AC15-CF97-4689-983F-31AD768B1C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4581024" cy="438150"/>
          </a:xfrm>
        </p:spPr>
        <p:txBody>
          <a:bodyPr/>
          <a:lstStyle/>
          <a:p>
            <a:r>
              <a:rPr lang="en-US"/>
              <a:t>Show and explain your web, app or software projects using these gadget templates.</a:t>
            </a:r>
          </a:p>
          <a:p>
            <a:endParaRPr lang="en-US"/>
          </a:p>
        </p:txBody>
      </p:sp>
      <p:sp>
        <p:nvSpPr>
          <p:cNvPr id="17" name="Shape 411">
            <a:extLst>
              <a:ext uri="{FF2B5EF4-FFF2-40B4-BE49-F238E27FC236}">
                <a16:creationId xmlns:a16="http://schemas.microsoft.com/office/drawing/2014/main" id="{300DA12D-2E4F-4765-9EC2-764804AB02D7}"/>
              </a:ext>
            </a:extLst>
          </p:cNvPr>
          <p:cNvSpPr/>
          <p:nvPr/>
        </p:nvSpPr>
        <p:spPr>
          <a:xfrm>
            <a:off x="5125451" y="1411052"/>
            <a:ext cx="3497038" cy="272248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412">
            <a:extLst>
              <a:ext uri="{FF2B5EF4-FFF2-40B4-BE49-F238E27FC236}">
                <a16:creationId xmlns:a16="http://schemas.microsoft.com/office/drawing/2014/main" id="{826E827E-6A0E-4BC6-9BF9-63A6A067FE13}"/>
              </a:ext>
            </a:extLst>
          </p:cNvPr>
          <p:cNvSpPr/>
          <p:nvPr/>
        </p:nvSpPr>
        <p:spPr>
          <a:xfrm>
            <a:off x="5274075" y="1554633"/>
            <a:ext cx="3204361" cy="204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Vinci Sans" panose="02000000000000000000" pitchFamily="50" charset="0"/>
                <a:ea typeface="Poppins Light"/>
                <a:cs typeface="Poppins Light"/>
                <a:sym typeface="Poppins Light"/>
              </a:rPr>
              <a:t>Place your screenshot here</a:t>
            </a:r>
            <a:endParaRPr sz="1200">
              <a:latin typeface="Vinci Sans" panose="02000000000000000000" pitchFamily="50" charset="0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468956-9A40-41F5-A06E-D6D0F1FE32AB}"/>
              </a:ext>
            </a:extLst>
          </p:cNvPr>
          <p:cNvSpPr txBox="1"/>
          <p:nvPr/>
        </p:nvSpPr>
        <p:spPr>
          <a:xfrm>
            <a:off x="863478" y="2772294"/>
            <a:ext cx="3703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Vinci Sans "/>
              </a:rPr>
              <a:t>An </a:t>
            </a:r>
            <a:r>
              <a:rPr lang="en-US" sz="1400" b="1">
                <a:latin typeface="Vinci Sans "/>
              </a:rPr>
              <a:t>idea</a:t>
            </a:r>
            <a:r>
              <a:rPr lang="en-US" sz="1400">
                <a:latin typeface="Vinci Sans "/>
              </a:rPr>
              <a:t> can be explained with </a:t>
            </a:r>
            <a:r>
              <a:rPr lang="en-US" sz="1400" b="1">
                <a:latin typeface="Vinci Sans "/>
              </a:rPr>
              <a:t>just a concrete example</a:t>
            </a:r>
            <a:r>
              <a:rPr lang="en-US" sz="1400">
                <a:latin typeface="Vinci Sans "/>
              </a:rPr>
              <a:t>, namely making it possible to absorb large amounts of data quickly.</a:t>
            </a:r>
          </a:p>
        </p:txBody>
      </p:sp>
    </p:spTree>
    <p:extLst>
      <p:ext uri="{BB962C8B-B14F-4D97-AF65-F5344CB8AC3E}">
        <p14:creationId xmlns:p14="http://schemas.microsoft.com/office/powerpoint/2010/main" val="3591820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8">
            <a:extLst>
              <a:ext uri="{FF2B5EF4-FFF2-40B4-BE49-F238E27FC236}">
                <a16:creationId xmlns:a16="http://schemas.microsoft.com/office/drawing/2014/main" id="{BBA980C7-B1C0-4766-AAC0-5F0F0AFF6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0500" y="1576388"/>
            <a:ext cx="8786813" cy="341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74FD10-86CB-4657-A1C2-F87E641A07D6}"/>
              </a:ext>
            </a:extLst>
          </p:cNvPr>
          <p:cNvSpPr/>
          <p:nvPr/>
        </p:nvSpPr>
        <p:spPr>
          <a:xfrm>
            <a:off x="190500" y="1587566"/>
            <a:ext cx="8786813" cy="340512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lt1">
                  <a:alpha val="10000"/>
                </a:schemeClr>
              </a:solidFill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4A1BE8FE-2417-4740-872F-429B1B2DC4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732E992-E944-410B-9303-EF45F61009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C49FFED-C9F5-42A6-8995-A13677674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A2379B-1EB2-4394-89FB-A56A86A201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3947A52E-AE80-47B6-A5DA-0A5A4FE84952}"/>
              </a:ext>
            </a:extLst>
          </p:cNvPr>
          <p:cNvSpPr txBox="1">
            <a:spLocks/>
          </p:cNvSpPr>
          <p:nvPr/>
        </p:nvSpPr>
        <p:spPr>
          <a:xfrm>
            <a:off x="441823" y="2850026"/>
            <a:ext cx="4504261" cy="132715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457200" rtl="0" eaLnBrk="1" latinLnBrk="0" hangingPunct="1">
              <a:defRPr sz="1200" kern="1200">
                <a:solidFill>
                  <a:srgbClr val="005EB8"/>
                </a:solidFill>
                <a:latin typeface="Vinci Sans" panose="02000000000000000000" pitchFamily="2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6600" err="1">
                <a:solidFill>
                  <a:schemeClr val="bg1">
                    <a:alpha val="60000"/>
                  </a:schemeClr>
                </a:solidFill>
              </a:rPr>
              <a:t>Benefit</a:t>
            </a:r>
            <a:r>
              <a:rPr lang="fr-FR" sz="6600">
                <a:solidFill>
                  <a:schemeClr val="bg1">
                    <a:alpha val="60000"/>
                  </a:schemeClr>
                </a:solidFill>
              </a:rPr>
              <a:t> of the </a:t>
            </a:r>
            <a:r>
              <a:rPr lang="fr-FR" sz="6600" err="1">
                <a:solidFill>
                  <a:schemeClr val="bg1">
                    <a:alpha val="60000"/>
                  </a:schemeClr>
                </a:solidFill>
              </a:rPr>
              <a:t>project</a:t>
            </a:r>
            <a:endParaRPr lang="en-US" sz="66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72296-4A1E-491B-9E3D-02D04D33F237}"/>
              </a:ext>
            </a:extLst>
          </p:cNvPr>
          <p:cNvSpPr/>
          <p:nvPr/>
        </p:nvSpPr>
        <p:spPr>
          <a:xfrm>
            <a:off x="6201374" y="1754138"/>
            <a:ext cx="254699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200">
                <a:solidFill>
                  <a:schemeClr val="bg1"/>
                </a:solidFill>
                <a:latin typeface="Vinci Sans Light" panose="02000000000000000000" pitchFamily="2" charset="0"/>
              </a:rPr>
              <a:t>Need more contrast for the text ? </a:t>
            </a:r>
          </a:p>
          <a:p>
            <a:pPr algn="r">
              <a:lnSpc>
                <a:spcPts val="1500"/>
              </a:lnSpc>
            </a:pPr>
            <a:r>
              <a:rPr lang="en-US" sz="1200">
                <a:solidFill>
                  <a:schemeClr val="bg1"/>
                </a:solidFill>
                <a:latin typeface="Vinci Sans Light" panose="02000000000000000000" pitchFamily="2" charset="0"/>
              </a:rPr>
              <a:t>Adjust the transparence of the layer according to the background picture</a:t>
            </a:r>
          </a:p>
        </p:txBody>
      </p:sp>
    </p:spTree>
    <p:extLst>
      <p:ext uri="{BB962C8B-B14F-4D97-AF65-F5344CB8AC3E}">
        <p14:creationId xmlns:p14="http://schemas.microsoft.com/office/powerpoint/2010/main" val="5417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BE79890-BC40-4922-BAA6-B395C636AE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945384-C551-41DA-83B8-A55E33565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Maps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7C5BF9-520A-41C0-87E1-3976A79E9B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Our footprint</a:t>
            </a:r>
            <a:endParaRPr lang="en-US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4497FD0-7933-4F1B-8A34-58692AA08211}"/>
              </a:ext>
            </a:extLst>
          </p:cNvPr>
          <p:cNvGrpSpPr/>
          <p:nvPr/>
        </p:nvGrpSpPr>
        <p:grpSpPr>
          <a:xfrm>
            <a:off x="809225" y="1339962"/>
            <a:ext cx="7544632" cy="3605703"/>
            <a:chOff x="1706168" y="1213378"/>
            <a:chExt cx="7092857" cy="3389792"/>
          </a:xfrm>
          <a:solidFill>
            <a:srgbClr val="97A5A8"/>
          </a:solidFill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212309C-6AEA-48AD-A47A-14EEFBE8FBDC}"/>
                </a:ext>
              </a:extLst>
            </p:cNvPr>
            <p:cNvGrpSpPr/>
            <p:nvPr/>
          </p:nvGrpSpPr>
          <p:grpSpPr>
            <a:xfrm>
              <a:off x="1706168" y="1213378"/>
              <a:ext cx="7092857" cy="3389792"/>
              <a:chOff x="563562" y="1628777"/>
              <a:chExt cx="8015285" cy="3830644"/>
            </a:xfrm>
            <a:grpFill/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27FC2679-8727-4CA0-BFED-32999E7A5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686" y="3355980"/>
                <a:ext cx="104775" cy="122238"/>
              </a:xfrm>
              <a:custGeom>
                <a:avLst/>
                <a:gdLst>
                  <a:gd name="T0" fmla="*/ 33 w 66"/>
                  <a:gd name="T1" fmla="*/ 0 h 77"/>
                  <a:gd name="T2" fmla="*/ 28 w 66"/>
                  <a:gd name="T3" fmla="*/ 3 h 77"/>
                  <a:gd name="T4" fmla="*/ 26 w 66"/>
                  <a:gd name="T5" fmla="*/ 10 h 77"/>
                  <a:gd name="T6" fmla="*/ 22 w 66"/>
                  <a:gd name="T7" fmla="*/ 12 h 77"/>
                  <a:gd name="T8" fmla="*/ 22 w 66"/>
                  <a:gd name="T9" fmla="*/ 16 h 77"/>
                  <a:gd name="T10" fmla="*/ 28 w 66"/>
                  <a:gd name="T11" fmla="*/ 22 h 77"/>
                  <a:gd name="T12" fmla="*/ 32 w 66"/>
                  <a:gd name="T13" fmla="*/ 27 h 77"/>
                  <a:gd name="T14" fmla="*/ 26 w 66"/>
                  <a:gd name="T15" fmla="*/ 34 h 77"/>
                  <a:gd name="T16" fmla="*/ 14 w 66"/>
                  <a:gd name="T17" fmla="*/ 34 h 77"/>
                  <a:gd name="T18" fmla="*/ 9 w 66"/>
                  <a:gd name="T19" fmla="*/ 35 h 77"/>
                  <a:gd name="T20" fmla="*/ 3 w 66"/>
                  <a:gd name="T21" fmla="*/ 48 h 77"/>
                  <a:gd name="T22" fmla="*/ 1 w 66"/>
                  <a:gd name="T23" fmla="*/ 54 h 77"/>
                  <a:gd name="T24" fmla="*/ 0 w 66"/>
                  <a:gd name="T25" fmla="*/ 60 h 77"/>
                  <a:gd name="T26" fmla="*/ 7 w 66"/>
                  <a:gd name="T27" fmla="*/ 69 h 77"/>
                  <a:gd name="T28" fmla="*/ 17 w 66"/>
                  <a:gd name="T29" fmla="*/ 73 h 77"/>
                  <a:gd name="T30" fmla="*/ 32 w 66"/>
                  <a:gd name="T31" fmla="*/ 77 h 77"/>
                  <a:gd name="T32" fmla="*/ 33 w 66"/>
                  <a:gd name="T33" fmla="*/ 73 h 77"/>
                  <a:gd name="T34" fmla="*/ 37 w 66"/>
                  <a:gd name="T35" fmla="*/ 71 h 77"/>
                  <a:gd name="T36" fmla="*/ 41 w 66"/>
                  <a:gd name="T37" fmla="*/ 65 h 77"/>
                  <a:gd name="T38" fmla="*/ 45 w 66"/>
                  <a:gd name="T39" fmla="*/ 64 h 77"/>
                  <a:gd name="T40" fmla="*/ 49 w 66"/>
                  <a:gd name="T41" fmla="*/ 58 h 77"/>
                  <a:gd name="T42" fmla="*/ 49 w 66"/>
                  <a:gd name="T43" fmla="*/ 52 h 77"/>
                  <a:gd name="T44" fmla="*/ 57 w 66"/>
                  <a:gd name="T45" fmla="*/ 48 h 77"/>
                  <a:gd name="T46" fmla="*/ 64 w 66"/>
                  <a:gd name="T47" fmla="*/ 40 h 77"/>
                  <a:gd name="T48" fmla="*/ 60 w 66"/>
                  <a:gd name="T49" fmla="*/ 38 h 77"/>
                  <a:gd name="T50" fmla="*/ 60 w 66"/>
                  <a:gd name="T51" fmla="*/ 40 h 77"/>
                  <a:gd name="T52" fmla="*/ 57 w 66"/>
                  <a:gd name="T53" fmla="*/ 38 h 77"/>
                  <a:gd name="T54" fmla="*/ 50 w 66"/>
                  <a:gd name="T55" fmla="*/ 38 h 77"/>
                  <a:gd name="T56" fmla="*/ 56 w 66"/>
                  <a:gd name="T57" fmla="*/ 7 h 77"/>
                  <a:gd name="T58" fmla="*/ 41 w 66"/>
                  <a:gd name="T59" fmla="*/ 3 h 77"/>
                  <a:gd name="T60" fmla="*/ 41 w 66"/>
                  <a:gd name="T61" fmla="*/ 3 h 77"/>
                  <a:gd name="T62" fmla="*/ 41 w 66"/>
                  <a:gd name="T63" fmla="*/ 3 h 77"/>
                  <a:gd name="T64" fmla="*/ 41 w 66"/>
                  <a:gd name="T65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6" h="77">
                    <a:moveTo>
                      <a:pt x="41" y="3"/>
                    </a:moveTo>
                    <a:lnTo>
                      <a:pt x="33" y="0"/>
                    </a:lnTo>
                    <a:lnTo>
                      <a:pt x="30" y="0"/>
                    </a:lnTo>
                    <a:lnTo>
                      <a:pt x="28" y="3"/>
                    </a:lnTo>
                    <a:lnTo>
                      <a:pt x="26" y="7"/>
                    </a:lnTo>
                    <a:lnTo>
                      <a:pt x="26" y="10"/>
                    </a:lnTo>
                    <a:lnTo>
                      <a:pt x="24" y="12"/>
                    </a:lnTo>
                    <a:lnTo>
                      <a:pt x="22" y="12"/>
                    </a:lnTo>
                    <a:lnTo>
                      <a:pt x="18" y="12"/>
                    </a:lnTo>
                    <a:lnTo>
                      <a:pt x="22" y="16"/>
                    </a:lnTo>
                    <a:lnTo>
                      <a:pt x="26" y="20"/>
                    </a:lnTo>
                    <a:lnTo>
                      <a:pt x="28" y="22"/>
                    </a:lnTo>
                    <a:lnTo>
                      <a:pt x="30" y="26"/>
                    </a:lnTo>
                    <a:lnTo>
                      <a:pt x="32" y="27"/>
                    </a:lnTo>
                    <a:lnTo>
                      <a:pt x="32" y="34"/>
                    </a:lnTo>
                    <a:lnTo>
                      <a:pt x="26" y="34"/>
                    </a:lnTo>
                    <a:lnTo>
                      <a:pt x="20" y="34"/>
                    </a:lnTo>
                    <a:lnTo>
                      <a:pt x="14" y="34"/>
                    </a:lnTo>
                    <a:lnTo>
                      <a:pt x="10" y="34"/>
                    </a:lnTo>
                    <a:lnTo>
                      <a:pt x="9" y="35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3" y="52"/>
                    </a:lnTo>
                    <a:lnTo>
                      <a:pt x="1" y="54"/>
                    </a:lnTo>
                    <a:lnTo>
                      <a:pt x="1" y="58"/>
                    </a:lnTo>
                    <a:lnTo>
                      <a:pt x="0" y="60"/>
                    </a:lnTo>
                    <a:lnTo>
                      <a:pt x="0" y="61"/>
                    </a:lnTo>
                    <a:lnTo>
                      <a:pt x="7" y="69"/>
                    </a:lnTo>
                    <a:lnTo>
                      <a:pt x="10" y="71"/>
                    </a:lnTo>
                    <a:lnTo>
                      <a:pt x="17" y="73"/>
                    </a:lnTo>
                    <a:lnTo>
                      <a:pt x="24" y="73"/>
                    </a:lnTo>
                    <a:lnTo>
                      <a:pt x="32" y="77"/>
                    </a:lnTo>
                    <a:lnTo>
                      <a:pt x="32" y="73"/>
                    </a:lnTo>
                    <a:lnTo>
                      <a:pt x="33" y="73"/>
                    </a:lnTo>
                    <a:lnTo>
                      <a:pt x="36" y="71"/>
                    </a:lnTo>
                    <a:lnTo>
                      <a:pt x="37" y="71"/>
                    </a:lnTo>
                    <a:lnTo>
                      <a:pt x="41" y="67"/>
                    </a:lnTo>
                    <a:lnTo>
                      <a:pt x="41" y="65"/>
                    </a:lnTo>
                    <a:lnTo>
                      <a:pt x="44" y="64"/>
                    </a:lnTo>
                    <a:lnTo>
                      <a:pt x="45" y="64"/>
                    </a:lnTo>
                    <a:lnTo>
                      <a:pt x="46" y="60"/>
                    </a:lnTo>
                    <a:lnTo>
                      <a:pt x="49" y="58"/>
                    </a:lnTo>
                    <a:lnTo>
                      <a:pt x="49" y="56"/>
                    </a:lnTo>
                    <a:lnTo>
                      <a:pt x="49" y="52"/>
                    </a:lnTo>
                    <a:lnTo>
                      <a:pt x="50" y="51"/>
                    </a:lnTo>
                    <a:lnTo>
                      <a:pt x="57" y="48"/>
                    </a:lnTo>
                    <a:lnTo>
                      <a:pt x="60" y="43"/>
                    </a:lnTo>
                    <a:lnTo>
                      <a:pt x="64" y="40"/>
                    </a:lnTo>
                    <a:lnTo>
                      <a:pt x="66" y="40"/>
                    </a:lnTo>
                    <a:lnTo>
                      <a:pt x="60" y="38"/>
                    </a:lnTo>
                    <a:lnTo>
                      <a:pt x="62" y="39"/>
                    </a:lnTo>
                    <a:lnTo>
                      <a:pt x="60" y="40"/>
                    </a:lnTo>
                    <a:lnTo>
                      <a:pt x="58" y="39"/>
                    </a:lnTo>
                    <a:lnTo>
                      <a:pt x="57" y="38"/>
                    </a:lnTo>
                    <a:lnTo>
                      <a:pt x="54" y="38"/>
                    </a:lnTo>
                    <a:lnTo>
                      <a:pt x="50" y="38"/>
                    </a:lnTo>
                    <a:lnTo>
                      <a:pt x="54" y="14"/>
                    </a:lnTo>
                    <a:lnTo>
                      <a:pt x="56" y="7"/>
                    </a:lnTo>
                    <a:lnTo>
                      <a:pt x="57" y="3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41" y="3"/>
                    </a:lnTo>
                    <a:lnTo>
                      <a:pt x="4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B6D156B-3F1F-4F9B-8AF4-90463F17C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9973" y="3300418"/>
                <a:ext cx="90488" cy="66675"/>
              </a:xfrm>
              <a:custGeom>
                <a:avLst/>
                <a:gdLst>
                  <a:gd name="T0" fmla="*/ 2 w 57"/>
                  <a:gd name="T1" fmla="*/ 34 h 42"/>
                  <a:gd name="T2" fmla="*/ 3 w 57"/>
                  <a:gd name="T3" fmla="*/ 29 h 42"/>
                  <a:gd name="T4" fmla="*/ 0 w 57"/>
                  <a:gd name="T5" fmla="*/ 22 h 42"/>
                  <a:gd name="T6" fmla="*/ 3 w 57"/>
                  <a:gd name="T7" fmla="*/ 21 h 42"/>
                  <a:gd name="T8" fmla="*/ 3 w 57"/>
                  <a:gd name="T9" fmla="*/ 17 h 42"/>
                  <a:gd name="T10" fmla="*/ 3 w 57"/>
                  <a:gd name="T11" fmla="*/ 17 h 42"/>
                  <a:gd name="T12" fmla="*/ 6 w 57"/>
                  <a:gd name="T13" fmla="*/ 13 h 42"/>
                  <a:gd name="T14" fmla="*/ 6 w 57"/>
                  <a:gd name="T15" fmla="*/ 12 h 42"/>
                  <a:gd name="T16" fmla="*/ 6 w 57"/>
                  <a:gd name="T17" fmla="*/ 8 h 42"/>
                  <a:gd name="T18" fmla="*/ 6 w 57"/>
                  <a:gd name="T19" fmla="*/ 4 h 42"/>
                  <a:gd name="T20" fmla="*/ 6 w 57"/>
                  <a:gd name="T21" fmla="*/ 1 h 42"/>
                  <a:gd name="T22" fmla="*/ 11 w 57"/>
                  <a:gd name="T23" fmla="*/ 0 h 42"/>
                  <a:gd name="T24" fmla="*/ 15 w 57"/>
                  <a:gd name="T25" fmla="*/ 0 h 42"/>
                  <a:gd name="T26" fmla="*/ 20 w 57"/>
                  <a:gd name="T27" fmla="*/ 0 h 42"/>
                  <a:gd name="T28" fmla="*/ 27 w 57"/>
                  <a:gd name="T29" fmla="*/ 1 h 42"/>
                  <a:gd name="T30" fmla="*/ 32 w 57"/>
                  <a:gd name="T31" fmla="*/ 4 h 42"/>
                  <a:gd name="T32" fmla="*/ 33 w 57"/>
                  <a:gd name="T33" fmla="*/ 4 h 42"/>
                  <a:gd name="T34" fmla="*/ 33 w 57"/>
                  <a:gd name="T35" fmla="*/ 5 h 42"/>
                  <a:gd name="T36" fmla="*/ 41 w 57"/>
                  <a:gd name="T37" fmla="*/ 9 h 42"/>
                  <a:gd name="T38" fmla="*/ 44 w 57"/>
                  <a:gd name="T39" fmla="*/ 9 h 42"/>
                  <a:gd name="T40" fmla="*/ 45 w 57"/>
                  <a:gd name="T41" fmla="*/ 12 h 42"/>
                  <a:gd name="T42" fmla="*/ 41 w 57"/>
                  <a:gd name="T43" fmla="*/ 12 h 42"/>
                  <a:gd name="T44" fmla="*/ 40 w 57"/>
                  <a:gd name="T45" fmla="*/ 13 h 42"/>
                  <a:gd name="T46" fmla="*/ 40 w 57"/>
                  <a:gd name="T47" fmla="*/ 13 h 42"/>
                  <a:gd name="T48" fmla="*/ 44 w 57"/>
                  <a:gd name="T49" fmla="*/ 14 h 42"/>
                  <a:gd name="T50" fmla="*/ 47 w 57"/>
                  <a:gd name="T51" fmla="*/ 14 h 42"/>
                  <a:gd name="T52" fmla="*/ 53 w 57"/>
                  <a:gd name="T53" fmla="*/ 17 h 42"/>
                  <a:gd name="T54" fmla="*/ 55 w 57"/>
                  <a:gd name="T55" fmla="*/ 21 h 42"/>
                  <a:gd name="T56" fmla="*/ 57 w 57"/>
                  <a:gd name="T57" fmla="*/ 26 h 42"/>
                  <a:gd name="T58" fmla="*/ 53 w 57"/>
                  <a:gd name="T59" fmla="*/ 29 h 42"/>
                  <a:gd name="T60" fmla="*/ 51 w 57"/>
                  <a:gd name="T61" fmla="*/ 30 h 42"/>
                  <a:gd name="T62" fmla="*/ 49 w 57"/>
                  <a:gd name="T63" fmla="*/ 26 h 42"/>
                  <a:gd name="T64" fmla="*/ 45 w 57"/>
                  <a:gd name="T65" fmla="*/ 26 h 42"/>
                  <a:gd name="T66" fmla="*/ 41 w 57"/>
                  <a:gd name="T67" fmla="*/ 26 h 42"/>
                  <a:gd name="T68" fmla="*/ 40 w 57"/>
                  <a:gd name="T69" fmla="*/ 26 h 42"/>
                  <a:gd name="T70" fmla="*/ 37 w 57"/>
                  <a:gd name="T71" fmla="*/ 26 h 42"/>
                  <a:gd name="T72" fmla="*/ 32 w 57"/>
                  <a:gd name="T73" fmla="*/ 26 h 42"/>
                  <a:gd name="T74" fmla="*/ 27 w 57"/>
                  <a:gd name="T75" fmla="*/ 30 h 42"/>
                  <a:gd name="T76" fmla="*/ 23 w 57"/>
                  <a:gd name="T77" fmla="*/ 30 h 42"/>
                  <a:gd name="T78" fmla="*/ 20 w 57"/>
                  <a:gd name="T79" fmla="*/ 29 h 42"/>
                  <a:gd name="T80" fmla="*/ 20 w 57"/>
                  <a:gd name="T81" fmla="*/ 26 h 42"/>
                  <a:gd name="T82" fmla="*/ 17 w 57"/>
                  <a:gd name="T83" fmla="*/ 29 h 42"/>
                  <a:gd name="T84" fmla="*/ 15 w 57"/>
                  <a:gd name="T85" fmla="*/ 29 h 42"/>
                  <a:gd name="T86" fmla="*/ 14 w 57"/>
                  <a:gd name="T87" fmla="*/ 30 h 42"/>
                  <a:gd name="T88" fmla="*/ 7 w 57"/>
                  <a:gd name="T89" fmla="*/ 42 h 42"/>
                  <a:gd name="T90" fmla="*/ 3 w 57"/>
                  <a:gd name="T91" fmla="*/ 38 h 42"/>
                  <a:gd name="T92" fmla="*/ 3 w 57"/>
                  <a:gd name="T93" fmla="*/ 35 h 42"/>
                  <a:gd name="T94" fmla="*/ 2 w 57"/>
                  <a:gd name="T95" fmla="*/ 34 h 42"/>
                  <a:gd name="T96" fmla="*/ 2 w 57"/>
                  <a:gd name="T97" fmla="*/ 34 h 42"/>
                  <a:gd name="T98" fmla="*/ 2 w 57"/>
                  <a:gd name="T99" fmla="*/ 34 h 42"/>
                  <a:gd name="T100" fmla="*/ 2 w 57"/>
                  <a:gd name="T10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" h="42">
                    <a:moveTo>
                      <a:pt x="2" y="34"/>
                    </a:moveTo>
                    <a:lnTo>
                      <a:pt x="2" y="34"/>
                    </a:lnTo>
                    <a:lnTo>
                      <a:pt x="3" y="30"/>
                    </a:lnTo>
                    <a:lnTo>
                      <a:pt x="3" y="29"/>
                    </a:lnTo>
                    <a:lnTo>
                      <a:pt x="3" y="29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" y="21"/>
                    </a:lnTo>
                    <a:lnTo>
                      <a:pt x="6" y="18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6" y="14"/>
                    </a:lnTo>
                    <a:lnTo>
                      <a:pt x="6" y="13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4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9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7" y="1"/>
                    </a:lnTo>
                    <a:lnTo>
                      <a:pt x="27" y="1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3" y="4"/>
                    </a:lnTo>
                    <a:lnTo>
                      <a:pt x="33" y="5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41" y="9"/>
                    </a:lnTo>
                    <a:lnTo>
                      <a:pt x="41" y="9"/>
                    </a:lnTo>
                    <a:lnTo>
                      <a:pt x="44" y="9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4" y="12"/>
                    </a:lnTo>
                    <a:lnTo>
                      <a:pt x="41" y="12"/>
                    </a:lnTo>
                    <a:lnTo>
                      <a:pt x="41" y="12"/>
                    </a:lnTo>
                    <a:lnTo>
                      <a:pt x="40" y="13"/>
                    </a:lnTo>
                    <a:lnTo>
                      <a:pt x="37" y="13"/>
                    </a:lnTo>
                    <a:lnTo>
                      <a:pt x="40" y="13"/>
                    </a:lnTo>
                    <a:lnTo>
                      <a:pt x="40" y="13"/>
                    </a:lnTo>
                    <a:lnTo>
                      <a:pt x="44" y="14"/>
                    </a:lnTo>
                    <a:lnTo>
                      <a:pt x="47" y="14"/>
                    </a:lnTo>
                    <a:lnTo>
                      <a:pt x="47" y="14"/>
                    </a:lnTo>
                    <a:lnTo>
                      <a:pt x="49" y="14"/>
                    </a:lnTo>
                    <a:lnTo>
                      <a:pt x="53" y="17"/>
                    </a:lnTo>
                    <a:lnTo>
                      <a:pt x="55" y="21"/>
                    </a:lnTo>
                    <a:lnTo>
                      <a:pt x="55" y="21"/>
                    </a:lnTo>
                    <a:lnTo>
                      <a:pt x="57" y="22"/>
                    </a:lnTo>
                    <a:lnTo>
                      <a:pt x="57" y="26"/>
                    </a:lnTo>
                    <a:lnTo>
                      <a:pt x="53" y="29"/>
                    </a:lnTo>
                    <a:lnTo>
                      <a:pt x="53" y="29"/>
                    </a:lnTo>
                    <a:lnTo>
                      <a:pt x="51" y="30"/>
                    </a:lnTo>
                    <a:lnTo>
                      <a:pt x="51" y="30"/>
                    </a:lnTo>
                    <a:lnTo>
                      <a:pt x="49" y="26"/>
                    </a:lnTo>
                    <a:lnTo>
                      <a:pt x="49" y="26"/>
                    </a:lnTo>
                    <a:lnTo>
                      <a:pt x="47" y="26"/>
                    </a:lnTo>
                    <a:lnTo>
                      <a:pt x="45" y="26"/>
                    </a:lnTo>
                    <a:lnTo>
                      <a:pt x="45" y="26"/>
                    </a:lnTo>
                    <a:lnTo>
                      <a:pt x="41" y="26"/>
                    </a:lnTo>
                    <a:lnTo>
                      <a:pt x="41" y="26"/>
                    </a:lnTo>
                    <a:lnTo>
                      <a:pt x="40" y="26"/>
                    </a:lnTo>
                    <a:lnTo>
                      <a:pt x="37" y="26"/>
                    </a:lnTo>
                    <a:lnTo>
                      <a:pt x="37" y="26"/>
                    </a:lnTo>
                    <a:lnTo>
                      <a:pt x="33" y="25"/>
                    </a:lnTo>
                    <a:lnTo>
                      <a:pt x="32" y="26"/>
                    </a:lnTo>
                    <a:lnTo>
                      <a:pt x="31" y="29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29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9" y="29"/>
                    </a:lnTo>
                    <a:lnTo>
                      <a:pt x="17" y="29"/>
                    </a:lnTo>
                    <a:lnTo>
                      <a:pt x="17" y="29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1" y="35"/>
                    </a:lnTo>
                    <a:lnTo>
                      <a:pt x="7" y="42"/>
                    </a:lnTo>
                    <a:lnTo>
                      <a:pt x="7" y="42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3" y="35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2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1DF55AC9-D8B8-4221-B460-57F111B93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0411" y="3203579"/>
                <a:ext cx="261938" cy="96838"/>
              </a:xfrm>
              <a:custGeom>
                <a:avLst/>
                <a:gdLst>
                  <a:gd name="T0" fmla="*/ 155 w 165"/>
                  <a:gd name="T1" fmla="*/ 47 h 61"/>
                  <a:gd name="T2" fmla="*/ 139 w 165"/>
                  <a:gd name="T3" fmla="*/ 46 h 61"/>
                  <a:gd name="T4" fmla="*/ 143 w 165"/>
                  <a:gd name="T5" fmla="*/ 42 h 61"/>
                  <a:gd name="T6" fmla="*/ 141 w 165"/>
                  <a:gd name="T7" fmla="*/ 38 h 61"/>
                  <a:gd name="T8" fmla="*/ 131 w 165"/>
                  <a:gd name="T9" fmla="*/ 35 h 61"/>
                  <a:gd name="T10" fmla="*/ 126 w 165"/>
                  <a:gd name="T11" fmla="*/ 35 h 61"/>
                  <a:gd name="T12" fmla="*/ 125 w 165"/>
                  <a:gd name="T13" fmla="*/ 33 h 61"/>
                  <a:gd name="T14" fmla="*/ 118 w 165"/>
                  <a:gd name="T15" fmla="*/ 33 h 61"/>
                  <a:gd name="T16" fmla="*/ 121 w 165"/>
                  <a:gd name="T17" fmla="*/ 29 h 61"/>
                  <a:gd name="T18" fmla="*/ 117 w 165"/>
                  <a:gd name="T19" fmla="*/ 26 h 61"/>
                  <a:gd name="T20" fmla="*/ 112 w 165"/>
                  <a:gd name="T21" fmla="*/ 22 h 61"/>
                  <a:gd name="T22" fmla="*/ 108 w 165"/>
                  <a:gd name="T23" fmla="*/ 21 h 61"/>
                  <a:gd name="T24" fmla="*/ 100 w 165"/>
                  <a:gd name="T25" fmla="*/ 17 h 61"/>
                  <a:gd name="T26" fmla="*/ 86 w 165"/>
                  <a:gd name="T27" fmla="*/ 13 h 61"/>
                  <a:gd name="T28" fmla="*/ 82 w 165"/>
                  <a:gd name="T29" fmla="*/ 5 h 61"/>
                  <a:gd name="T30" fmla="*/ 73 w 165"/>
                  <a:gd name="T31" fmla="*/ 5 h 61"/>
                  <a:gd name="T32" fmla="*/ 64 w 165"/>
                  <a:gd name="T33" fmla="*/ 2 h 61"/>
                  <a:gd name="T34" fmla="*/ 56 w 165"/>
                  <a:gd name="T35" fmla="*/ 4 h 61"/>
                  <a:gd name="T36" fmla="*/ 46 w 165"/>
                  <a:gd name="T37" fmla="*/ 2 h 61"/>
                  <a:gd name="T38" fmla="*/ 27 w 165"/>
                  <a:gd name="T39" fmla="*/ 5 h 61"/>
                  <a:gd name="T40" fmla="*/ 11 w 165"/>
                  <a:gd name="T41" fmla="*/ 15 h 61"/>
                  <a:gd name="T42" fmla="*/ 11 w 165"/>
                  <a:gd name="T43" fmla="*/ 22 h 61"/>
                  <a:gd name="T44" fmla="*/ 0 w 165"/>
                  <a:gd name="T45" fmla="*/ 25 h 61"/>
                  <a:gd name="T46" fmla="*/ 7 w 165"/>
                  <a:gd name="T47" fmla="*/ 26 h 61"/>
                  <a:gd name="T48" fmla="*/ 16 w 165"/>
                  <a:gd name="T49" fmla="*/ 18 h 61"/>
                  <a:gd name="T50" fmla="*/ 25 w 165"/>
                  <a:gd name="T51" fmla="*/ 17 h 61"/>
                  <a:gd name="T52" fmla="*/ 42 w 165"/>
                  <a:gd name="T53" fmla="*/ 9 h 61"/>
                  <a:gd name="T54" fmla="*/ 50 w 165"/>
                  <a:gd name="T55" fmla="*/ 15 h 61"/>
                  <a:gd name="T56" fmla="*/ 48 w 165"/>
                  <a:gd name="T57" fmla="*/ 17 h 61"/>
                  <a:gd name="T58" fmla="*/ 56 w 165"/>
                  <a:gd name="T59" fmla="*/ 18 h 61"/>
                  <a:gd name="T60" fmla="*/ 61 w 165"/>
                  <a:gd name="T61" fmla="*/ 21 h 61"/>
                  <a:gd name="T62" fmla="*/ 70 w 165"/>
                  <a:gd name="T63" fmla="*/ 18 h 61"/>
                  <a:gd name="T64" fmla="*/ 74 w 165"/>
                  <a:gd name="T65" fmla="*/ 26 h 61"/>
                  <a:gd name="T66" fmla="*/ 84 w 165"/>
                  <a:gd name="T67" fmla="*/ 30 h 61"/>
                  <a:gd name="T68" fmla="*/ 96 w 165"/>
                  <a:gd name="T69" fmla="*/ 30 h 61"/>
                  <a:gd name="T70" fmla="*/ 100 w 165"/>
                  <a:gd name="T71" fmla="*/ 38 h 61"/>
                  <a:gd name="T72" fmla="*/ 108 w 165"/>
                  <a:gd name="T73" fmla="*/ 46 h 61"/>
                  <a:gd name="T74" fmla="*/ 117 w 165"/>
                  <a:gd name="T75" fmla="*/ 46 h 61"/>
                  <a:gd name="T76" fmla="*/ 118 w 165"/>
                  <a:gd name="T77" fmla="*/ 51 h 61"/>
                  <a:gd name="T78" fmla="*/ 109 w 165"/>
                  <a:gd name="T79" fmla="*/ 59 h 61"/>
                  <a:gd name="T80" fmla="*/ 134 w 165"/>
                  <a:gd name="T81" fmla="*/ 59 h 61"/>
                  <a:gd name="T82" fmla="*/ 149 w 165"/>
                  <a:gd name="T83" fmla="*/ 59 h 61"/>
                  <a:gd name="T84" fmla="*/ 165 w 165"/>
                  <a:gd name="T85" fmla="*/ 55 h 61"/>
                  <a:gd name="T86" fmla="*/ 162 w 165"/>
                  <a:gd name="T87" fmla="*/ 53 h 61"/>
                  <a:gd name="T88" fmla="*/ 162 w 165"/>
                  <a:gd name="T89" fmla="*/ 53 h 61"/>
                  <a:gd name="T90" fmla="*/ 29 w 165"/>
                  <a:gd name="T91" fmla="*/ 25 h 61"/>
                  <a:gd name="T92" fmla="*/ 27 w 165"/>
                  <a:gd name="T93" fmla="*/ 30 h 61"/>
                  <a:gd name="T94" fmla="*/ 29 w 165"/>
                  <a:gd name="T95" fmla="*/ 33 h 61"/>
                  <a:gd name="T96" fmla="*/ 37 w 165"/>
                  <a:gd name="T97" fmla="*/ 30 h 61"/>
                  <a:gd name="T98" fmla="*/ 33 w 165"/>
                  <a:gd name="T99" fmla="*/ 25 h 61"/>
                  <a:gd name="T100" fmla="*/ 33 w 165"/>
                  <a:gd name="T101" fmla="*/ 2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5" h="61">
                    <a:moveTo>
                      <a:pt x="162" y="53"/>
                    </a:moveTo>
                    <a:lnTo>
                      <a:pt x="158" y="51"/>
                    </a:lnTo>
                    <a:lnTo>
                      <a:pt x="155" y="47"/>
                    </a:lnTo>
                    <a:lnTo>
                      <a:pt x="153" y="46"/>
                    </a:lnTo>
                    <a:lnTo>
                      <a:pt x="147" y="46"/>
                    </a:lnTo>
                    <a:lnTo>
                      <a:pt x="139" y="46"/>
                    </a:lnTo>
                    <a:lnTo>
                      <a:pt x="143" y="43"/>
                    </a:lnTo>
                    <a:lnTo>
                      <a:pt x="141" y="42"/>
                    </a:lnTo>
                    <a:lnTo>
                      <a:pt x="143" y="42"/>
                    </a:lnTo>
                    <a:lnTo>
                      <a:pt x="143" y="39"/>
                    </a:lnTo>
                    <a:lnTo>
                      <a:pt x="143" y="38"/>
                    </a:lnTo>
                    <a:lnTo>
                      <a:pt x="141" y="38"/>
                    </a:lnTo>
                    <a:lnTo>
                      <a:pt x="138" y="38"/>
                    </a:lnTo>
                    <a:lnTo>
                      <a:pt x="135" y="38"/>
                    </a:lnTo>
                    <a:lnTo>
                      <a:pt x="131" y="35"/>
                    </a:lnTo>
                    <a:lnTo>
                      <a:pt x="130" y="35"/>
                    </a:lnTo>
                    <a:lnTo>
                      <a:pt x="130" y="38"/>
                    </a:lnTo>
                    <a:lnTo>
                      <a:pt x="126" y="35"/>
                    </a:lnTo>
                    <a:lnTo>
                      <a:pt x="126" y="34"/>
                    </a:lnTo>
                    <a:lnTo>
                      <a:pt x="125" y="34"/>
                    </a:lnTo>
                    <a:lnTo>
                      <a:pt x="125" y="33"/>
                    </a:lnTo>
                    <a:lnTo>
                      <a:pt x="122" y="30"/>
                    </a:lnTo>
                    <a:lnTo>
                      <a:pt x="121" y="30"/>
                    </a:lnTo>
                    <a:lnTo>
                      <a:pt x="118" y="33"/>
                    </a:lnTo>
                    <a:lnTo>
                      <a:pt x="118" y="29"/>
                    </a:lnTo>
                    <a:lnTo>
                      <a:pt x="121" y="30"/>
                    </a:lnTo>
                    <a:lnTo>
                      <a:pt x="121" y="29"/>
                    </a:lnTo>
                    <a:lnTo>
                      <a:pt x="118" y="26"/>
                    </a:lnTo>
                    <a:lnTo>
                      <a:pt x="114" y="25"/>
                    </a:lnTo>
                    <a:lnTo>
                      <a:pt x="117" y="26"/>
                    </a:lnTo>
                    <a:lnTo>
                      <a:pt x="113" y="26"/>
                    </a:lnTo>
                    <a:lnTo>
                      <a:pt x="112" y="25"/>
                    </a:lnTo>
                    <a:lnTo>
                      <a:pt x="112" y="22"/>
                    </a:lnTo>
                    <a:lnTo>
                      <a:pt x="109" y="25"/>
                    </a:lnTo>
                    <a:lnTo>
                      <a:pt x="109" y="22"/>
                    </a:lnTo>
                    <a:lnTo>
                      <a:pt x="108" y="21"/>
                    </a:lnTo>
                    <a:lnTo>
                      <a:pt x="105" y="21"/>
                    </a:lnTo>
                    <a:lnTo>
                      <a:pt x="104" y="18"/>
                    </a:lnTo>
                    <a:lnTo>
                      <a:pt x="100" y="17"/>
                    </a:lnTo>
                    <a:lnTo>
                      <a:pt x="96" y="15"/>
                    </a:lnTo>
                    <a:lnTo>
                      <a:pt x="90" y="15"/>
                    </a:lnTo>
                    <a:lnTo>
                      <a:pt x="86" y="13"/>
                    </a:lnTo>
                    <a:lnTo>
                      <a:pt x="84" y="9"/>
                    </a:lnTo>
                    <a:lnTo>
                      <a:pt x="81" y="8"/>
                    </a:lnTo>
                    <a:lnTo>
                      <a:pt x="82" y="5"/>
                    </a:lnTo>
                    <a:lnTo>
                      <a:pt x="78" y="5"/>
                    </a:lnTo>
                    <a:lnTo>
                      <a:pt x="74" y="5"/>
                    </a:lnTo>
                    <a:lnTo>
                      <a:pt x="73" y="5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4" y="2"/>
                    </a:lnTo>
                    <a:lnTo>
                      <a:pt x="61" y="2"/>
                    </a:lnTo>
                    <a:lnTo>
                      <a:pt x="61" y="0"/>
                    </a:lnTo>
                    <a:lnTo>
                      <a:pt x="56" y="4"/>
                    </a:lnTo>
                    <a:lnTo>
                      <a:pt x="54" y="2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39" y="2"/>
                    </a:lnTo>
                    <a:lnTo>
                      <a:pt x="31" y="4"/>
                    </a:lnTo>
                    <a:lnTo>
                      <a:pt x="27" y="5"/>
                    </a:lnTo>
                    <a:lnTo>
                      <a:pt x="25" y="5"/>
                    </a:lnTo>
                    <a:lnTo>
                      <a:pt x="16" y="9"/>
                    </a:lnTo>
                    <a:lnTo>
                      <a:pt x="11" y="15"/>
                    </a:lnTo>
                    <a:lnTo>
                      <a:pt x="8" y="17"/>
                    </a:lnTo>
                    <a:lnTo>
                      <a:pt x="8" y="18"/>
                    </a:lnTo>
                    <a:lnTo>
                      <a:pt x="11" y="22"/>
                    </a:lnTo>
                    <a:lnTo>
                      <a:pt x="7" y="22"/>
                    </a:lnTo>
                    <a:lnTo>
                      <a:pt x="4" y="22"/>
                    </a:lnTo>
                    <a:lnTo>
                      <a:pt x="0" y="25"/>
                    </a:lnTo>
                    <a:lnTo>
                      <a:pt x="4" y="25"/>
                    </a:lnTo>
                    <a:lnTo>
                      <a:pt x="7" y="25"/>
                    </a:lnTo>
                    <a:lnTo>
                      <a:pt x="7" y="26"/>
                    </a:lnTo>
                    <a:lnTo>
                      <a:pt x="11" y="25"/>
                    </a:lnTo>
                    <a:lnTo>
                      <a:pt x="13" y="22"/>
                    </a:lnTo>
                    <a:lnTo>
                      <a:pt x="16" y="18"/>
                    </a:lnTo>
                    <a:lnTo>
                      <a:pt x="20" y="18"/>
                    </a:lnTo>
                    <a:lnTo>
                      <a:pt x="24" y="18"/>
                    </a:lnTo>
                    <a:lnTo>
                      <a:pt x="25" y="17"/>
                    </a:lnTo>
                    <a:lnTo>
                      <a:pt x="33" y="11"/>
                    </a:lnTo>
                    <a:lnTo>
                      <a:pt x="37" y="9"/>
                    </a:lnTo>
                    <a:lnTo>
                      <a:pt x="42" y="9"/>
                    </a:lnTo>
                    <a:lnTo>
                      <a:pt x="50" y="11"/>
                    </a:lnTo>
                    <a:lnTo>
                      <a:pt x="52" y="13"/>
                    </a:lnTo>
                    <a:lnTo>
                      <a:pt x="50" y="15"/>
                    </a:lnTo>
                    <a:lnTo>
                      <a:pt x="48" y="15"/>
                    </a:lnTo>
                    <a:lnTo>
                      <a:pt x="44" y="15"/>
                    </a:lnTo>
                    <a:lnTo>
                      <a:pt x="48" y="17"/>
                    </a:lnTo>
                    <a:lnTo>
                      <a:pt x="52" y="18"/>
                    </a:lnTo>
                    <a:lnTo>
                      <a:pt x="54" y="18"/>
                    </a:lnTo>
                    <a:lnTo>
                      <a:pt x="56" y="18"/>
                    </a:lnTo>
                    <a:lnTo>
                      <a:pt x="57" y="21"/>
                    </a:lnTo>
                    <a:lnTo>
                      <a:pt x="60" y="17"/>
                    </a:lnTo>
                    <a:lnTo>
                      <a:pt x="61" y="21"/>
                    </a:lnTo>
                    <a:lnTo>
                      <a:pt x="65" y="21"/>
                    </a:lnTo>
                    <a:lnTo>
                      <a:pt x="69" y="21"/>
                    </a:lnTo>
                    <a:lnTo>
                      <a:pt x="70" y="18"/>
                    </a:lnTo>
                    <a:lnTo>
                      <a:pt x="70" y="22"/>
                    </a:lnTo>
                    <a:lnTo>
                      <a:pt x="73" y="22"/>
                    </a:lnTo>
                    <a:lnTo>
                      <a:pt x="74" y="26"/>
                    </a:lnTo>
                    <a:lnTo>
                      <a:pt x="78" y="29"/>
                    </a:lnTo>
                    <a:lnTo>
                      <a:pt x="81" y="29"/>
                    </a:lnTo>
                    <a:lnTo>
                      <a:pt x="84" y="30"/>
                    </a:lnTo>
                    <a:lnTo>
                      <a:pt x="88" y="30"/>
                    </a:lnTo>
                    <a:lnTo>
                      <a:pt x="92" y="30"/>
                    </a:lnTo>
                    <a:lnTo>
                      <a:pt x="96" y="30"/>
                    </a:lnTo>
                    <a:lnTo>
                      <a:pt x="98" y="30"/>
                    </a:lnTo>
                    <a:lnTo>
                      <a:pt x="98" y="34"/>
                    </a:lnTo>
                    <a:lnTo>
                      <a:pt x="100" y="38"/>
                    </a:lnTo>
                    <a:lnTo>
                      <a:pt x="100" y="39"/>
                    </a:lnTo>
                    <a:lnTo>
                      <a:pt x="104" y="43"/>
                    </a:lnTo>
                    <a:lnTo>
                      <a:pt x="108" y="46"/>
                    </a:lnTo>
                    <a:lnTo>
                      <a:pt x="112" y="46"/>
                    </a:lnTo>
                    <a:lnTo>
                      <a:pt x="114" y="46"/>
                    </a:lnTo>
                    <a:lnTo>
                      <a:pt x="117" y="46"/>
                    </a:lnTo>
                    <a:lnTo>
                      <a:pt x="117" y="47"/>
                    </a:lnTo>
                    <a:lnTo>
                      <a:pt x="117" y="49"/>
                    </a:lnTo>
                    <a:lnTo>
                      <a:pt x="118" y="51"/>
                    </a:lnTo>
                    <a:lnTo>
                      <a:pt x="117" y="53"/>
                    </a:lnTo>
                    <a:lnTo>
                      <a:pt x="112" y="57"/>
                    </a:lnTo>
                    <a:lnTo>
                      <a:pt x="109" y="59"/>
                    </a:lnTo>
                    <a:lnTo>
                      <a:pt x="108" y="61"/>
                    </a:lnTo>
                    <a:lnTo>
                      <a:pt x="121" y="61"/>
                    </a:lnTo>
                    <a:lnTo>
                      <a:pt x="134" y="59"/>
                    </a:lnTo>
                    <a:lnTo>
                      <a:pt x="143" y="61"/>
                    </a:lnTo>
                    <a:lnTo>
                      <a:pt x="147" y="59"/>
                    </a:lnTo>
                    <a:lnTo>
                      <a:pt x="149" y="59"/>
                    </a:lnTo>
                    <a:lnTo>
                      <a:pt x="149" y="61"/>
                    </a:lnTo>
                    <a:lnTo>
                      <a:pt x="158" y="57"/>
                    </a:lnTo>
                    <a:lnTo>
                      <a:pt x="165" y="55"/>
                    </a:lnTo>
                    <a:lnTo>
                      <a:pt x="162" y="53"/>
                    </a:lnTo>
                    <a:lnTo>
                      <a:pt x="162" y="53"/>
                    </a:lnTo>
                    <a:lnTo>
                      <a:pt x="162" y="53"/>
                    </a:lnTo>
                    <a:lnTo>
                      <a:pt x="162" y="53"/>
                    </a:lnTo>
                    <a:lnTo>
                      <a:pt x="162" y="53"/>
                    </a:lnTo>
                    <a:lnTo>
                      <a:pt x="162" y="53"/>
                    </a:lnTo>
                    <a:lnTo>
                      <a:pt x="162" y="53"/>
                    </a:lnTo>
                    <a:close/>
                    <a:moveTo>
                      <a:pt x="33" y="25"/>
                    </a:moveTo>
                    <a:lnTo>
                      <a:pt x="29" y="25"/>
                    </a:lnTo>
                    <a:lnTo>
                      <a:pt x="27" y="26"/>
                    </a:lnTo>
                    <a:lnTo>
                      <a:pt x="29" y="30"/>
                    </a:lnTo>
                    <a:lnTo>
                      <a:pt x="27" y="30"/>
                    </a:lnTo>
                    <a:lnTo>
                      <a:pt x="25" y="30"/>
                    </a:lnTo>
                    <a:lnTo>
                      <a:pt x="27" y="33"/>
                    </a:lnTo>
                    <a:lnTo>
                      <a:pt x="29" y="33"/>
                    </a:lnTo>
                    <a:lnTo>
                      <a:pt x="33" y="33"/>
                    </a:lnTo>
                    <a:lnTo>
                      <a:pt x="35" y="30"/>
                    </a:lnTo>
                    <a:lnTo>
                      <a:pt x="37" y="30"/>
                    </a:lnTo>
                    <a:lnTo>
                      <a:pt x="35" y="26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5"/>
                    </a:lnTo>
                    <a:lnTo>
                      <a:pt x="33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DC01511D-9094-4000-9EDC-B0E3830ED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473" y="3300418"/>
                <a:ext cx="74613" cy="53975"/>
              </a:xfrm>
              <a:custGeom>
                <a:avLst/>
                <a:gdLst>
                  <a:gd name="T0" fmla="*/ 7 w 47"/>
                  <a:gd name="T1" fmla="*/ 22 h 34"/>
                  <a:gd name="T2" fmla="*/ 15 w 47"/>
                  <a:gd name="T3" fmla="*/ 22 h 34"/>
                  <a:gd name="T4" fmla="*/ 14 w 47"/>
                  <a:gd name="T5" fmla="*/ 25 h 34"/>
                  <a:gd name="T6" fmla="*/ 16 w 47"/>
                  <a:gd name="T7" fmla="*/ 25 h 34"/>
                  <a:gd name="T8" fmla="*/ 24 w 47"/>
                  <a:gd name="T9" fmla="*/ 26 h 34"/>
                  <a:gd name="T10" fmla="*/ 28 w 47"/>
                  <a:gd name="T11" fmla="*/ 26 h 34"/>
                  <a:gd name="T12" fmla="*/ 30 w 47"/>
                  <a:gd name="T13" fmla="*/ 25 h 34"/>
                  <a:gd name="T14" fmla="*/ 34 w 47"/>
                  <a:gd name="T15" fmla="*/ 22 h 34"/>
                  <a:gd name="T16" fmla="*/ 34 w 47"/>
                  <a:gd name="T17" fmla="*/ 21 h 34"/>
                  <a:gd name="T18" fmla="*/ 30 w 47"/>
                  <a:gd name="T19" fmla="*/ 17 h 34"/>
                  <a:gd name="T20" fmla="*/ 28 w 47"/>
                  <a:gd name="T21" fmla="*/ 13 h 34"/>
                  <a:gd name="T22" fmla="*/ 28 w 47"/>
                  <a:gd name="T23" fmla="*/ 5 h 34"/>
                  <a:gd name="T24" fmla="*/ 24 w 47"/>
                  <a:gd name="T25" fmla="*/ 4 h 34"/>
                  <a:gd name="T26" fmla="*/ 19 w 47"/>
                  <a:gd name="T27" fmla="*/ 4 h 34"/>
                  <a:gd name="T28" fmla="*/ 20 w 47"/>
                  <a:gd name="T29" fmla="*/ 1 h 34"/>
                  <a:gd name="T30" fmla="*/ 28 w 47"/>
                  <a:gd name="T31" fmla="*/ 0 h 34"/>
                  <a:gd name="T32" fmla="*/ 36 w 47"/>
                  <a:gd name="T33" fmla="*/ 1 h 34"/>
                  <a:gd name="T34" fmla="*/ 46 w 47"/>
                  <a:gd name="T35" fmla="*/ 4 h 34"/>
                  <a:gd name="T36" fmla="*/ 47 w 47"/>
                  <a:gd name="T37" fmla="*/ 5 h 34"/>
                  <a:gd name="T38" fmla="*/ 46 w 47"/>
                  <a:gd name="T39" fmla="*/ 12 h 34"/>
                  <a:gd name="T40" fmla="*/ 46 w 47"/>
                  <a:gd name="T41" fmla="*/ 13 h 34"/>
                  <a:gd name="T42" fmla="*/ 43 w 47"/>
                  <a:gd name="T43" fmla="*/ 17 h 34"/>
                  <a:gd name="T44" fmla="*/ 43 w 47"/>
                  <a:gd name="T45" fmla="*/ 17 h 34"/>
                  <a:gd name="T46" fmla="*/ 46 w 47"/>
                  <a:gd name="T47" fmla="*/ 18 h 34"/>
                  <a:gd name="T48" fmla="*/ 40 w 47"/>
                  <a:gd name="T49" fmla="*/ 22 h 34"/>
                  <a:gd name="T50" fmla="*/ 43 w 47"/>
                  <a:gd name="T51" fmla="*/ 29 h 34"/>
                  <a:gd name="T52" fmla="*/ 42 w 47"/>
                  <a:gd name="T53" fmla="*/ 34 h 34"/>
                  <a:gd name="T54" fmla="*/ 40 w 47"/>
                  <a:gd name="T55" fmla="*/ 30 h 34"/>
                  <a:gd name="T56" fmla="*/ 28 w 47"/>
                  <a:gd name="T57" fmla="*/ 30 h 34"/>
                  <a:gd name="T58" fmla="*/ 24 w 47"/>
                  <a:gd name="T59" fmla="*/ 30 h 34"/>
                  <a:gd name="T60" fmla="*/ 14 w 47"/>
                  <a:gd name="T61" fmla="*/ 29 h 34"/>
                  <a:gd name="T62" fmla="*/ 11 w 47"/>
                  <a:gd name="T63" fmla="*/ 31 h 34"/>
                  <a:gd name="T64" fmla="*/ 7 w 47"/>
                  <a:gd name="T65" fmla="*/ 31 h 34"/>
                  <a:gd name="T66" fmla="*/ 2 w 47"/>
                  <a:gd name="T67" fmla="*/ 29 h 34"/>
                  <a:gd name="T68" fmla="*/ 2 w 47"/>
                  <a:gd name="T69" fmla="*/ 25 h 34"/>
                  <a:gd name="T70" fmla="*/ 7 w 47"/>
                  <a:gd name="T71" fmla="*/ 22 h 34"/>
                  <a:gd name="T72" fmla="*/ 7 w 47"/>
                  <a:gd name="T73" fmla="*/ 22 h 34"/>
                  <a:gd name="T74" fmla="*/ 7 w 47"/>
                  <a:gd name="T75" fmla="*/ 22 h 34"/>
                  <a:gd name="T76" fmla="*/ 7 w 47"/>
                  <a:gd name="T77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" h="34">
                    <a:moveTo>
                      <a:pt x="7" y="22"/>
                    </a:moveTo>
                    <a:lnTo>
                      <a:pt x="7" y="22"/>
                    </a:lnTo>
                    <a:lnTo>
                      <a:pt x="11" y="22"/>
                    </a:lnTo>
                    <a:lnTo>
                      <a:pt x="15" y="22"/>
                    </a:lnTo>
                    <a:lnTo>
                      <a:pt x="15" y="22"/>
                    </a:lnTo>
                    <a:lnTo>
                      <a:pt x="14" y="25"/>
                    </a:lnTo>
                    <a:lnTo>
                      <a:pt x="15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24" y="26"/>
                    </a:lnTo>
                    <a:lnTo>
                      <a:pt x="24" y="26"/>
                    </a:lnTo>
                    <a:lnTo>
                      <a:pt x="28" y="26"/>
                    </a:lnTo>
                    <a:lnTo>
                      <a:pt x="30" y="25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34" y="21"/>
                    </a:lnTo>
                    <a:lnTo>
                      <a:pt x="32" y="18"/>
                    </a:lnTo>
                    <a:lnTo>
                      <a:pt x="30" y="17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8" y="8"/>
                    </a:lnTo>
                    <a:lnTo>
                      <a:pt x="28" y="5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4"/>
                    </a:lnTo>
                    <a:lnTo>
                      <a:pt x="19" y="4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6" y="1"/>
                    </a:lnTo>
                    <a:lnTo>
                      <a:pt x="36" y="1"/>
                    </a:lnTo>
                    <a:lnTo>
                      <a:pt x="42" y="1"/>
                    </a:lnTo>
                    <a:lnTo>
                      <a:pt x="46" y="4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46" y="9"/>
                    </a:lnTo>
                    <a:lnTo>
                      <a:pt x="46" y="12"/>
                    </a:lnTo>
                    <a:lnTo>
                      <a:pt x="46" y="12"/>
                    </a:lnTo>
                    <a:lnTo>
                      <a:pt x="46" y="13"/>
                    </a:lnTo>
                    <a:lnTo>
                      <a:pt x="46" y="14"/>
                    </a:lnTo>
                    <a:lnTo>
                      <a:pt x="43" y="17"/>
                    </a:lnTo>
                    <a:lnTo>
                      <a:pt x="43" y="17"/>
                    </a:lnTo>
                    <a:lnTo>
                      <a:pt x="43" y="17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43" y="22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3" y="29"/>
                    </a:lnTo>
                    <a:lnTo>
                      <a:pt x="43" y="30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0" y="30"/>
                    </a:lnTo>
                    <a:lnTo>
                      <a:pt x="36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4" y="30"/>
                    </a:lnTo>
                    <a:lnTo>
                      <a:pt x="19" y="30"/>
                    </a:lnTo>
                    <a:lnTo>
                      <a:pt x="14" y="29"/>
                    </a:lnTo>
                    <a:lnTo>
                      <a:pt x="11" y="31"/>
                    </a:lnTo>
                    <a:lnTo>
                      <a:pt x="11" y="31"/>
                    </a:lnTo>
                    <a:lnTo>
                      <a:pt x="10" y="31"/>
                    </a:lnTo>
                    <a:lnTo>
                      <a:pt x="7" y="31"/>
                    </a:lnTo>
                    <a:lnTo>
                      <a:pt x="2" y="29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2" y="25"/>
                    </a:lnTo>
                    <a:lnTo>
                      <a:pt x="3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lnTo>
                      <a:pt x="7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E84FB5B4-621B-4225-B0D2-105503D0D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1861" y="3097218"/>
                <a:ext cx="131763" cy="173038"/>
              </a:xfrm>
              <a:custGeom>
                <a:avLst/>
                <a:gdLst>
                  <a:gd name="T0" fmla="*/ 10 w 83"/>
                  <a:gd name="T1" fmla="*/ 39 h 109"/>
                  <a:gd name="T2" fmla="*/ 5 w 83"/>
                  <a:gd name="T3" fmla="*/ 35 h 109"/>
                  <a:gd name="T4" fmla="*/ 1 w 83"/>
                  <a:gd name="T5" fmla="*/ 43 h 109"/>
                  <a:gd name="T6" fmla="*/ 6 w 83"/>
                  <a:gd name="T7" fmla="*/ 45 h 109"/>
                  <a:gd name="T8" fmla="*/ 6 w 83"/>
                  <a:gd name="T9" fmla="*/ 45 h 109"/>
                  <a:gd name="T10" fmla="*/ 5 w 83"/>
                  <a:gd name="T11" fmla="*/ 4 h 109"/>
                  <a:gd name="T12" fmla="*/ 4 w 83"/>
                  <a:gd name="T13" fmla="*/ 8 h 109"/>
                  <a:gd name="T14" fmla="*/ 13 w 83"/>
                  <a:gd name="T15" fmla="*/ 4 h 109"/>
                  <a:gd name="T16" fmla="*/ 10 w 83"/>
                  <a:gd name="T17" fmla="*/ 4 h 109"/>
                  <a:gd name="T18" fmla="*/ 10 w 83"/>
                  <a:gd name="T19" fmla="*/ 49 h 109"/>
                  <a:gd name="T20" fmla="*/ 9 w 83"/>
                  <a:gd name="T21" fmla="*/ 56 h 109"/>
                  <a:gd name="T22" fmla="*/ 13 w 83"/>
                  <a:gd name="T23" fmla="*/ 56 h 109"/>
                  <a:gd name="T24" fmla="*/ 13 w 83"/>
                  <a:gd name="T25" fmla="*/ 49 h 109"/>
                  <a:gd name="T26" fmla="*/ 10 w 83"/>
                  <a:gd name="T27" fmla="*/ 49 h 109"/>
                  <a:gd name="T28" fmla="*/ 10 w 83"/>
                  <a:gd name="T29" fmla="*/ 49 h 109"/>
                  <a:gd name="T30" fmla="*/ 26 w 83"/>
                  <a:gd name="T31" fmla="*/ 5 h 109"/>
                  <a:gd name="T32" fmla="*/ 18 w 83"/>
                  <a:gd name="T33" fmla="*/ 0 h 109"/>
                  <a:gd name="T34" fmla="*/ 18 w 83"/>
                  <a:gd name="T35" fmla="*/ 0 h 109"/>
                  <a:gd name="T36" fmla="*/ 23 w 83"/>
                  <a:gd name="T37" fmla="*/ 19 h 109"/>
                  <a:gd name="T38" fmla="*/ 26 w 83"/>
                  <a:gd name="T39" fmla="*/ 5 h 109"/>
                  <a:gd name="T40" fmla="*/ 26 w 83"/>
                  <a:gd name="T41" fmla="*/ 8 h 109"/>
                  <a:gd name="T42" fmla="*/ 35 w 83"/>
                  <a:gd name="T43" fmla="*/ 39 h 109"/>
                  <a:gd name="T44" fmla="*/ 37 w 83"/>
                  <a:gd name="T45" fmla="*/ 32 h 109"/>
                  <a:gd name="T46" fmla="*/ 35 w 83"/>
                  <a:gd name="T47" fmla="*/ 39 h 109"/>
                  <a:gd name="T48" fmla="*/ 35 w 83"/>
                  <a:gd name="T49" fmla="*/ 39 h 109"/>
                  <a:gd name="T50" fmla="*/ 30 w 83"/>
                  <a:gd name="T51" fmla="*/ 27 h 109"/>
                  <a:gd name="T52" fmla="*/ 30 w 83"/>
                  <a:gd name="T53" fmla="*/ 27 h 109"/>
                  <a:gd name="T54" fmla="*/ 37 w 83"/>
                  <a:gd name="T55" fmla="*/ 31 h 109"/>
                  <a:gd name="T56" fmla="*/ 35 w 83"/>
                  <a:gd name="T57" fmla="*/ 31 h 109"/>
                  <a:gd name="T58" fmla="*/ 35 w 83"/>
                  <a:gd name="T59" fmla="*/ 31 h 109"/>
                  <a:gd name="T60" fmla="*/ 47 w 83"/>
                  <a:gd name="T61" fmla="*/ 45 h 109"/>
                  <a:gd name="T62" fmla="*/ 47 w 83"/>
                  <a:gd name="T63" fmla="*/ 45 h 109"/>
                  <a:gd name="T64" fmla="*/ 49 w 83"/>
                  <a:gd name="T65" fmla="*/ 63 h 109"/>
                  <a:gd name="T66" fmla="*/ 49 w 83"/>
                  <a:gd name="T67" fmla="*/ 65 h 109"/>
                  <a:gd name="T68" fmla="*/ 49 w 83"/>
                  <a:gd name="T69" fmla="*/ 65 h 109"/>
                  <a:gd name="T70" fmla="*/ 49 w 83"/>
                  <a:gd name="T71" fmla="*/ 71 h 109"/>
                  <a:gd name="T72" fmla="*/ 49 w 83"/>
                  <a:gd name="T73" fmla="*/ 69 h 109"/>
                  <a:gd name="T74" fmla="*/ 49 w 83"/>
                  <a:gd name="T75" fmla="*/ 69 h 109"/>
                  <a:gd name="T76" fmla="*/ 54 w 83"/>
                  <a:gd name="T77" fmla="*/ 57 h 109"/>
                  <a:gd name="T78" fmla="*/ 54 w 83"/>
                  <a:gd name="T79" fmla="*/ 59 h 109"/>
                  <a:gd name="T80" fmla="*/ 54 w 83"/>
                  <a:gd name="T81" fmla="*/ 59 h 109"/>
                  <a:gd name="T82" fmla="*/ 66 w 83"/>
                  <a:gd name="T83" fmla="*/ 78 h 109"/>
                  <a:gd name="T84" fmla="*/ 67 w 83"/>
                  <a:gd name="T85" fmla="*/ 80 h 109"/>
                  <a:gd name="T86" fmla="*/ 67 w 83"/>
                  <a:gd name="T87" fmla="*/ 80 h 109"/>
                  <a:gd name="T88" fmla="*/ 61 w 83"/>
                  <a:gd name="T89" fmla="*/ 53 h 109"/>
                  <a:gd name="T90" fmla="*/ 61 w 83"/>
                  <a:gd name="T91" fmla="*/ 52 h 109"/>
                  <a:gd name="T92" fmla="*/ 61 w 83"/>
                  <a:gd name="T93" fmla="*/ 52 h 109"/>
                  <a:gd name="T94" fmla="*/ 66 w 83"/>
                  <a:gd name="T95" fmla="*/ 106 h 109"/>
                  <a:gd name="T96" fmla="*/ 75 w 83"/>
                  <a:gd name="T97" fmla="*/ 105 h 109"/>
                  <a:gd name="T98" fmla="*/ 74 w 83"/>
                  <a:gd name="T99" fmla="*/ 105 h 109"/>
                  <a:gd name="T100" fmla="*/ 74 w 83"/>
                  <a:gd name="T101" fmla="*/ 105 h 109"/>
                  <a:gd name="T102" fmla="*/ 79 w 83"/>
                  <a:gd name="T103" fmla="*/ 84 h 109"/>
                  <a:gd name="T104" fmla="*/ 81 w 83"/>
                  <a:gd name="T105" fmla="*/ 82 h 109"/>
                  <a:gd name="T106" fmla="*/ 81 w 83"/>
                  <a:gd name="T107" fmla="*/ 8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3" h="109">
                    <a:moveTo>
                      <a:pt x="6" y="45"/>
                    </a:moveTo>
                    <a:lnTo>
                      <a:pt x="10" y="44"/>
                    </a:lnTo>
                    <a:lnTo>
                      <a:pt x="10" y="43"/>
                    </a:lnTo>
                    <a:lnTo>
                      <a:pt x="10" y="39"/>
                    </a:lnTo>
                    <a:lnTo>
                      <a:pt x="9" y="35"/>
                    </a:lnTo>
                    <a:lnTo>
                      <a:pt x="9" y="32"/>
                    </a:lnTo>
                    <a:lnTo>
                      <a:pt x="5" y="31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4" y="40"/>
                    </a:lnTo>
                    <a:lnTo>
                      <a:pt x="4" y="43"/>
                    </a:lnTo>
                    <a:lnTo>
                      <a:pt x="1" y="43"/>
                    </a:lnTo>
                    <a:lnTo>
                      <a:pt x="4" y="44"/>
                    </a:lnTo>
                    <a:lnTo>
                      <a:pt x="5" y="44"/>
                    </a:lnTo>
                    <a:lnTo>
                      <a:pt x="5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6" y="45"/>
                    </a:lnTo>
                    <a:close/>
                    <a:moveTo>
                      <a:pt x="10" y="4"/>
                    </a:moveTo>
                    <a:lnTo>
                      <a:pt x="5" y="4"/>
                    </a:lnTo>
                    <a:lnTo>
                      <a:pt x="4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4" y="8"/>
                    </a:lnTo>
                    <a:lnTo>
                      <a:pt x="10" y="5"/>
                    </a:lnTo>
                    <a:lnTo>
                      <a:pt x="14" y="4"/>
                    </a:lnTo>
                    <a:lnTo>
                      <a:pt x="17" y="1"/>
                    </a:lnTo>
                    <a:lnTo>
                      <a:pt x="13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  <a:moveTo>
                      <a:pt x="10" y="49"/>
                    </a:moveTo>
                    <a:lnTo>
                      <a:pt x="10" y="48"/>
                    </a:lnTo>
                    <a:lnTo>
                      <a:pt x="6" y="52"/>
                    </a:lnTo>
                    <a:lnTo>
                      <a:pt x="9" y="53"/>
                    </a:lnTo>
                    <a:lnTo>
                      <a:pt x="9" y="56"/>
                    </a:lnTo>
                    <a:lnTo>
                      <a:pt x="10" y="57"/>
                    </a:lnTo>
                    <a:lnTo>
                      <a:pt x="9" y="57"/>
                    </a:lnTo>
                    <a:lnTo>
                      <a:pt x="10" y="57"/>
                    </a:lnTo>
                    <a:lnTo>
                      <a:pt x="13" y="56"/>
                    </a:lnTo>
                    <a:lnTo>
                      <a:pt x="12" y="56"/>
                    </a:lnTo>
                    <a:lnTo>
                      <a:pt x="13" y="53"/>
                    </a:lnTo>
                    <a:lnTo>
                      <a:pt x="13" y="52"/>
                    </a:lnTo>
                    <a:lnTo>
                      <a:pt x="13" y="49"/>
                    </a:lnTo>
                    <a:lnTo>
                      <a:pt x="10" y="52"/>
                    </a:lnTo>
                    <a:lnTo>
                      <a:pt x="10" y="49"/>
                    </a:lnTo>
                    <a:lnTo>
                      <a:pt x="10" y="49"/>
                    </a:lnTo>
                    <a:lnTo>
                      <a:pt x="10" y="49"/>
                    </a:lnTo>
                    <a:lnTo>
                      <a:pt x="10" y="49"/>
                    </a:lnTo>
                    <a:lnTo>
                      <a:pt x="10" y="49"/>
                    </a:lnTo>
                    <a:lnTo>
                      <a:pt x="10" y="49"/>
                    </a:lnTo>
                    <a:lnTo>
                      <a:pt x="10" y="49"/>
                    </a:lnTo>
                    <a:close/>
                    <a:moveTo>
                      <a:pt x="18" y="0"/>
                    </a:moveTo>
                    <a:lnTo>
                      <a:pt x="19" y="1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  <a:moveTo>
                      <a:pt x="26" y="8"/>
                    </a:moveTo>
                    <a:lnTo>
                      <a:pt x="23" y="12"/>
                    </a:lnTo>
                    <a:lnTo>
                      <a:pt x="19" y="17"/>
                    </a:lnTo>
                    <a:lnTo>
                      <a:pt x="23" y="19"/>
                    </a:lnTo>
                    <a:lnTo>
                      <a:pt x="23" y="15"/>
                    </a:lnTo>
                    <a:lnTo>
                      <a:pt x="26" y="12"/>
                    </a:lnTo>
                    <a:lnTo>
                      <a:pt x="27" y="9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6" y="8"/>
                    </a:lnTo>
                    <a:close/>
                    <a:moveTo>
                      <a:pt x="35" y="39"/>
                    </a:moveTo>
                    <a:lnTo>
                      <a:pt x="35" y="40"/>
                    </a:lnTo>
                    <a:lnTo>
                      <a:pt x="37" y="36"/>
                    </a:lnTo>
                    <a:lnTo>
                      <a:pt x="37" y="35"/>
                    </a:lnTo>
                    <a:lnTo>
                      <a:pt x="37" y="32"/>
                    </a:lnTo>
                    <a:lnTo>
                      <a:pt x="35" y="36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5" y="39"/>
                    </a:lnTo>
                    <a:lnTo>
                      <a:pt x="35" y="39"/>
                    </a:lnTo>
                    <a:close/>
                    <a:moveTo>
                      <a:pt x="30" y="27"/>
                    </a:moveTo>
                    <a:lnTo>
                      <a:pt x="31" y="27"/>
                    </a:lnTo>
                    <a:lnTo>
                      <a:pt x="30" y="25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  <a:moveTo>
                      <a:pt x="35" y="31"/>
                    </a:moveTo>
                    <a:lnTo>
                      <a:pt x="37" y="31"/>
                    </a:lnTo>
                    <a:lnTo>
                      <a:pt x="33" y="28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5" y="31"/>
                    </a:lnTo>
                    <a:close/>
                    <a:moveTo>
                      <a:pt x="47" y="45"/>
                    </a:moveTo>
                    <a:lnTo>
                      <a:pt x="43" y="40"/>
                    </a:lnTo>
                    <a:lnTo>
                      <a:pt x="47" y="48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lnTo>
                      <a:pt x="47" y="45"/>
                    </a:lnTo>
                    <a:close/>
                    <a:moveTo>
                      <a:pt x="49" y="65"/>
                    </a:moveTo>
                    <a:lnTo>
                      <a:pt x="49" y="63"/>
                    </a:lnTo>
                    <a:lnTo>
                      <a:pt x="47" y="59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9" y="65"/>
                    </a:lnTo>
                    <a:lnTo>
                      <a:pt x="49" y="65"/>
                    </a:lnTo>
                    <a:close/>
                    <a:moveTo>
                      <a:pt x="49" y="69"/>
                    </a:moveTo>
                    <a:lnTo>
                      <a:pt x="49" y="67"/>
                    </a:lnTo>
                    <a:lnTo>
                      <a:pt x="47" y="67"/>
                    </a:lnTo>
                    <a:lnTo>
                      <a:pt x="49" y="71"/>
                    </a:lnTo>
                    <a:lnTo>
                      <a:pt x="53" y="72"/>
                    </a:lnTo>
                    <a:lnTo>
                      <a:pt x="53" y="71"/>
                    </a:lnTo>
                    <a:lnTo>
                      <a:pt x="50" y="71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69"/>
                    </a:lnTo>
                    <a:lnTo>
                      <a:pt x="49" y="69"/>
                    </a:lnTo>
                    <a:close/>
                    <a:moveTo>
                      <a:pt x="54" y="59"/>
                    </a:moveTo>
                    <a:lnTo>
                      <a:pt x="54" y="57"/>
                    </a:lnTo>
                    <a:lnTo>
                      <a:pt x="53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59"/>
                    </a:lnTo>
                    <a:lnTo>
                      <a:pt x="54" y="59"/>
                    </a:lnTo>
                    <a:close/>
                    <a:moveTo>
                      <a:pt x="67" y="80"/>
                    </a:moveTo>
                    <a:lnTo>
                      <a:pt x="67" y="78"/>
                    </a:lnTo>
                    <a:lnTo>
                      <a:pt x="66" y="76"/>
                    </a:lnTo>
                    <a:lnTo>
                      <a:pt x="66" y="78"/>
                    </a:lnTo>
                    <a:lnTo>
                      <a:pt x="66" y="80"/>
                    </a:lnTo>
                    <a:lnTo>
                      <a:pt x="61" y="85"/>
                    </a:lnTo>
                    <a:lnTo>
                      <a:pt x="66" y="82"/>
                    </a:lnTo>
                    <a:lnTo>
                      <a:pt x="67" y="80"/>
                    </a:lnTo>
                    <a:lnTo>
                      <a:pt x="67" y="80"/>
                    </a:lnTo>
                    <a:lnTo>
                      <a:pt x="67" y="80"/>
                    </a:lnTo>
                    <a:lnTo>
                      <a:pt x="67" y="80"/>
                    </a:lnTo>
                    <a:lnTo>
                      <a:pt x="67" y="80"/>
                    </a:lnTo>
                    <a:lnTo>
                      <a:pt x="67" y="80"/>
                    </a:lnTo>
                    <a:lnTo>
                      <a:pt x="67" y="80"/>
                    </a:lnTo>
                    <a:close/>
                    <a:moveTo>
                      <a:pt x="61" y="52"/>
                    </a:moveTo>
                    <a:lnTo>
                      <a:pt x="61" y="53"/>
                    </a:lnTo>
                    <a:lnTo>
                      <a:pt x="62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lnTo>
                      <a:pt x="61" y="52"/>
                    </a:lnTo>
                    <a:close/>
                    <a:moveTo>
                      <a:pt x="74" y="105"/>
                    </a:moveTo>
                    <a:lnTo>
                      <a:pt x="70" y="102"/>
                    </a:lnTo>
                    <a:lnTo>
                      <a:pt x="66" y="105"/>
                    </a:lnTo>
                    <a:lnTo>
                      <a:pt x="66" y="106"/>
                    </a:lnTo>
                    <a:lnTo>
                      <a:pt x="66" y="109"/>
                    </a:lnTo>
                    <a:lnTo>
                      <a:pt x="70" y="109"/>
                    </a:lnTo>
                    <a:lnTo>
                      <a:pt x="75" y="106"/>
                    </a:lnTo>
                    <a:lnTo>
                      <a:pt x="75" y="105"/>
                    </a:lnTo>
                    <a:lnTo>
                      <a:pt x="77" y="101"/>
                    </a:lnTo>
                    <a:lnTo>
                      <a:pt x="75" y="102"/>
                    </a:lnTo>
                    <a:lnTo>
                      <a:pt x="74" y="105"/>
                    </a:lnTo>
                    <a:lnTo>
                      <a:pt x="74" y="105"/>
                    </a:lnTo>
                    <a:lnTo>
                      <a:pt x="74" y="105"/>
                    </a:lnTo>
                    <a:lnTo>
                      <a:pt x="74" y="105"/>
                    </a:lnTo>
                    <a:lnTo>
                      <a:pt x="74" y="105"/>
                    </a:lnTo>
                    <a:lnTo>
                      <a:pt x="74" y="105"/>
                    </a:lnTo>
                    <a:lnTo>
                      <a:pt x="74" y="105"/>
                    </a:lnTo>
                    <a:close/>
                    <a:moveTo>
                      <a:pt x="81" y="82"/>
                    </a:moveTo>
                    <a:lnTo>
                      <a:pt x="79" y="82"/>
                    </a:lnTo>
                    <a:lnTo>
                      <a:pt x="79" y="84"/>
                    </a:lnTo>
                    <a:lnTo>
                      <a:pt x="83" y="84"/>
                    </a:lnTo>
                    <a:lnTo>
                      <a:pt x="83" y="82"/>
                    </a:lnTo>
                    <a:lnTo>
                      <a:pt x="81" y="82"/>
                    </a:lnTo>
                    <a:lnTo>
                      <a:pt x="81" y="82"/>
                    </a:lnTo>
                    <a:lnTo>
                      <a:pt x="81" y="82"/>
                    </a:lnTo>
                    <a:lnTo>
                      <a:pt x="81" y="82"/>
                    </a:lnTo>
                    <a:lnTo>
                      <a:pt x="81" y="82"/>
                    </a:lnTo>
                    <a:lnTo>
                      <a:pt x="81" y="82"/>
                    </a:lnTo>
                    <a:lnTo>
                      <a:pt x="81" y="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68634312-59BE-4913-ABEA-9C35F2D5E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9637" y="3340104"/>
                <a:ext cx="50800" cy="22225"/>
              </a:xfrm>
              <a:custGeom>
                <a:avLst/>
                <a:gdLst>
                  <a:gd name="T0" fmla="*/ 0 w 32"/>
                  <a:gd name="T1" fmla="*/ 4 h 14"/>
                  <a:gd name="T2" fmla="*/ 0 w 32"/>
                  <a:gd name="T3" fmla="*/ 4 h 14"/>
                  <a:gd name="T4" fmla="*/ 4 w 32"/>
                  <a:gd name="T5" fmla="*/ 1 h 14"/>
                  <a:gd name="T6" fmla="*/ 7 w 32"/>
                  <a:gd name="T7" fmla="*/ 0 h 14"/>
                  <a:gd name="T8" fmla="*/ 18 w 32"/>
                  <a:gd name="T9" fmla="*/ 1 h 14"/>
                  <a:gd name="T10" fmla="*/ 18 w 32"/>
                  <a:gd name="T11" fmla="*/ 1 h 14"/>
                  <a:gd name="T12" fmla="*/ 27 w 32"/>
                  <a:gd name="T13" fmla="*/ 5 h 14"/>
                  <a:gd name="T14" fmla="*/ 27 w 32"/>
                  <a:gd name="T15" fmla="*/ 5 h 14"/>
                  <a:gd name="T16" fmla="*/ 31 w 32"/>
                  <a:gd name="T17" fmla="*/ 6 h 14"/>
                  <a:gd name="T18" fmla="*/ 32 w 32"/>
                  <a:gd name="T19" fmla="*/ 10 h 14"/>
                  <a:gd name="T20" fmla="*/ 32 w 32"/>
                  <a:gd name="T21" fmla="*/ 10 h 14"/>
                  <a:gd name="T22" fmla="*/ 28 w 32"/>
                  <a:gd name="T23" fmla="*/ 10 h 14"/>
                  <a:gd name="T24" fmla="*/ 28 w 32"/>
                  <a:gd name="T25" fmla="*/ 10 h 14"/>
                  <a:gd name="T26" fmla="*/ 27 w 32"/>
                  <a:gd name="T27" fmla="*/ 10 h 14"/>
                  <a:gd name="T28" fmla="*/ 24 w 32"/>
                  <a:gd name="T29" fmla="*/ 10 h 14"/>
                  <a:gd name="T30" fmla="*/ 24 w 32"/>
                  <a:gd name="T31" fmla="*/ 10 h 14"/>
                  <a:gd name="T32" fmla="*/ 24 w 32"/>
                  <a:gd name="T33" fmla="*/ 9 h 14"/>
                  <a:gd name="T34" fmla="*/ 23 w 32"/>
                  <a:gd name="T35" fmla="*/ 9 h 14"/>
                  <a:gd name="T36" fmla="*/ 23 w 32"/>
                  <a:gd name="T37" fmla="*/ 9 h 14"/>
                  <a:gd name="T38" fmla="*/ 20 w 32"/>
                  <a:gd name="T39" fmla="*/ 10 h 14"/>
                  <a:gd name="T40" fmla="*/ 20 w 32"/>
                  <a:gd name="T41" fmla="*/ 10 h 14"/>
                  <a:gd name="T42" fmla="*/ 18 w 32"/>
                  <a:gd name="T43" fmla="*/ 10 h 14"/>
                  <a:gd name="T44" fmla="*/ 18 w 32"/>
                  <a:gd name="T45" fmla="*/ 13 h 14"/>
                  <a:gd name="T46" fmla="*/ 18 w 32"/>
                  <a:gd name="T47" fmla="*/ 14 h 14"/>
                  <a:gd name="T48" fmla="*/ 18 w 32"/>
                  <a:gd name="T49" fmla="*/ 14 h 14"/>
                  <a:gd name="T50" fmla="*/ 15 w 32"/>
                  <a:gd name="T51" fmla="*/ 13 h 14"/>
                  <a:gd name="T52" fmla="*/ 14 w 32"/>
                  <a:gd name="T53" fmla="*/ 13 h 14"/>
                  <a:gd name="T54" fmla="*/ 14 w 32"/>
                  <a:gd name="T55" fmla="*/ 13 h 14"/>
                  <a:gd name="T56" fmla="*/ 10 w 32"/>
                  <a:gd name="T57" fmla="*/ 10 h 14"/>
                  <a:gd name="T58" fmla="*/ 7 w 32"/>
                  <a:gd name="T59" fmla="*/ 10 h 14"/>
                  <a:gd name="T60" fmla="*/ 7 w 32"/>
                  <a:gd name="T61" fmla="*/ 10 h 14"/>
                  <a:gd name="T62" fmla="*/ 6 w 32"/>
                  <a:gd name="T63" fmla="*/ 6 h 14"/>
                  <a:gd name="T64" fmla="*/ 6 w 32"/>
                  <a:gd name="T65" fmla="*/ 6 h 14"/>
                  <a:gd name="T66" fmla="*/ 2 w 32"/>
                  <a:gd name="T67" fmla="*/ 5 h 14"/>
                  <a:gd name="T68" fmla="*/ 0 w 32"/>
                  <a:gd name="T69" fmla="*/ 4 h 14"/>
                  <a:gd name="T70" fmla="*/ 0 w 32"/>
                  <a:gd name="T71" fmla="*/ 4 h 14"/>
                  <a:gd name="T72" fmla="*/ 0 w 32"/>
                  <a:gd name="T73" fmla="*/ 4 h 14"/>
                  <a:gd name="T74" fmla="*/ 0 w 32"/>
                  <a:gd name="T75" fmla="*/ 4 h 14"/>
                  <a:gd name="T76" fmla="*/ 0 w 32"/>
                  <a:gd name="T77" fmla="*/ 4 h 14"/>
                  <a:gd name="T78" fmla="*/ 0 w 32"/>
                  <a:gd name="T79" fmla="*/ 4 h 14"/>
                  <a:gd name="T80" fmla="*/ 0 w 32"/>
                  <a:gd name="T81" fmla="*/ 4 h 14"/>
                  <a:gd name="T82" fmla="*/ 0 w 32"/>
                  <a:gd name="T83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" h="14">
                    <a:moveTo>
                      <a:pt x="0" y="4"/>
                    </a:moveTo>
                    <a:lnTo>
                      <a:pt x="0" y="4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27" y="5"/>
                    </a:lnTo>
                    <a:lnTo>
                      <a:pt x="27" y="5"/>
                    </a:lnTo>
                    <a:lnTo>
                      <a:pt x="31" y="6"/>
                    </a:lnTo>
                    <a:lnTo>
                      <a:pt x="32" y="10"/>
                    </a:lnTo>
                    <a:lnTo>
                      <a:pt x="32" y="10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27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9"/>
                    </a:lnTo>
                    <a:lnTo>
                      <a:pt x="23" y="9"/>
                    </a:lnTo>
                    <a:lnTo>
                      <a:pt x="23" y="9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18" y="10"/>
                    </a:lnTo>
                    <a:lnTo>
                      <a:pt x="18" y="13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5" y="13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0" y="10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EB00731-0B7E-4945-8E6E-7C60A1D73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9036" y="3340104"/>
                <a:ext cx="38100" cy="15875"/>
              </a:xfrm>
              <a:custGeom>
                <a:avLst/>
                <a:gdLst>
                  <a:gd name="T0" fmla="*/ 18 w 24"/>
                  <a:gd name="T1" fmla="*/ 9 h 10"/>
                  <a:gd name="T2" fmla="*/ 18 w 24"/>
                  <a:gd name="T3" fmla="*/ 9 h 10"/>
                  <a:gd name="T4" fmla="*/ 10 w 24"/>
                  <a:gd name="T5" fmla="*/ 10 h 10"/>
                  <a:gd name="T6" fmla="*/ 2 w 24"/>
                  <a:gd name="T7" fmla="*/ 9 h 10"/>
                  <a:gd name="T8" fmla="*/ 2 w 24"/>
                  <a:gd name="T9" fmla="*/ 9 h 10"/>
                  <a:gd name="T10" fmla="*/ 1 w 24"/>
                  <a:gd name="T11" fmla="*/ 9 h 10"/>
                  <a:gd name="T12" fmla="*/ 0 w 24"/>
                  <a:gd name="T13" fmla="*/ 9 h 10"/>
                  <a:gd name="T14" fmla="*/ 0 w 24"/>
                  <a:gd name="T15" fmla="*/ 6 h 10"/>
                  <a:gd name="T16" fmla="*/ 0 w 24"/>
                  <a:gd name="T17" fmla="*/ 6 h 10"/>
                  <a:gd name="T18" fmla="*/ 1 w 24"/>
                  <a:gd name="T19" fmla="*/ 5 h 10"/>
                  <a:gd name="T20" fmla="*/ 1 w 24"/>
                  <a:gd name="T21" fmla="*/ 5 h 10"/>
                  <a:gd name="T22" fmla="*/ 0 w 24"/>
                  <a:gd name="T23" fmla="*/ 4 h 10"/>
                  <a:gd name="T24" fmla="*/ 0 w 24"/>
                  <a:gd name="T25" fmla="*/ 1 h 10"/>
                  <a:gd name="T26" fmla="*/ 0 w 24"/>
                  <a:gd name="T27" fmla="*/ 1 h 10"/>
                  <a:gd name="T28" fmla="*/ 0 w 24"/>
                  <a:gd name="T29" fmla="*/ 1 h 10"/>
                  <a:gd name="T30" fmla="*/ 1 w 24"/>
                  <a:gd name="T31" fmla="*/ 0 h 10"/>
                  <a:gd name="T32" fmla="*/ 9 w 24"/>
                  <a:gd name="T33" fmla="*/ 0 h 10"/>
                  <a:gd name="T34" fmla="*/ 18 w 24"/>
                  <a:gd name="T35" fmla="*/ 1 h 10"/>
                  <a:gd name="T36" fmla="*/ 18 w 24"/>
                  <a:gd name="T37" fmla="*/ 1 h 10"/>
                  <a:gd name="T38" fmla="*/ 22 w 24"/>
                  <a:gd name="T39" fmla="*/ 1 h 10"/>
                  <a:gd name="T40" fmla="*/ 24 w 24"/>
                  <a:gd name="T41" fmla="*/ 1 h 10"/>
                  <a:gd name="T42" fmla="*/ 24 w 24"/>
                  <a:gd name="T43" fmla="*/ 4 h 10"/>
                  <a:gd name="T44" fmla="*/ 24 w 24"/>
                  <a:gd name="T45" fmla="*/ 4 h 10"/>
                  <a:gd name="T46" fmla="*/ 22 w 24"/>
                  <a:gd name="T47" fmla="*/ 6 h 10"/>
                  <a:gd name="T48" fmla="*/ 18 w 24"/>
                  <a:gd name="T49" fmla="*/ 9 h 10"/>
                  <a:gd name="T50" fmla="*/ 18 w 24"/>
                  <a:gd name="T51" fmla="*/ 9 h 10"/>
                  <a:gd name="T52" fmla="*/ 18 w 24"/>
                  <a:gd name="T53" fmla="*/ 9 h 10"/>
                  <a:gd name="T54" fmla="*/ 18 w 24"/>
                  <a:gd name="T55" fmla="*/ 9 h 10"/>
                  <a:gd name="T56" fmla="*/ 18 w 24"/>
                  <a:gd name="T57" fmla="*/ 9 h 10"/>
                  <a:gd name="T58" fmla="*/ 18 w 24"/>
                  <a:gd name="T59" fmla="*/ 9 h 10"/>
                  <a:gd name="T60" fmla="*/ 18 w 24"/>
                  <a:gd name="T61" fmla="*/ 9 h 10"/>
                  <a:gd name="T62" fmla="*/ 18 w 24"/>
                  <a:gd name="T63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0">
                    <a:moveTo>
                      <a:pt x="18" y="9"/>
                    </a:moveTo>
                    <a:lnTo>
                      <a:pt x="18" y="9"/>
                    </a:lnTo>
                    <a:lnTo>
                      <a:pt x="1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9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60DD31A3-6924-4204-B301-358664140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7062" y="3340104"/>
                <a:ext cx="38100" cy="76201"/>
              </a:xfrm>
              <a:custGeom>
                <a:avLst/>
                <a:gdLst>
                  <a:gd name="T0" fmla="*/ 14 w 24"/>
                  <a:gd name="T1" fmla="*/ 4 h 48"/>
                  <a:gd name="T2" fmla="*/ 10 w 24"/>
                  <a:gd name="T3" fmla="*/ 10 h 48"/>
                  <a:gd name="T4" fmla="*/ 8 w 24"/>
                  <a:gd name="T5" fmla="*/ 9 h 48"/>
                  <a:gd name="T6" fmla="*/ 8 w 24"/>
                  <a:gd name="T7" fmla="*/ 10 h 48"/>
                  <a:gd name="T8" fmla="*/ 7 w 24"/>
                  <a:gd name="T9" fmla="*/ 14 h 48"/>
                  <a:gd name="T10" fmla="*/ 6 w 24"/>
                  <a:gd name="T11" fmla="*/ 17 h 48"/>
                  <a:gd name="T12" fmla="*/ 4 w 24"/>
                  <a:gd name="T13" fmla="*/ 24 h 48"/>
                  <a:gd name="T14" fmla="*/ 0 w 24"/>
                  <a:gd name="T15" fmla="*/ 48 h 48"/>
                  <a:gd name="T16" fmla="*/ 4 w 24"/>
                  <a:gd name="T17" fmla="*/ 48 h 48"/>
                  <a:gd name="T18" fmla="*/ 7 w 24"/>
                  <a:gd name="T19" fmla="*/ 45 h 48"/>
                  <a:gd name="T20" fmla="*/ 10 w 24"/>
                  <a:gd name="T21" fmla="*/ 41 h 48"/>
                  <a:gd name="T22" fmla="*/ 14 w 24"/>
                  <a:gd name="T23" fmla="*/ 37 h 48"/>
                  <a:gd name="T24" fmla="*/ 16 w 24"/>
                  <a:gd name="T25" fmla="*/ 33 h 48"/>
                  <a:gd name="T26" fmla="*/ 16 w 24"/>
                  <a:gd name="T27" fmla="*/ 36 h 48"/>
                  <a:gd name="T28" fmla="*/ 18 w 24"/>
                  <a:gd name="T29" fmla="*/ 30 h 48"/>
                  <a:gd name="T30" fmla="*/ 18 w 24"/>
                  <a:gd name="T31" fmla="*/ 24 h 48"/>
                  <a:gd name="T32" fmla="*/ 20 w 24"/>
                  <a:gd name="T33" fmla="*/ 14 h 48"/>
                  <a:gd name="T34" fmla="*/ 22 w 24"/>
                  <a:gd name="T35" fmla="*/ 6 h 48"/>
                  <a:gd name="T36" fmla="*/ 24 w 24"/>
                  <a:gd name="T37" fmla="*/ 4 h 48"/>
                  <a:gd name="T38" fmla="*/ 22 w 24"/>
                  <a:gd name="T39" fmla="*/ 4 h 48"/>
                  <a:gd name="T40" fmla="*/ 20 w 24"/>
                  <a:gd name="T41" fmla="*/ 4 h 48"/>
                  <a:gd name="T42" fmla="*/ 22 w 24"/>
                  <a:gd name="T43" fmla="*/ 0 h 48"/>
                  <a:gd name="T44" fmla="*/ 18 w 24"/>
                  <a:gd name="T45" fmla="*/ 1 h 48"/>
                  <a:gd name="T46" fmla="*/ 14 w 24"/>
                  <a:gd name="T47" fmla="*/ 4 h 48"/>
                  <a:gd name="T48" fmla="*/ 14 w 24"/>
                  <a:gd name="T49" fmla="*/ 4 h 48"/>
                  <a:gd name="T50" fmla="*/ 14 w 24"/>
                  <a:gd name="T51" fmla="*/ 4 h 48"/>
                  <a:gd name="T52" fmla="*/ 14 w 24"/>
                  <a:gd name="T53" fmla="*/ 4 h 48"/>
                  <a:gd name="T54" fmla="*/ 14 w 24"/>
                  <a:gd name="T55" fmla="*/ 4 h 48"/>
                  <a:gd name="T56" fmla="*/ 14 w 24"/>
                  <a:gd name="T57" fmla="*/ 4 h 48"/>
                  <a:gd name="T58" fmla="*/ 14 w 24"/>
                  <a:gd name="T5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" h="48">
                    <a:moveTo>
                      <a:pt x="14" y="4"/>
                    </a:moveTo>
                    <a:lnTo>
                      <a:pt x="10" y="10"/>
                    </a:lnTo>
                    <a:lnTo>
                      <a:pt x="8" y="9"/>
                    </a:lnTo>
                    <a:lnTo>
                      <a:pt x="8" y="10"/>
                    </a:lnTo>
                    <a:lnTo>
                      <a:pt x="7" y="14"/>
                    </a:lnTo>
                    <a:lnTo>
                      <a:pt x="6" y="17"/>
                    </a:lnTo>
                    <a:lnTo>
                      <a:pt x="4" y="24"/>
                    </a:lnTo>
                    <a:lnTo>
                      <a:pt x="0" y="48"/>
                    </a:lnTo>
                    <a:lnTo>
                      <a:pt x="4" y="48"/>
                    </a:lnTo>
                    <a:lnTo>
                      <a:pt x="7" y="45"/>
                    </a:lnTo>
                    <a:lnTo>
                      <a:pt x="10" y="41"/>
                    </a:lnTo>
                    <a:lnTo>
                      <a:pt x="14" y="37"/>
                    </a:lnTo>
                    <a:lnTo>
                      <a:pt x="16" y="33"/>
                    </a:lnTo>
                    <a:lnTo>
                      <a:pt x="16" y="36"/>
                    </a:lnTo>
                    <a:lnTo>
                      <a:pt x="18" y="30"/>
                    </a:lnTo>
                    <a:lnTo>
                      <a:pt x="18" y="24"/>
                    </a:lnTo>
                    <a:lnTo>
                      <a:pt x="20" y="14"/>
                    </a:lnTo>
                    <a:lnTo>
                      <a:pt x="22" y="6"/>
                    </a:lnTo>
                    <a:lnTo>
                      <a:pt x="24" y="4"/>
                    </a:lnTo>
                    <a:lnTo>
                      <a:pt x="22" y="4"/>
                    </a:lnTo>
                    <a:lnTo>
                      <a:pt x="20" y="4"/>
                    </a:lnTo>
                    <a:lnTo>
                      <a:pt x="22" y="0"/>
                    </a:lnTo>
                    <a:lnTo>
                      <a:pt x="18" y="1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C667969A-6A6A-4E62-8CA1-F5C7ED03E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486" y="3457580"/>
                <a:ext cx="60325" cy="36513"/>
              </a:xfrm>
              <a:custGeom>
                <a:avLst/>
                <a:gdLst>
                  <a:gd name="T0" fmla="*/ 38 w 38"/>
                  <a:gd name="T1" fmla="*/ 9 h 23"/>
                  <a:gd name="T2" fmla="*/ 36 w 38"/>
                  <a:gd name="T3" fmla="*/ 9 h 23"/>
                  <a:gd name="T4" fmla="*/ 34 w 38"/>
                  <a:gd name="T5" fmla="*/ 9 h 23"/>
                  <a:gd name="T6" fmla="*/ 32 w 38"/>
                  <a:gd name="T7" fmla="*/ 9 h 23"/>
                  <a:gd name="T8" fmla="*/ 32 w 38"/>
                  <a:gd name="T9" fmla="*/ 7 h 23"/>
                  <a:gd name="T10" fmla="*/ 26 w 38"/>
                  <a:gd name="T11" fmla="*/ 9 h 23"/>
                  <a:gd name="T12" fmla="*/ 25 w 38"/>
                  <a:gd name="T13" fmla="*/ 7 h 23"/>
                  <a:gd name="T14" fmla="*/ 22 w 38"/>
                  <a:gd name="T15" fmla="*/ 4 h 23"/>
                  <a:gd name="T16" fmla="*/ 21 w 38"/>
                  <a:gd name="T17" fmla="*/ 3 h 23"/>
                  <a:gd name="T18" fmla="*/ 13 w 38"/>
                  <a:gd name="T19" fmla="*/ 0 h 23"/>
                  <a:gd name="T20" fmla="*/ 12 w 38"/>
                  <a:gd name="T21" fmla="*/ 0 h 23"/>
                  <a:gd name="T22" fmla="*/ 9 w 38"/>
                  <a:gd name="T23" fmla="*/ 1 h 23"/>
                  <a:gd name="T24" fmla="*/ 9 w 38"/>
                  <a:gd name="T25" fmla="*/ 3 h 23"/>
                  <a:gd name="T26" fmla="*/ 5 w 38"/>
                  <a:gd name="T27" fmla="*/ 7 h 23"/>
                  <a:gd name="T28" fmla="*/ 4 w 38"/>
                  <a:gd name="T29" fmla="*/ 7 h 23"/>
                  <a:gd name="T30" fmla="*/ 1 w 38"/>
                  <a:gd name="T31" fmla="*/ 9 h 23"/>
                  <a:gd name="T32" fmla="*/ 0 w 38"/>
                  <a:gd name="T33" fmla="*/ 9 h 23"/>
                  <a:gd name="T34" fmla="*/ 0 w 38"/>
                  <a:gd name="T35" fmla="*/ 13 h 23"/>
                  <a:gd name="T36" fmla="*/ 4 w 38"/>
                  <a:gd name="T37" fmla="*/ 16 h 23"/>
                  <a:gd name="T38" fmla="*/ 8 w 38"/>
                  <a:gd name="T39" fmla="*/ 16 h 23"/>
                  <a:gd name="T40" fmla="*/ 12 w 38"/>
                  <a:gd name="T41" fmla="*/ 16 h 23"/>
                  <a:gd name="T42" fmla="*/ 18 w 38"/>
                  <a:gd name="T43" fmla="*/ 20 h 23"/>
                  <a:gd name="T44" fmla="*/ 22 w 38"/>
                  <a:gd name="T45" fmla="*/ 20 h 23"/>
                  <a:gd name="T46" fmla="*/ 25 w 38"/>
                  <a:gd name="T47" fmla="*/ 20 h 23"/>
                  <a:gd name="T48" fmla="*/ 26 w 38"/>
                  <a:gd name="T49" fmla="*/ 23 h 23"/>
                  <a:gd name="T50" fmla="*/ 30 w 38"/>
                  <a:gd name="T51" fmla="*/ 23 h 23"/>
                  <a:gd name="T52" fmla="*/ 32 w 38"/>
                  <a:gd name="T53" fmla="*/ 23 h 23"/>
                  <a:gd name="T54" fmla="*/ 34 w 38"/>
                  <a:gd name="T55" fmla="*/ 23 h 23"/>
                  <a:gd name="T56" fmla="*/ 36 w 38"/>
                  <a:gd name="T57" fmla="*/ 20 h 23"/>
                  <a:gd name="T58" fmla="*/ 36 w 38"/>
                  <a:gd name="T59" fmla="*/ 19 h 23"/>
                  <a:gd name="T60" fmla="*/ 36 w 38"/>
                  <a:gd name="T61" fmla="*/ 16 h 23"/>
                  <a:gd name="T62" fmla="*/ 36 w 38"/>
                  <a:gd name="T63" fmla="*/ 16 h 23"/>
                  <a:gd name="T64" fmla="*/ 38 w 38"/>
                  <a:gd name="T65" fmla="*/ 15 h 23"/>
                  <a:gd name="T66" fmla="*/ 38 w 38"/>
                  <a:gd name="T67" fmla="*/ 11 h 23"/>
                  <a:gd name="T68" fmla="*/ 38 w 38"/>
                  <a:gd name="T69" fmla="*/ 9 h 23"/>
                  <a:gd name="T70" fmla="*/ 38 w 38"/>
                  <a:gd name="T71" fmla="*/ 9 h 23"/>
                  <a:gd name="T72" fmla="*/ 38 w 38"/>
                  <a:gd name="T73" fmla="*/ 9 h 23"/>
                  <a:gd name="T74" fmla="*/ 38 w 38"/>
                  <a:gd name="T75" fmla="*/ 9 h 23"/>
                  <a:gd name="T76" fmla="*/ 38 w 38"/>
                  <a:gd name="T77" fmla="*/ 9 h 23"/>
                  <a:gd name="T78" fmla="*/ 38 w 38"/>
                  <a:gd name="T79" fmla="*/ 9 h 23"/>
                  <a:gd name="T80" fmla="*/ 38 w 38"/>
                  <a:gd name="T8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23">
                    <a:moveTo>
                      <a:pt x="38" y="9"/>
                    </a:moveTo>
                    <a:lnTo>
                      <a:pt x="36" y="9"/>
                    </a:lnTo>
                    <a:lnTo>
                      <a:pt x="34" y="9"/>
                    </a:lnTo>
                    <a:lnTo>
                      <a:pt x="32" y="9"/>
                    </a:lnTo>
                    <a:lnTo>
                      <a:pt x="32" y="7"/>
                    </a:lnTo>
                    <a:lnTo>
                      <a:pt x="26" y="9"/>
                    </a:lnTo>
                    <a:lnTo>
                      <a:pt x="25" y="7"/>
                    </a:lnTo>
                    <a:lnTo>
                      <a:pt x="22" y="4"/>
                    </a:lnTo>
                    <a:lnTo>
                      <a:pt x="21" y="3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9" y="3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4" y="16"/>
                    </a:lnTo>
                    <a:lnTo>
                      <a:pt x="8" y="16"/>
                    </a:lnTo>
                    <a:lnTo>
                      <a:pt x="12" y="16"/>
                    </a:lnTo>
                    <a:lnTo>
                      <a:pt x="18" y="20"/>
                    </a:lnTo>
                    <a:lnTo>
                      <a:pt x="22" y="20"/>
                    </a:lnTo>
                    <a:lnTo>
                      <a:pt x="25" y="20"/>
                    </a:lnTo>
                    <a:lnTo>
                      <a:pt x="26" y="23"/>
                    </a:lnTo>
                    <a:lnTo>
                      <a:pt x="30" y="23"/>
                    </a:lnTo>
                    <a:lnTo>
                      <a:pt x="32" y="23"/>
                    </a:lnTo>
                    <a:lnTo>
                      <a:pt x="34" y="23"/>
                    </a:lnTo>
                    <a:lnTo>
                      <a:pt x="36" y="20"/>
                    </a:lnTo>
                    <a:lnTo>
                      <a:pt x="36" y="19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8" y="15"/>
                    </a:lnTo>
                    <a:lnTo>
                      <a:pt x="38" y="11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9"/>
                    </a:lnTo>
                    <a:lnTo>
                      <a:pt x="38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7F5EA99E-1BAF-4637-9C76-84D2FE8E73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89123" y="3398843"/>
                <a:ext cx="158749" cy="101600"/>
              </a:xfrm>
              <a:custGeom>
                <a:avLst/>
                <a:gdLst>
                  <a:gd name="T0" fmla="*/ 48 w 100"/>
                  <a:gd name="T1" fmla="*/ 3 h 64"/>
                  <a:gd name="T2" fmla="*/ 49 w 100"/>
                  <a:gd name="T3" fmla="*/ 0 h 64"/>
                  <a:gd name="T4" fmla="*/ 49 w 100"/>
                  <a:gd name="T5" fmla="*/ 0 h 64"/>
                  <a:gd name="T6" fmla="*/ 49 w 100"/>
                  <a:gd name="T7" fmla="*/ 0 h 64"/>
                  <a:gd name="T8" fmla="*/ 49 w 100"/>
                  <a:gd name="T9" fmla="*/ 0 h 64"/>
                  <a:gd name="T10" fmla="*/ 97 w 100"/>
                  <a:gd name="T11" fmla="*/ 24 h 64"/>
                  <a:gd name="T12" fmla="*/ 96 w 100"/>
                  <a:gd name="T13" fmla="*/ 24 h 64"/>
                  <a:gd name="T14" fmla="*/ 93 w 100"/>
                  <a:gd name="T15" fmla="*/ 21 h 64"/>
                  <a:gd name="T16" fmla="*/ 89 w 100"/>
                  <a:gd name="T17" fmla="*/ 20 h 64"/>
                  <a:gd name="T18" fmla="*/ 88 w 100"/>
                  <a:gd name="T19" fmla="*/ 21 h 64"/>
                  <a:gd name="T20" fmla="*/ 84 w 100"/>
                  <a:gd name="T21" fmla="*/ 16 h 64"/>
                  <a:gd name="T22" fmla="*/ 92 w 100"/>
                  <a:gd name="T23" fmla="*/ 20 h 64"/>
                  <a:gd name="T24" fmla="*/ 84 w 100"/>
                  <a:gd name="T25" fmla="*/ 12 h 64"/>
                  <a:gd name="T26" fmla="*/ 76 w 100"/>
                  <a:gd name="T27" fmla="*/ 11 h 64"/>
                  <a:gd name="T28" fmla="*/ 73 w 100"/>
                  <a:gd name="T29" fmla="*/ 11 h 64"/>
                  <a:gd name="T30" fmla="*/ 61 w 100"/>
                  <a:gd name="T31" fmla="*/ 8 h 64"/>
                  <a:gd name="T32" fmla="*/ 57 w 100"/>
                  <a:gd name="T33" fmla="*/ 11 h 64"/>
                  <a:gd name="T34" fmla="*/ 48 w 100"/>
                  <a:gd name="T35" fmla="*/ 12 h 64"/>
                  <a:gd name="T36" fmla="*/ 36 w 100"/>
                  <a:gd name="T37" fmla="*/ 12 h 64"/>
                  <a:gd name="T38" fmla="*/ 29 w 100"/>
                  <a:gd name="T39" fmla="*/ 11 h 64"/>
                  <a:gd name="T40" fmla="*/ 23 w 100"/>
                  <a:gd name="T41" fmla="*/ 12 h 64"/>
                  <a:gd name="T42" fmla="*/ 19 w 100"/>
                  <a:gd name="T43" fmla="*/ 13 h 64"/>
                  <a:gd name="T44" fmla="*/ 12 w 100"/>
                  <a:gd name="T45" fmla="*/ 21 h 64"/>
                  <a:gd name="T46" fmla="*/ 4 w 100"/>
                  <a:gd name="T47" fmla="*/ 25 h 64"/>
                  <a:gd name="T48" fmla="*/ 4 w 100"/>
                  <a:gd name="T49" fmla="*/ 31 h 64"/>
                  <a:gd name="T50" fmla="*/ 0 w 100"/>
                  <a:gd name="T51" fmla="*/ 37 h 64"/>
                  <a:gd name="T52" fmla="*/ 9 w 100"/>
                  <a:gd name="T53" fmla="*/ 41 h 64"/>
                  <a:gd name="T54" fmla="*/ 13 w 100"/>
                  <a:gd name="T55" fmla="*/ 46 h 64"/>
                  <a:gd name="T56" fmla="*/ 19 w 100"/>
                  <a:gd name="T57" fmla="*/ 46 h 64"/>
                  <a:gd name="T58" fmla="*/ 23 w 100"/>
                  <a:gd name="T59" fmla="*/ 46 h 64"/>
                  <a:gd name="T60" fmla="*/ 25 w 100"/>
                  <a:gd name="T61" fmla="*/ 48 h 64"/>
                  <a:gd name="T62" fmla="*/ 25 w 100"/>
                  <a:gd name="T63" fmla="*/ 53 h 64"/>
                  <a:gd name="T64" fmla="*/ 29 w 100"/>
                  <a:gd name="T65" fmla="*/ 56 h 64"/>
                  <a:gd name="T66" fmla="*/ 29 w 100"/>
                  <a:gd name="T67" fmla="*/ 60 h 64"/>
                  <a:gd name="T68" fmla="*/ 31 w 100"/>
                  <a:gd name="T69" fmla="*/ 64 h 64"/>
                  <a:gd name="T70" fmla="*/ 36 w 100"/>
                  <a:gd name="T71" fmla="*/ 60 h 64"/>
                  <a:gd name="T72" fmla="*/ 39 w 100"/>
                  <a:gd name="T73" fmla="*/ 57 h 64"/>
                  <a:gd name="T74" fmla="*/ 40 w 100"/>
                  <a:gd name="T75" fmla="*/ 52 h 64"/>
                  <a:gd name="T76" fmla="*/ 43 w 100"/>
                  <a:gd name="T77" fmla="*/ 48 h 64"/>
                  <a:gd name="T78" fmla="*/ 48 w 100"/>
                  <a:gd name="T79" fmla="*/ 48 h 64"/>
                  <a:gd name="T80" fmla="*/ 52 w 100"/>
                  <a:gd name="T81" fmla="*/ 44 h 64"/>
                  <a:gd name="T82" fmla="*/ 57 w 100"/>
                  <a:gd name="T83" fmla="*/ 44 h 64"/>
                  <a:gd name="T84" fmla="*/ 65 w 100"/>
                  <a:gd name="T85" fmla="*/ 38 h 64"/>
                  <a:gd name="T86" fmla="*/ 66 w 100"/>
                  <a:gd name="T87" fmla="*/ 34 h 64"/>
                  <a:gd name="T88" fmla="*/ 70 w 100"/>
                  <a:gd name="T89" fmla="*/ 29 h 64"/>
                  <a:gd name="T90" fmla="*/ 74 w 100"/>
                  <a:gd name="T91" fmla="*/ 29 h 64"/>
                  <a:gd name="T92" fmla="*/ 78 w 100"/>
                  <a:gd name="T93" fmla="*/ 33 h 64"/>
                  <a:gd name="T94" fmla="*/ 92 w 100"/>
                  <a:gd name="T95" fmla="*/ 29 h 64"/>
                  <a:gd name="T96" fmla="*/ 97 w 100"/>
                  <a:gd name="T97" fmla="*/ 27 h 64"/>
                  <a:gd name="T98" fmla="*/ 97 w 100"/>
                  <a:gd name="T99" fmla="*/ 25 h 64"/>
                  <a:gd name="T100" fmla="*/ 97 w 100"/>
                  <a:gd name="T101" fmla="*/ 25 h 64"/>
                  <a:gd name="T102" fmla="*/ 97 w 100"/>
                  <a:gd name="T103" fmla="*/ 25 h 64"/>
                  <a:gd name="T104" fmla="*/ 97 w 100"/>
                  <a:gd name="T105" fmla="*/ 2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0" h="64">
                    <a:moveTo>
                      <a:pt x="49" y="0"/>
                    </a:moveTo>
                    <a:lnTo>
                      <a:pt x="48" y="3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  <a:moveTo>
                      <a:pt x="97" y="25"/>
                    </a:moveTo>
                    <a:lnTo>
                      <a:pt x="97" y="24"/>
                    </a:lnTo>
                    <a:lnTo>
                      <a:pt x="96" y="21"/>
                    </a:lnTo>
                    <a:lnTo>
                      <a:pt x="96" y="24"/>
                    </a:lnTo>
                    <a:lnTo>
                      <a:pt x="93" y="24"/>
                    </a:lnTo>
                    <a:lnTo>
                      <a:pt x="93" y="21"/>
                    </a:lnTo>
                    <a:lnTo>
                      <a:pt x="92" y="21"/>
                    </a:lnTo>
                    <a:lnTo>
                      <a:pt x="89" y="20"/>
                    </a:lnTo>
                    <a:lnTo>
                      <a:pt x="88" y="20"/>
                    </a:lnTo>
                    <a:lnTo>
                      <a:pt x="88" y="21"/>
                    </a:lnTo>
                    <a:lnTo>
                      <a:pt x="86" y="20"/>
                    </a:lnTo>
                    <a:lnTo>
                      <a:pt x="84" y="16"/>
                    </a:lnTo>
                    <a:lnTo>
                      <a:pt x="88" y="17"/>
                    </a:lnTo>
                    <a:lnTo>
                      <a:pt x="92" y="20"/>
                    </a:lnTo>
                    <a:lnTo>
                      <a:pt x="88" y="16"/>
                    </a:lnTo>
                    <a:lnTo>
                      <a:pt x="84" y="12"/>
                    </a:lnTo>
                    <a:lnTo>
                      <a:pt x="80" y="12"/>
                    </a:lnTo>
                    <a:lnTo>
                      <a:pt x="76" y="11"/>
                    </a:lnTo>
                    <a:lnTo>
                      <a:pt x="74" y="8"/>
                    </a:lnTo>
                    <a:lnTo>
                      <a:pt x="73" y="11"/>
                    </a:lnTo>
                    <a:lnTo>
                      <a:pt x="66" y="11"/>
                    </a:lnTo>
                    <a:lnTo>
                      <a:pt x="61" y="8"/>
                    </a:lnTo>
                    <a:lnTo>
                      <a:pt x="57" y="8"/>
                    </a:lnTo>
                    <a:lnTo>
                      <a:pt x="57" y="11"/>
                    </a:lnTo>
                    <a:lnTo>
                      <a:pt x="52" y="12"/>
                    </a:lnTo>
                    <a:lnTo>
                      <a:pt x="48" y="12"/>
                    </a:lnTo>
                    <a:lnTo>
                      <a:pt x="43" y="12"/>
                    </a:lnTo>
                    <a:lnTo>
                      <a:pt x="36" y="12"/>
                    </a:lnTo>
                    <a:lnTo>
                      <a:pt x="31" y="11"/>
                    </a:lnTo>
                    <a:lnTo>
                      <a:pt x="29" y="11"/>
                    </a:lnTo>
                    <a:lnTo>
                      <a:pt x="27" y="11"/>
                    </a:lnTo>
                    <a:lnTo>
                      <a:pt x="23" y="12"/>
                    </a:lnTo>
                    <a:lnTo>
                      <a:pt x="21" y="13"/>
                    </a:lnTo>
                    <a:lnTo>
                      <a:pt x="19" y="13"/>
                    </a:lnTo>
                    <a:lnTo>
                      <a:pt x="15" y="16"/>
                    </a:lnTo>
                    <a:lnTo>
                      <a:pt x="12" y="21"/>
                    </a:lnTo>
                    <a:lnTo>
                      <a:pt x="5" y="24"/>
                    </a:lnTo>
                    <a:lnTo>
                      <a:pt x="4" y="25"/>
                    </a:lnTo>
                    <a:lnTo>
                      <a:pt x="4" y="29"/>
                    </a:lnTo>
                    <a:lnTo>
                      <a:pt x="4" y="31"/>
                    </a:lnTo>
                    <a:lnTo>
                      <a:pt x="1" y="33"/>
                    </a:lnTo>
                    <a:lnTo>
                      <a:pt x="0" y="37"/>
                    </a:lnTo>
                    <a:lnTo>
                      <a:pt x="8" y="40"/>
                    </a:lnTo>
                    <a:lnTo>
                      <a:pt x="9" y="41"/>
                    </a:lnTo>
                    <a:lnTo>
                      <a:pt x="12" y="44"/>
                    </a:lnTo>
                    <a:lnTo>
                      <a:pt x="13" y="46"/>
                    </a:lnTo>
                    <a:lnTo>
                      <a:pt x="19" y="44"/>
                    </a:lnTo>
                    <a:lnTo>
                      <a:pt x="19" y="46"/>
                    </a:lnTo>
                    <a:lnTo>
                      <a:pt x="21" y="46"/>
                    </a:lnTo>
                    <a:lnTo>
                      <a:pt x="23" y="46"/>
                    </a:lnTo>
                    <a:lnTo>
                      <a:pt x="25" y="46"/>
                    </a:lnTo>
                    <a:lnTo>
                      <a:pt x="25" y="48"/>
                    </a:lnTo>
                    <a:lnTo>
                      <a:pt x="25" y="52"/>
                    </a:lnTo>
                    <a:lnTo>
                      <a:pt x="25" y="53"/>
                    </a:lnTo>
                    <a:lnTo>
                      <a:pt x="27" y="56"/>
                    </a:lnTo>
                    <a:lnTo>
                      <a:pt x="29" y="56"/>
                    </a:lnTo>
                    <a:lnTo>
                      <a:pt x="29" y="57"/>
                    </a:lnTo>
                    <a:lnTo>
                      <a:pt x="29" y="60"/>
                    </a:lnTo>
                    <a:lnTo>
                      <a:pt x="31" y="61"/>
                    </a:lnTo>
                    <a:lnTo>
                      <a:pt x="31" y="64"/>
                    </a:lnTo>
                    <a:lnTo>
                      <a:pt x="35" y="61"/>
                    </a:lnTo>
                    <a:lnTo>
                      <a:pt x="36" y="60"/>
                    </a:lnTo>
                    <a:lnTo>
                      <a:pt x="36" y="57"/>
                    </a:lnTo>
                    <a:lnTo>
                      <a:pt x="39" y="57"/>
                    </a:lnTo>
                    <a:lnTo>
                      <a:pt x="40" y="56"/>
                    </a:lnTo>
                    <a:lnTo>
                      <a:pt x="40" y="52"/>
                    </a:lnTo>
                    <a:lnTo>
                      <a:pt x="40" y="48"/>
                    </a:lnTo>
                    <a:lnTo>
                      <a:pt x="43" y="48"/>
                    </a:lnTo>
                    <a:lnTo>
                      <a:pt x="45" y="48"/>
                    </a:lnTo>
                    <a:lnTo>
                      <a:pt x="48" y="48"/>
                    </a:lnTo>
                    <a:lnTo>
                      <a:pt x="48" y="46"/>
                    </a:lnTo>
                    <a:lnTo>
                      <a:pt x="52" y="44"/>
                    </a:lnTo>
                    <a:lnTo>
                      <a:pt x="57" y="48"/>
                    </a:lnTo>
                    <a:lnTo>
                      <a:pt x="57" y="44"/>
                    </a:lnTo>
                    <a:lnTo>
                      <a:pt x="58" y="42"/>
                    </a:lnTo>
                    <a:lnTo>
                      <a:pt x="65" y="38"/>
                    </a:lnTo>
                    <a:lnTo>
                      <a:pt x="66" y="38"/>
                    </a:lnTo>
                    <a:lnTo>
                      <a:pt x="66" y="34"/>
                    </a:lnTo>
                    <a:lnTo>
                      <a:pt x="69" y="33"/>
                    </a:lnTo>
                    <a:lnTo>
                      <a:pt x="70" y="29"/>
                    </a:lnTo>
                    <a:lnTo>
                      <a:pt x="73" y="29"/>
                    </a:lnTo>
                    <a:lnTo>
                      <a:pt x="74" y="29"/>
                    </a:lnTo>
                    <a:lnTo>
                      <a:pt x="76" y="31"/>
                    </a:lnTo>
                    <a:lnTo>
                      <a:pt x="78" y="33"/>
                    </a:lnTo>
                    <a:lnTo>
                      <a:pt x="82" y="31"/>
                    </a:lnTo>
                    <a:lnTo>
                      <a:pt x="92" y="29"/>
                    </a:lnTo>
                    <a:lnTo>
                      <a:pt x="96" y="27"/>
                    </a:lnTo>
                    <a:lnTo>
                      <a:pt x="97" y="27"/>
                    </a:lnTo>
                    <a:lnTo>
                      <a:pt x="100" y="27"/>
                    </a:lnTo>
                    <a:lnTo>
                      <a:pt x="97" y="25"/>
                    </a:lnTo>
                    <a:lnTo>
                      <a:pt x="97" y="25"/>
                    </a:lnTo>
                    <a:lnTo>
                      <a:pt x="97" y="25"/>
                    </a:lnTo>
                    <a:lnTo>
                      <a:pt x="97" y="25"/>
                    </a:lnTo>
                    <a:lnTo>
                      <a:pt x="97" y="25"/>
                    </a:lnTo>
                    <a:lnTo>
                      <a:pt x="97" y="25"/>
                    </a:lnTo>
                    <a:lnTo>
                      <a:pt x="97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5">
                <a:extLst>
                  <a:ext uri="{FF2B5EF4-FFF2-40B4-BE49-F238E27FC236}">
                    <a16:creationId xmlns:a16="http://schemas.microsoft.com/office/drawing/2014/main" id="{609CDF19-814B-47CF-B25A-48F5241FB0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812" y="3441705"/>
                <a:ext cx="119063" cy="122238"/>
              </a:xfrm>
              <a:custGeom>
                <a:avLst/>
                <a:gdLst>
                  <a:gd name="T0" fmla="*/ 31 w 75"/>
                  <a:gd name="T1" fmla="*/ 69 h 77"/>
                  <a:gd name="T2" fmla="*/ 24 w 75"/>
                  <a:gd name="T3" fmla="*/ 59 h 77"/>
                  <a:gd name="T4" fmla="*/ 27 w 75"/>
                  <a:gd name="T5" fmla="*/ 54 h 77"/>
                  <a:gd name="T6" fmla="*/ 28 w 75"/>
                  <a:gd name="T7" fmla="*/ 51 h 77"/>
                  <a:gd name="T8" fmla="*/ 36 w 75"/>
                  <a:gd name="T9" fmla="*/ 59 h 77"/>
                  <a:gd name="T10" fmla="*/ 41 w 75"/>
                  <a:gd name="T11" fmla="*/ 69 h 77"/>
                  <a:gd name="T12" fmla="*/ 37 w 75"/>
                  <a:gd name="T13" fmla="*/ 70 h 77"/>
                  <a:gd name="T14" fmla="*/ 36 w 75"/>
                  <a:gd name="T15" fmla="*/ 70 h 77"/>
                  <a:gd name="T16" fmla="*/ 44 w 75"/>
                  <a:gd name="T17" fmla="*/ 70 h 77"/>
                  <a:gd name="T18" fmla="*/ 48 w 75"/>
                  <a:gd name="T19" fmla="*/ 73 h 77"/>
                  <a:gd name="T20" fmla="*/ 49 w 75"/>
                  <a:gd name="T21" fmla="*/ 74 h 77"/>
                  <a:gd name="T22" fmla="*/ 53 w 75"/>
                  <a:gd name="T23" fmla="*/ 77 h 77"/>
                  <a:gd name="T24" fmla="*/ 57 w 75"/>
                  <a:gd name="T25" fmla="*/ 77 h 77"/>
                  <a:gd name="T26" fmla="*/ 59 w 75"/>
                  <a:gd name="T27" fmla="*/ 74 h 77"/>
                  <a:gd name="T28" fmla="*/ 57 w 75"/>
                  <a:gd name="T29" fmla="*/ 69 h 77"/>
                  <a:gd name="T30" fmla="*/ 59 w 75"/>
                  <a:gd name="T31" fmla="*/ 61 h 77"/>
                  <a:gd name="T32" fmla="*/ 61 w 75"/>
                  <a:gd name="T33" fmla="*/ 57 h 77"/>
                  <a:gd name="T34" fmla="*/ 61 w 75"/>
                  <a:gd name="T35" fmla="*/ 51 h 77"/>
                  <a:gd name="T36" fmla="*/ 61 w 75"/>
                  <a:gd name="T37" fmla="*/ 46 h 77"/>
                  <a:gd name="T38" fmla="*/ 63 w 75"/>
                  <a:gd name="T39" fmla="*/ 42 h 77"/>
                  <a:gd name="T40" fmla="*/ 67 w 75"/>
                  <a:gd name="T41" fmla="*/ 30 h 77"/>
                  <a:gd name="T42" fmla="*/ 71 w 75"/>
                  <a:gd name="T43" fmla="*/ 17 h 77"/>
                  <a:gd name="T44" fmla="*/ 72 w 75"/>
                  <a:gd name="T45" fmla="*/ 10 h 77"/>
                  <a:gd name="T46" fmla="*/ 71 w 75"/>
                  <a:gd name="T47" fmla="*/ 4 h 77"/>
                  <a:gd name="T48" fmla="*/ 72 w 75"/>
                  <a:gd name="T49" fmla="*/ 2 h 77"/>
                  <a:gd name="T50" fmla="*/ 75 w 75"/>
                  <a:gd name="T51" fmla="*/ 0 h 77"/>
                  <a:gd name="T52" fmla="*/ 71 w 75"/>
                  <a:gd name="T53" fmla="*/ 0 h 77"/>
                  <a:gd name="T54" fmla="*/ 57 w 75"/>
                  <a:gd name="T55" fmla="*/ 4 h 77"/>
                  <a:gd name="T56" fmla="*/ 51 w 75"/>
                  <a:gd name="T57" fmla="*/ 4 h 77"/>
                  <a:gd name="T58" fmla="*/ 48 w 75"/>
                  <a:gd name="T59" fmla="*/ 2 h 77"/>
                  <a:gd name="T60" fmla="*/ 44 w 75"/>
                  <a:gd name="T61" fmla="*/ 6 h 77"/>
                  <a:gd name="T62" fmla="*/ 41 w 75"/>
                  <a:gd name="T63" fmla="*/ 11 h 77"/>
                  <a:gd name="T64" fmla="*/ 33 w 75"/>
                  <a:gd name="T65" fmla="*/ 15 h 77"/>
                  <a:gd name="T66" fmla="*/ 32 w 75"/>
                  <a:gd name="T67" fmla="*/ 21 h 77"/>
                  <a:gd name="T68" fmla="*/ 23 w 75"/>
                  <a:gd name="T69" fmla="*/ 19 h 77"/>
                  <a:gd name="T70" fmla="*/ 20 w 75"/>
                  <a:gd name="T71" fmla="*/ 21 h 77"/>
                  <a:gd name="T72" fmla="*/ 15 w 75"/>
                  <a:gd name="T73" fmla="*/ 21 h 77"/>
                  <a:gd name="T74" fmla="*/ 15 w 75"/>
                  <a:gd name="T75" fmla="*/ 29 h 77"/>
                  <a:gd name="T76" fmla="*/ 11 w 75"/>
                  <a:gd name="T77" fmla="*/ 30 h 77"/>
                  <a:gd name="T78" fmla="*/ 10 w 75"/>
                  <a:gd name="T79" fmla="*/ 34 h 77"/>
                  <a:gd name="T80" fmla="*/ 4 w 75"/>
                  <a:gd name="T81" fmla="*/ 37 h 77"/>
                  <a:gd name="T82" fmla="*/ 0 w 75"/>
                  <a:gd name="T83" fmla="*/ 38 h 77"/>
                  <a:gd name="T84" fmla="*/ 7 w 75"/>
                  <a:gd name="T85" fmla="*/ 46 h 77"/>
                  <a:gd name="T86" fmla="*/ 19 w 75"/>
                  <a:gd name="T87" fmla="*/ 61 h 77"/>
                  <a:gd name="T88" fmla="*/ 27 w 75"/>
                  <a:gd name="T89" fmla="*/ 69 h 77"/>
                  <a:gd name="T90" fmla="*/ 28 w 75"/>
                  <a:gd name="T91" fmla="*/ 70 h 77"/>
                  <a:gd name="T92" fmla="*/ 28 w 75"/>
                  <a:gd name="T93" fmla="*/ 69 h 77"/>
                  <a:gd name="T94" fmla="*/ 28 w 75"/>
                  <a:gd name="T95" fmla="*/ 69 h 77"/>
                  <a:gd name="T96" fmla="*/ 28 w 75"/>
                  <a:gd name="T9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" h="77">
                    <a:moveTo>
                      <a:pt x="28" y="69"/>
                    </a:moveTo>
                    <a:lnTo>
                      <a:pt x="31" y="69"/>
                    </a:lnTo>
                    <a:lnTo>
                      <a:pt x="27" y="63"/>
                    </a:lnTo>
                    <a:lnTo>
                      <a:pt x="24" y="59"/>
                    </a:lnTo>
                    <a:lnTo>
                      <a:pt x="24" y="55"/>
                    </a:lnTo>
                    <a:lnTo>
                      <a:pt x="27" y="54"/>
                    </a:lnTo>
                    <a:lnTo>
                      <a:pt x="27" y="51"/>
                    </a:lnTo>
                    <a:lnTo>
                      <a:pt x="28" y="51"/>
                    </a:lnTo>
                    <a:lnTo>
                      <a:pt x="32" y="54"/>
                    </a:lnTo>
                    <a:lnTo>
                      <a:pt x="36" y="59"/>
                    </a:lnTo>
                    <a:lnTo>
                      <a:pt x="41" y="67"/>
                    </a:lnTo>
                    <a:lnTo>
                      <a:pt x="41" y="69"/>
                    </a:lnTo>
                    <a:lnTo>
                      <a:pt x="41" y="70"/>
                    </a:lnTo>
                    <a:lnTo>
                      <a:pt x="37" y="70"/>
                    </a:lnTo>
                    <a:lnTo>
                      <a:pt x="31" y="69"/>
                    </a:lnTo>
                    <a:lnTo>
                      <a:pt x="36" y="70"/>
                    </a:lnTo>
                    <a:lnTo>
                      <a:pt x="40" y="73"/>
                    </a:lnTo>
                    <a:lnTo>
                      <a:pt x="44" y="70"/>
                    </a:lnTo>
                    <a:lnTo>
                      <a:pt x="45" y="70"/>
                    </a:lnTo>
                    <a:lnTo>
                      <a:pt x="48" y="73"/>
                    </a:lnTo>
                    <a:lnTo>
                      <a:pt x="49" y="73"/>
                    </a:lnTo>
                    <a:lnTo>
                      <a:pt x="49" y="74"/>
                    </a:lnTo>
                    <a:lnTo>
                      <a:pt x="51" y="77"/>
                    </a:lnTo>
                    <a:lnTo>
                      <a:pt x="53" y="77"/>
                    </a:lnTo>
                    <a:lnTo>
                      <a:pt x="55" y="77"/>
                    </a:lnTo>
                    <a:lnTo>
                      <a:pt x="57" y="77"/>
                    </a:lnTo>
                    <a:lnTo>
                      <a:pt x="59" y="77"/>
                    </a:lnTo>
                    <a:lnTo>
                      <a:pt x="59" y="74"/>
                    </a:lnTo>
                    <a:lnTo>
                      <a:pt x="59" y="73"/>
                    </a:lnTo>
                    <a:lnTo>
                      <a:pt x="57" y="69"/>
                    </a:lnTo>
                    <a:lnTo>
                      <a:pt x="57" y="67"/>
                    </a:lnTo>
                    <a:lnTo>
                      <a:pt x="59" y="61"/>
                    </a:lnTo>
                    <a:lnTo>
                      <a:pt x="61" y="59"/>
                    </a:lnTo>
                    <a:lnTo>
                      <a:pt x="61" y="57"/>
                    </a:lnTo>
                    <a:lnTo>
                      <a:pt x="59" y="57"/>
                    </a:lnTo>
                    <a:lnTo>
                      <a:pt x="61" y="51"/>
                    </a:lnTo>
                    <a:lnTo>
                      <a:pt x="61" y="50"/>
                    </a:lnTo>
                    <a:lnTo>
                      <a:pt x="61" y="46"/>
                    </a:lnTo>
                    <a:lnTo>
                      <a:pt x="61" y="43"/>
                    </a:lnTo>
                    <a:lnTo>
                      <a:pt x="63" y="42"/>
                    </a:lnTo>
                    <a:lnTo>
                      <a:pt x="64" y="38"/>
                    </a:lnTo>
                    <a:lnTo>
                      <a:pt x="67" y="30"/>
                    </a:lnTo>
                    <a:lnTo>
                      <a:pt x="67" y="23"/>
                    </a:lnTo>
                    <a:lnTo>
                      <a:pt x="71" y="17"/>
                    </a:lnTo>
                    <a:lnTo>
                      <a:pt x="72" y="13"/>
                    </a:lnTo>
                    <a:lnTo>
                      <a:pt x="72" y="10"/>
                    </a:lnTo>
                    <a:lnTo>
                      <a:pt x="72" y="7"/>
                    </a:lnTo>
                    <a:lnTo>
                      <a:pt x="71" y="4"/>
                    </a:lnTo>
                    <a:lnTo>
                      <a:pt x="71" y="2"/>
                    </a:lnTo>
                    <a:lnTo>
                      <a:pt x="72" y="2"/>
                    </a:lnTo>
                    <a:lnTo>
                      <a:pt x="75" y="2"/>
                    </a:lnTo>
                    <a:lnTo>
                      <a:pt x="75" y="0"/>
                    </a:lnTo>
                    <a:lnTo>
                      <a:pt x="72" y="0"/>
                    </a:lnTo>
                    <a:lnTo>
                      <a:pt x="71" y="0"/>
                    </a:lnTo>
                    <a:lnTo>
                      <a:pt x="67" y="2"/>
                    </a:lnTo>
                    <a:lnTo>
                      <a:pt x="57" y="4"/>
                    </a:lnTo>
                    <a:lnTo>
                      <a:pt x="53" y="6"/>
                    </a:lnTo>
                    <a:lnTo>
                      <a:pt x="51" y="4"/>
                    </a:lnTo>
                    <a:lnTo>
                      <a:pt x="49" y="2"/>
                    </a:lnTo>
                    <a:lnTo>
                      <a:pt x="48" y="2"/>
                    </a:lnTo>
                    <a:lnTo>
                      <a:pt x="45" y="2"/>
                    </a:lnTo>
                    <a:lnTo>
                      <a:pt x="44" y="6"/>
                    </a:lnTo>
                    <a:lnTo>
                      <a:pt x="41" y="7"/>
                    </a:lnTo>
                    <a:lnTo>
                      <a:pt x="41" y="11"/>
                    </a:lnTo>
                    <a:lnTo>
                      <a:pt x="40" y="11"/>
                    </a:lnTo>
                    <a:lnTo>
                      <a:pt x="33" y="15"/>
                    </a:lnTo>
                    <a:lnTo>
                      <a:pt x="32" y="17"/>
                    </a:lnTo>
                    <a:lnTo>
                      <a:pt x="32" y="21"/>
                    </a:lnTo>
                    <a:lnTo>
                      <a:pt x="27" y="17"/>
                    </a:lnTo>
                    <a:lnTo>
                      <a:pt x="23" y="19"/>
                    </a:lnTo>
                    <a:lnTo>
                      <a:pt x="23" y="21"/>
                    </a:lnTo>
                    <a:lnTo>
                      <a:pt x="20" y="21"/>
                    </a:lnTo>
                    <a:lnTo>
                      <a:pt x="18" y="21"/>
                    </a:lnTo>
                    <a:lnTo>
                      <a:pt x="15" y="21"/>
                    </a:lnTo>
                    <a:lnTo>
                      <a:pt x="15" y="25"/>
                    </a:lnTo>
                    <a:lnTo>
                      <a:pt x="15" y="29"/>
                    </a:lnTo>
                    <a:lnTo>
                      <a:pt x="14" y="30"/>
                    </a:lnTo>
                    <a:lnTo>
                      <a:pt x="11" y="30"/>
                    </a:lnTo>
                    <a:lnTo>
                      <a:pt x="11" y="33"/>
                    </a:lnTo>
                    <a:lnTo>
                      <a:pt x="10" y="34"/>
                    </a:lnTo>
                    <a:lnTo>
                      <a:pt x="6" y="37"/>
                    </a:lnTo>
                    <a:lnTo>
                      <a:pt x="4" y="37"/>
                    </a:lnTo>
                    <a:lnTo>
                      <a:pt x="0" y="34"/>
                    </a:lnTo>
                    <a:lnTo>
                      <a:pt x="0" y="38"/>
                    </a:lnTo>
                    <a:lnTo>
                      <a:pt x="2" y="41"/>
                    </a:lnTo>
                    <a:lnTo>
                      <a:pt x="7" y="46"/>
                    </a:lnTo>
                    <a:lnTo>
                      <a:pt x="14" y="54"/>
                    </a:lnTo>
                    <a:lnTo>
                      <a:pt x="19" y="61"/>
                    </a:lnTo>
                    <a:lnTo>
                      <a:pt x="23" y="65"/>
                    </a:lnTo>
                    <a:lnTo>
                      <a:pt x="27" y="69"/>
                    </a:lnTo>
                    <a:lnTo>
                      <a:pt x="27" y="70"/>
                    </a:lnTo>
                    <a:lnTo>
                      <a:pt x="28" y="70"/>
                    </a:lnTo>
                    <a:lnTo>
                      <a:pt x="28" y="69"/>
                    </a:lnTo>
                    <a:lnTo>
                      <a:pt x="28" y="69"/>
                    </a:lnTo>
                    <a:lnTo>
                      <a:pt x="28" y="69"/>
                    </a:lnTo>
                    <a:lnTo>
                      <a:pt x="28" y="69"/>
                    </a:lnTo>
                    <a:lnTo>
                      <a:pt x="28" y="69"/>
                    </a:lnTo>
                    <a:lnTo>
                      <a:pt x="28" y="69"/>
                    </a:lnTo>
                    <a:lnTo>
                      <a:pt x="28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6">
                <a:extLst>
                  <a:ext uri="{FF2B5EF4-FFF2-40B4-BE49-F238E27FC236}">
                    <a16:creationId xmlns:a16="http://schemas.microsoft.com/office/drawing/2014/main" id="{461982CD-92F0-49B2-A189-662A5393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6912" y="3551243"/>
                <a:ext cx="80962" cy="87313"/>
              </a:xfrm>
              <a:custGeom>
                <a:avLst/>
                <a:gdLst>
                  <a:gd name="T0" fmla="*/ 43 w 51"/>
                  <a:gd name="T1" fmla="*/ 51 h 55"/>
                  <a:gd name="T2" fmla="*/ 47 w 51"/>
                  <a:gd name="T3" fmla="*/ 47 h 55"/>
                  <a:gd name="T4" fmla="*/ 47 w 51"/>
                  <a:gd name="T5" fmla="*/ 42 h 55"/>
                  <a:gd name="T6" fmla="*/ 48 w 51"/>
                  <a:gd name="T7" fmla="*/ 39 h 55"/>
                  <a:gd name="T8" fmla="*/ 47 w 51"/>
                  <a:gd name="T9" fmla="*/ 29 h 55"/>
                  <a:gd name="T10" fmla="*/ 49 w 51"/>
                  <a:gd name="T11" fmla="*/ 29 h 55"/>
                  <a:gd name="T12" fmla="*/ 51 w 51"/>
                  <a:gd name="T13" fmla="*/ 29 h 55"/>
                  <a:gd name="T14" fmla="*/ 47 w 51"/>
                  <a:gd name="T15" fmla="*/ 25 h 55"/>
                  <a:gd name="T16" fmla="*/ 40 w 51"/>
                  <a:gd name="T17" fmla="*/ 18 h 55"/>
                  <a:gd name="T18" fmla="*/ 37 w 51"/>
                  <a:gd name="T19" fmla="*/ 10 h 55"/>
                  <a:gd name="T20" fmla="*/ 35 w 51"/>
                  <a:gd name="T21" fmla="*/ 5 h 55"/>
                  <a:gd name="T22" fmla="*/ 33 w 51"/>
                  <a:gd name="T23" fmla="*/ 8 h 55"/>
                  <a:gd name="T24" fmla="*/ 29 w 51"/>
                  <a:gd name="T25" fmla="*/ 8 h 55"/>
                  <a:gd name="T26" fmla="*/ 25 w 51"/>
                  <a:gd name="T27" fmla="*/ 5 h 55"/>
                  <a:gd name="T28" fmla="*/ 24 w 51"/>
                  <a:gd name="T29" fmla="*/ 4 h 55"/>
                  <a:gd name="T30" fmla="*/ 20 w 51"/>
                  <a:gd name="T31" fmla="*/ 1 h 55"/>
                  <a:gd name="T32" fmla="*/ 12 w 51"/>
                  <a:gd name="T33" fmla="*/ 1 h 55"/>
                  <a:gd name="T34" fmla="*/ 4 w 51"/>
                  <a:gd name="T35" fmla="*/ 0 h 55"/>
                  <a:gd name="T36" fmla="*/ 3 w 51"/>
                  <a:gd name="T37" fmla="*/ 1 h 55"/>
                  <a:gd name="T38" fmla="*/ 0 w 51"/>
                  <a:gd name="T39" fmla="*/ 5 h 55"/>
                  <a:gd name="T40" fmla="*/ 4 w 51"/>
                  <a:gd name="T41" fmla="*/ 9 h 55"/>
                  <a:gd name="T42" fmla="*/ 0 w 51"/>
                  <a:gd name="T43" fmla="*/ 17 h 55"/>
                  <a:gd name="T44" fmla="*/ 3 w 51"/>
                  <a:gd name="T45" fmla="*/ 22 h 55"/>
                  <a:gd name="T46" fmla="*/ 8 w 51"/>
                  <a:gd name="T47" fmla="*/ 26 h 55"/>
                  <a:gd name="T48" fmla="*/ 12 w 51"/>
                  <a:gd name="T49" fmla="*/ 29 h 55"/>
                  <a:gd name="T50" fmla="*/ 13 w 51"/>
                  <a:gd name="T51" fmla="*/ 22 h 55"/>
                  <a:gd name="T52" fmla="*/ 9 w 51"/>
                  <a:gd name="T53" fmla="*/ 18 h 55"/>
                  <a:gd name="T54" fmla="*/ 12 w 51"/>
                  <a:gd name="T55" fmla="*/ 18 h 55"/>
                  <a:gd name="T56" fmla="*/ 17 w 51"/>
                  <a:gd name="T57" fmla="*/ 22 h 55"/>
                  <a:gd name="T58" fmla="*/ 20 w 51"/>
                  <a:gd name="T59" fmla="*/ 29 h 55"/>
                  <a:gd name="T60" fmla="*/ 25 w 51"/>
                  <a:gd name="T61" fmla="*/ 30 h 55"/>
                  <a:gd name="T62" fmla="*/ 33 w 51"/>
                  <a:gd name="T63" fmla="*/ 35 h 55"/>
                  <a:gd name="T64" fmla="*/ 35 w 51"/>
                  <a:gd name="T65" fmla="*/ 42 h 55"/>
                  <a:gd name="T66" fmla="*/ 33 w 51"/>
                  <a:gd name="T67" fmla="*/ 45 h 55"/>
                  <a:gd name="T68" fmla="*/ 39 w 51"/>
                  <a:gd name="T69" fmla="*/ 51 h 55"/>
                  <a:gd name="T70" fmla="*/ 39 w 51"/>
                  <a:gd name="T71" fmla="*/ 47 h 55"/>
                  <a:gd name="T72" fmla="*/ 39 w 51"/>
                  <a:gd name="T73" fmla="*/ 43 h 55"/>
                  <a:gd name="T74" fmla="*/ 43 w 51"/>
                  <a:gd name="T75" fmla="*/ 49 h 55"/>
                  <a:gd name="T76" fmla="*/ 43 w 51"/>
                  <a:gd name="T77" fmla="*/ 53 h 55"/>
                  <a:gd name="T78" fmla="*/ 44 w 51"/>
                  <a:gd name="T79" fmla="*/ 54 h 55"/>
                  <a:gd name="T80" fmla="*/ 44 w 51"/>
                  <a:gd name="T81" fmla="*/ 53 h 55"/>
                  <a:gd name="T82" fmla="*/ 44 w 51"/>
                  <a:gd name="T83" fmla="*/ 53 h 55"/>
                  <a:gd name="T84" fmla="*/ 44 w 51"/>
                  <a:gd name="T85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1" h="55">
                    <a:moveTo>
                      <a:pt x="44" y="53"/>
                    </a:moveTo>
                    <a:lnTo>
                      <a:pt x="43" y="51"/>
                    </a:lnTo>
                    <a:lnTo>
                      <a:pt x="44" y="49"/>
                    </a:lnTo>
                    <a:lnTo>
                      <a:pt x="47" y="47"/>
                    </a:lnTo>
                    <a:lnTo>
                      <a:pt x="47" y="43"/>
                    </a:lnTo>
                    <a:lnTo>
                      <a:pt x="47" y="42"/>
                    </a:lnTo>
                    <a:lnTo>
                      <a:pt x="48" y="42"/>
                    </a:lnTo>
                    <a:lnTo>
                      <a:pt x="48" y="39"/>
                    </a:lnTo>
                    <a:lnTo>
                      <a:pt x="44" y="38"/>
                    </a:lnTo>
                    <a:lnTo>
                      <a:pt x="47" y="29"/>
                    </a:lnTo>
                    <a:lnTo>
                      <a:pt x="48" y="29"/>
                    </a:lnTo>
                    <a:lnTo>
                      <a:pt x="49" y="29"/>
                    </a:lnTo>
                    <a:lnTo>
                      <a:pt x="51" y="30"/>
                    </a:lnTo>
                    <a:lnTo>
                      <a:pt x="51" y="29"/>
                    </a:lnTo>
                    <a:lnTo>
                      <a:pt x="51" y="29"/>
                    </a:lnTo>
                    <a:lnTo>
                      <a:pt x="47" y="25"/>
                    </a:lnTo>
                    <a:lnTo>
                      <a:pt x="44" y="21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7" y="10"/>
                    </a:lnTo>
                    <a:lnTo>
                      <a:pt x="37" y="9"/>
                    </a:lnTo>
                    <a:lnTo>
                      <a:pt x="35" y="5"/>
                    </a:lnTo>
                    <a:lnTo>
                      <a:pt x="35" y="8"/>
                    </a:lnTo>
                    <a:lnTo>
                      <a:pt x="33" y="8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7" y="8"/>
                    </a:lnTo>
                    <a:lnTo>
                      <a:pt x="25" y="5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1" y="1"/>
                    </a:lnTo>
                    <a:lnTo>
                      <a:pt x="20" y="1"/>
                    </a:lnTo>
                    <a:lnTo>
                      <a:pt x="16" y="4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4" y="9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21"/>
                    </a:lnTo>
                    <a:lnTo>
                      <a:pt x="3" y="22"/>
                    </a:lnTo>
                    <a:lnTo>
                      <a:pt x="7" y="25"/>
                    </a:lnTo>
                    <a:lnTo>
                      <a:pt x="8" y="26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3" y="25"/>
                    </a:lnTo>
                    <a:lnTo>
                      <a:pt x="13" y="22"/>
                    </a:lnTo>
                    <a:lnTo>
                      <a:pt x="12" y="21"/>
                    </a:lnTo>
                    <a:lnTo>
                      <a:pt x="9" y="18"/>
                    </a:lnTo>
                    <a:lnTo>
                      <a:pt x="8" y="14"/>
                    </a:lnTo>
                    <a:lnTo>
                      <a:pt x="12" y="18"/>
                    </a:lnTo>
                    <a:lnTo>
                      <a:pt x="13" y="21"/>
                    </a:lnTo>
                    <a:lnTo>
                      <a:pt x="17" y="22"/>
                    </a:lnTo>
                    <a:lnTo>
                      <a:pt x="17" y="26"/>
                    </a:lnTo>
                    <a:lnTo>
                      <a:pt x="20" y="29"/>
                    </a:lnTo>
                    <a:lnTo>
                      <a:pt x="21" y="30"/>
                    </a:lnTo>
                    <a:lnTo>
                      <a:pt x="25" y="30"/>
                    </a:lnTo>
                    <a:lnTo>
                      <a:pt x="27" y="31"/>
                    </a:lnTo>
                    <a:lnTo>
                      <a:pt x="33" y="35"/>
                    </a:lnTo>
                    <a:lnTo>
                      <a:pt x="35" y="38"/>
                    </a:lnTo>
                    <a:lnTo>
                      <a:pt x="35" y="42"/>
                    </a:lnTo>
                    <a:lnTo>
                      <a:pt x="33" y="43"/>
                    </a:lnTo>
                    <a:lnTo>
                      <a:pt x="33" y="45"/>
                    </a:lnTo>
                    <a:lnTo>
                      <a:pt x="35" y="49"/>
                    </a:lnTo>
                    <a:lnTo>
                      <a:pt x="39" y="51"/>
                    </a:lnTo>
                    <a:lnTo>
                      <a:pt x="39" y="49"/>
                    </a:lnTo>
                    <a:lnTo>
                      <a:pt x="39" y="47"/>
                    </a:lnTo>
                    <a:lnTo>
                      <a:pt x="37" y="43"/>
                    </a:lnTo>
                    <a:lnTo>
                      <a:pt x="39" y="43"/>
                    </a:lnTo>
                    <a:lnTo>
                      <a:pt x="39" y="45"/>
                    </a:lnTo>
                    <a:lnTo>
                      <a:pt x="43" y="49"/>
                    </a:lnTo>
                    <a:lnTo>
                      <a:pt x="40" y="51"/>
                    </a:lnTo>
                    <a:lnTo>
                      <a:pt x="43" y="53"/>
                    </a:lnTo>
                    <a:lnTo>
                      <a:pt x="44" y="55"/>
                    </a:lnTo>
                    <a:lnTo>
                      <a:pt x="44" y="54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7">
                <a:extLst>
                  <a:ext uri="{FF2B5EF4-FFF2-40B4-BE49-F238E27FC236}">
                    <a16:creationId xmlns:a16="http://schemas.microsoft.com/office/drawing/2014/main" id="{46453995-02EB-4B42-A8A5-0ED900058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35173" y="3597280"/>
                <a:ext cx="147638" cy="66675"/>
              </a:xfrm>
              <a:custGeom>
                <a:avLst/>
                <a:gdLst>
                  <a:gd name="T0" fmla="*/ 21 w 93"/>
                  <a:gd name="T1" fmla="*/ 40 h 42"/>
                  <a:gd name="T2" fmla="*/ 18 w 93"/>
                  <a:gd name="T3" fmla="*/ 37 h 42"/>
                  <a:gd name="T4" fmla="*/ 18 w 93"/>
                  <a:gd name="T5" fmla="*/ 37 h 42"/>
                  <a:gd name="T6" fmla="*/ 18 w 93"/>
                  <a:gd name="T7" fmla="*/ 37 h 42"/>
                  <a:gd name="T8" fmla="*/ 66 w 93"/>
                  <a:gd name="T9" fmla="*/ 20 h 42"/>
                  <a:gd name="T10" fmla="*/ 65 w 93"/>
                  <a:gd name="T11" fmla="*/ 24 h 42"/>
                  <a:gd name="T12" fmla="*/ 65 w 93"/>
                  <a:gd name="T13" fmla="*/ 24 h 42"/>
                  <a:gd name="T14" fmla="*/ 89 w 93"/>
                  <a:gd name="T15" fmla="*/ 20 h 42"/>
                  <a:gd name="T16" fmla="*/ 91 w 93"/>
                  <a:gd name="T17" fmla="*/ 16 h 42"/>
                  <a:gd name="T18" fmla="*/ 81 w 93"/>
                  <a:gd name="T19" fmla="*/ 6 h 42"/>
                  <a:gd name="T20" fmla="*/ 65 w 93"/>
                  <a:gd name="T21" fmla="*/ 1 h 42"/>
                  <a:gd name="T22" fmla="*/ 54 w 93"/>
                  <a:gd name="T23" fmla="*/ 1 h 42"/>
                  <a:gd name="T24" fmla="*/ 41 w 93"/>
                  <a:gd name="T25" fmla="*/ 9 h 42"/>
                  <a:gd name="T26" fmla="*/ 26 w 93"/>
                  <a:gd name="T27" fmla="*/ 14 h 42"/>
                  <a:gd name="T28" fmla="*/ 21 w 93"/>
                  <a:gd name="T29" fmla="*/ 9 h 42"/>
                  <a:gd name="T30" fmla="*/ 14 w 93"/>
                  <a:gd name="T31" fmla="*/ 10 h 42"/>
                  <a:gd name="T32" fmla="*/ 10 w 93"/>
                  <a:gd name="T33" fmla="*/ 6 h 42"/>
                  <a:gd name="T34" fmla="*/ 8 w 93"/>
                  <a:gd name="T35" fmla="*/ 0 h 42"/>
                  <a:gd name="T36" fmla="*/ 5 w 93"/>
                  <a:gd name="T37" fmla="*/ 0 h 42"/>
                  <a:gd name="T38" fmla="*/ 5 w 93"/>
                  <a:gd name="T39" fmla="*/ 10 h 42"/>
                  <a:gd name="T40" fmla="*/ 4 w 93"/>
                  <a:gd name="T41" fmla="*/ 14 h 42"/>
                  <a:gd name="T42" fmla="*/ 0 w 93"/>
                  <a:gd name="T43" fmla="*/ 22 h 42"/>
                  <a:gd name="T44" fmla="*/ 1 w 93"/>
                  <a:gd name="T45" fmla="*/ 26 h 42"/>
                  <a:gd name="T46" fmla="*/ 4 w 93"/>
                  <a:gd name="T47" fmla="*/ 22 h 42"/>
                  <a:gd name="T48" fmla="*/ 10 w 93"/>
                  <a:gd name="T49" fmla="*/ 22 h 42"/>
                  <a:gd name="T50" fmla="*/ 17 w 93"/>
                  <a:gd name="T51" fmla="*/ 24 h 42"/>
                  <a:gd name="T52" fmla="*/ 24 w 93"/>
                  <a:gd name="T53" fmla="*/ 33 h 42"/>
                  <a:gd name="T54" fmla="*/ 28 w 93"/>
                  <a:gd name="T55" fmla="*/ 29 h 42"/>
                  <a:gd name="T56" fmla="*/ 32 w 93"/>
                  <a:gd name="T57" fmla="*/ 33 h 42"/>
                  <a:gd name="T58" fmla="*/ 36 w 93"/>
                  <a:gd name="T59" fmla="*/ 42 h 42"/>
                  <a:gd name="T60" fmla="*/ 45 w 93"/>
                  <a:gd name="T61" fmla="*/ 40 h 42"/>
                  <a:gd name="T62" fmla="*/ 45 w 93"/>
                  <a:gd name="T63" fmla="*/ 32 h 42"/>
                  <a:gd name="T64" fmla="*/ 43 w 93"/>
                  <a:gd name="T65" fmla="*/ 22 h 42"/>
                  <a:gd name="T66" fmla="*/ 53 w 93"/>
                  <a:gd name="T67" fmla="*/ 14 h 42"/>
                  <a:gd name="T68" fmla="*/ 62 w 93"/>
                  <a:gd name="T69" fmla="*/ 10 h 42"/>
                  <a:gd name="T70" fmla="*/ 70 w 93"/>
                  <a:gd name="T71" fmla="*/ 14 h 42"/>
                  <a:gd name="T72" fmla="*/ 74 w 93"/>
                  <a:gd name="T73" fmla="*/ 18 h 42"/>
                  <a:gd name="T74" fmla="*/ 78 w 93"/>
                  <a:gd name="T75" fmla="*/ 18 h 42"/>
                  <a:gd name="T76" fmla="*/ 83 w 93"/>
                  <a:gd name="T77" fmla="*/ 26 h 42"/>
                  <a:gd name="T78" fmla="*/ 75 w 93"/>
                  <a:gd name="T79" fmla="*/ 26 h 42"/>
                  <a:gd name="T80" fmla="*/ 75 w 93"/>
                  <a:gd name="T81" fmla="*/ 36 h 42"/>
                  <a:gd name="T82" fmla="*/ 79 w 93"/>
                  <a:gd name="T83" fmla="*/ 41 h 42"/>
                  <a:gd name="T84" fmla="*/ 83 w 93"/>
                  <a:gd name="T85" fmla="*/ 40 h 42"/>
                  <a:gd name="T86" fmla="*/ 85 w 93"/>
                  <a:gd name="T87" fmla="*/ 37 h 42"/>
                  <a:gd name="T88" fmla="*/ 93 w 93"/>
                  <a:gd name="T89" fmla="*/ 26 h 42"/>
                  <a:gd name="T90" fmla="*/ 89 w 93"/>
                  <a:gd name="T91" fmla="*/ 20 h 42"/>
                  <a:gd name="T92" fmla="*/ 89 w 93"/>
                  <a:gd name="T93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42">
                    <a:moveTo>
                      <a:pt x="18" y="37"/>
                    </a:moveTo>
                    <a:lnTo>
                      <a:pt x="18" y="40"/>
                    </a:lnTo>
                    <a:lnTo>
                      <a:pt x="21" y="40"/>
                    </a:lnTo>
                    <a:lnTo>
                      <a:pt x="21" y="36"/>
                    </a:lnTo>
                    <a:lnTo>
                      <a:pt x="18" y="36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8" y="37"/>
                    </a:lnTo>
                    <a:lnTo>
                      <a:pt x="18" y="37"/>
                    </a:lnTo>
                    <a:close/>
                    <a:moveTo>
                      <a:pt x="65" y="24"/>
                    </a:moveTo>
                    <a:lnTo>
                      <a:pt x="66" y="22"/>
                    </a:lnTo>
                    <a:lnTo>
                      <a:pt x="66" y="20"/>
                    </a:lnTo>
                    <a:lnTo>
                      <a:pt x="65" y="22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lnTo>
                      <a:pt x="65" y="24"/>
                    </a:lnTo>
                    <a:close/>
                    <a:moveTo>
                      <a:pt x="89" y="20"/>
                    </a:moveTo>
                    <a:lnTo>
                      <a:pt x="89" y="18"/>
                    </a:lnTo>
                    <a:lnTo>
                      <a:pt x="90" y="17"/>
                    </a:lnTo>
                    <a:lnTo>
                      <a:pt x="91" y="16"/>
                    </a:lnTo>
                    <a:lnTo>
                      <a:pt x="87" y="14"/>
                    </a:lnTo>
                    <a:lnTo>
                      <a:pt x="85" y="13"/>
                    </a:lnTo>
                    <a:lnTo>
                      <a:pt x="81" y="6"/>
                    </a:lnTo>
                    <a:lnTo>
                      <a:pt x="78" y="5"/>
                    </a:lnTo>
                    <a:lnTo>
                      <a:pt x="74" y="2"/>
                    </a:lnTo>
                    <a:lnTo>
                      <a:pt x="65" y="1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54" y="1"/>
                    </a:lnTo>
                    <a:lnTo>
                      <a:pt x="53" y="2"/>
                    </a:lnTo>
                    <a:lnTo>
                      <a:pt x="47" y="6"/>
                    </a:lnTo>
                    <a:lnTo>
                      <a:pt x="41" y="9"/>
                    </a:lnTo>
                    <a:lnTo>
                      <a:pt x="34" y="13"/>
                    </a:lnTo>
                    <a:lnTo>
                      <a:pt x="32" y="14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2" y="10"/>
                    </a:lnTo>
                    <a:lnTo>
                      <a:pt x="21" y="9"/>
                    </a:lnTo>
                    <a:lnTo>
                      <a:pt x="18" y="9"/>
                    </a:lnTo>
                    <a:lnTo>
                      <a:pt x="21" y="10"/>
                    </a:lnTo>
                    <a:lnTo>
                      <a:pt x="14" y="10"/>
                    </a:lnTo>
                    <a:lnTo>
                      <a:pt x="13" y="10"/>
                    </a:lnTo>
                    <a:lnTo>
                      <a:pt x="13" y="6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4" y="0"/>
                    </a:lnTo>
                    <a:lnTo>
                      <a:pt x="1" y="9"/>
                    </a:lnTo>
                    <a:lnTo>
                      <a:pt x="5" y="10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1" y="20"/>
                    </a:lnTo>
                    <a:lnTo>
                      <a:pt x="0" y="22"/>
                    </a:lnTo>
                    <a:lnTo>
                      <a:pt x="1" y="24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1" y="28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8" y="22"/>
                    </a:lnTo>
                    <a:lnTo>
                      <a:pt x="9" y="22"/>
                    </a:lnTo>
                    <a:lnTo>
                      <a:pt x="10" y="22"/>
                    </a:lnTo>
                    <a:lnTo>
                      <a:pt x="13" y="24"/>
                    </a:lnTo>
                    <a:lnTo>
                      <a:pt x="14" y="24"/>
                    </a:lnTo>
                    <a:lnTo>
                      <a:pt x="17" y="24"/>
                    </a:lnTo>
                    <a:lnTo>
                      <a:pt x="21" y="28"/>
                    </a:lnTo>
                    <a:lnTo>
                      <a:pt x="22" y="32"/>
                    </a:lnTo>
                    <a:lnTo>
                      <a:pt x="24" y="33"/>
                    </a:lnTo>
                    <a:lnTo>
                      <a:pt x="28" y="36"/>
                    </a:lnTo>
                    <a:lnTo>
                      <a:pt x="28" y="33"/>
                    </a:lnTo>
                    <a:lnTo>
                      <a:pt x="28" y="29"/>
                    </a:lnTo>
                    <a:lnTo>
                      <a:pt x="30" y="32"/>
                    </a:lnTo>
                    <a:lnTo>
                      <a:pt x="30" y="29"/>
                    </a:lnTo>
                    <a:lnTo>
                      <a:pt x="32" y="33"/>
                    </a:lnTo>
                    <a:lnTo>
                      <a:pt x="32" y="37"/>
                    </a:lnTo>
                    <a:lnTo>
                      <a:pt x="34" y="42"/>
                    </a:lnTo>
                    <a:lnTo>
                      <a:pt x="36" y="42"/>
                    </a:lnTo>
                    <a:lnTo>
                      <a:pt x="38" y="41"/>
                    </a:lnTo>
                    <a:lnTo>
                      <a:pt x="41" y="40"/>
                    </a:lnTo>
                    <a:lnTo>
                      <a:pt x="45" y="40"/>
                    </a:lnTo>
                    <a:lnTo>
                      <a:pt x="47" y="37"/>
                    </a:lnTo>
                    <a:lnTo>
                      <a:pt x="47" y="36"/>
                    </a:lnTo>
                    <a:lnTo>
                      <a:pt x="45" y="32"/>
                    </a:lnTo>
                    <a:lnTo>
                      <a:pt x="41" y="26"/>
                    </a:lnTo>
                    <a:lnTo>
                      <a:pt x="41" y="24"/>
                    </a:lnTo>
                    <a:lnTo>
                      <a:pt x="43" y="22"/>
                    </a:lnTo>
                    <a:lnTo>
                      <a:pt x="45" y="22"/>
                    </a:lnTo>
                    <a:lnTo>
                      <a:pt x="49" y="20"/>
                    </a:lnTo>
                    <a:lnTo>
                      <a:pt x="53" y="14"/>
                    </a:lnTo>
                    <a:lnTo>
                      <a:pt x="53" y="13"/>
                    </a:lnTo>
                    <a:lnTo>
                      <a:pt x="57" y="10"/>
                    </a:lnTo>
                    <a:lnTo>
                      <a:pt x="62" y="10"/>
                    </a:lnTo>
                    <a:lnTo>
                      <a:pt x="65" y="10"/>
                    </a:lnTo>
                    <a:lnTo>
                      <a:pt x="66" y="10"/>
                    </a:lnTo>
                    <a:lnTo>
                      <a:pt x="70" y="14"/>
                    </a:lnTo>
                    <a:lnTo>
                      <a:pt x="71" y="18"/>
                    </a:lnTo>
                    <a:lnTo>
                      <a:pt x="74" y="22"/>
                    </a:lnTo>
                    <a:lnTo>
                      <a:pt x="74" y="18"/>
                    </a:lnTo>
                    <a:lnTo>
                      <a:pt x="75" y="20"/>
                    </a:lnTo>
                    <a:lnTo>
                      <a:pt x="78" y="20"/>
                    </a:lnTo>
                    <a:lnTo>
                      <a:pt x="78" y="18"/>
                    </a:lnTo>
                    <a:lnTo>
                      <a:pt x="79" y="20"/>
                    </a:lnTo>
                    <a:lnTo>
                      <a:pt x="81" y="24"/>
                    </a:lnTo>
                    <a:lnTo>
                      <a:pt x="83" y="26"/>
                    </a:lnTo>
                    <a:lnTo>
                      <a:pt x="79" y="24"/>
                    </a:lnTo>
                    <a:lnTo>
                      <a:pt x="78" y="22"/>
                    </a:lnTo>
                    <a:lnTo>
                      <a:pt x="75" y="26"/>
                    </a:lnTo>
                    <a:lnTo>
                      <a:pt x="75" y="28"/>
                    </a:lnTo>
                    <a:lnTo>
                      <a:pt x="74" y="28"/>
                    </a:lnTo>
                    <a:lnTo>
                      <a:pt x="75" y="36"/>
                    </a:lnTo>
                    <a:lnTo>
                      <a:pt x="77" y="37"/>
                    </a:lnTo>
                    <a:lnTo>
                      <a:pt x="79" y="41"/>
                    </a:lnTo>
                    <a:lnTo>
                      <a:pt x="79" y="41"/>
                    </a:lnTo>
                    <a:lnTo>
                      <a:pt x="81" y="42"/>
                    </a:lnTo>
                    <a:lnTo>
                      <a:pt x="81" y="41"/>
                    </a:lnTo>
                    <a:lnTo>
                      <a:pt x="83" y="40"/>
                    </a:lnTo>
                    <a:lnTo>
                      <a:pt x="83" y="36"/>
                    </a:lnTo>
                    <a:lnTo>
                      <a:pt x="83" y="33"/>
                    </a:lnTo>
                    <a:lnTo>
                      <a:pt x="85" y="37"/>
                    </a:lnTo>
                    <a:lnTo>
                      <a:pt x="91" y="32"/>
                    </a:lnTo>
                    <a:lnTo>
                      <a:pt x="93" y="29"/>
                    </a:lnTo>
                    <a:lnTo>
                      <a:pt x="93" y="26"/>
                    </a:lnTo>
                    <a:lnTo>
                      <a:pt x="89" y="20"/>
                    </a:lnTo>
                    <a:lnTo>
                      <a:pt x="89" y="20"/>
                    </a:lnTo>
                    <a:lnTo>
                      <a:pt x="89" y="20"/>
                    </a:lnTo>
                    <a:lnTo>
                      <a:pt x="89" y="20"/>
                    </a:lnTo>
                    <a:lnTo>
                      <a:pt x="89" y="20"/>
                    </a:lnTo>
                    <a:lnTo>
                      <a:pt x="89" y="20"/>
                    </a:lnTo>
                    <a:lnTo>
                      <a:pt x="89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8">
                <a:extLst>
                  <a:ext uri="{FF2B5EF4-FFF2-40B4-BE49-F238E27FC236}">
                    <a16:creationId xmlns:a16="http://schemas.microsoft.com/office/drawing/2014/main" id="{6C1586D6-6ACC-4CC0-8656-056C9441B9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1236" y="3521080"/>
                <a:ext cx="341312" cy="330200"/>
              </a:xfrm>
              <a:custGeom>
                <a:avLst/>
                <a:gdLst>
                  <a:gd name="T0" fmla="*/ 211 w 215"/>
                  <a:gd name="T1" fmla="*/ 65 h 208"/>
                  <a:gd name="T2" fmla="*/ 198 w 215"/>
                  <a:gd name="T3" fmla="*/ 66 h 208"/>
                  <a:gd name="T4" fmla="*/ 189 w 215"/>
                  <a:gd name="T5" fmla="*/ 64 h 208"/>
                  <a:gd name="T6" fmla="*/ 197 w 215"/>
                  <a:gd name="T7" fmla="*/ 54 h 208"/>
                  <a:gd name="T8" fmla="*/ 191 w 215"/>
                  <a:gd name="T9" fmla="*/ 45 h 208"/>
                  <a:gd name="T10" fmla="*/ 183 w 215"/>
                  <a:gd name="T11" fmla="*/ 48 h 208"/>
                  <a:gd name="T12" fmla="*/ 179 w 215"/>
                  <a:gd name="T13" fmla="*/ 41 h 208"/>
                  <a:gd name="T14" fmla="*/ 175 w 215"/>
                  <a:gd name="T15" fmla="*/ 40 h 208"/>
                  <a:gd name="T16" fmla="*/ 169 w 215"/>
                  <a:gd name="T17" fmla="*/ 33 h 208"/>
                  <a:gd name="T18" fmla="*/ 170 w 215"/>
                  <a:gd name="T19" fmla="*/ 30 h 208"/>
                  <a:gd name="T20" fmla="*/ 174 w 215"/>
                  <a:gd name="T21" fmla="*/ 28 h 208"/>
                  <a:gd name="T22" fmla="*/ 145 w 215"/>
                  <a:gd name="T23" fmla="*/ 28 h 208"/>
                  <a:gd name="T24" fmla="*/ 151 w 215"/>
                  <a:gd name="T25" fmla="*/ 32 h 208"/>
                  <a:gd name="T26" fmla="*/ 134 w 215"/>
                  <a:gd name="T27" fmla="*/ 40 h 208"/>
                  <a:gd name="T28" fmla="*/ 118 w 215"/>
                  <a:gd name="T29" fmla="*/ 32 h 208"/>
                  <a:gd name="T30" fmla="*/ 84 w 215"/>
                  <a:gd name="T31" fmla="*/ 32 h 208"/>
                  <a:gd name="T32" fmla="*/ 77 w 215"/>
                  <a:gd name="T33" fmla="*/ 15 h 208"/>
                  <a:gd name="T34" fmla="*/ 60 w 215"/>
                  <a:gd name="T35" fmla="*/ 11 h 208"/>
                  <a:gd name="T36" fmla="*/ 52 w 215"/>
                  <a:gd name="T37" fmla="*/ 15 h 208"/>
                  <a:gd name="T38" fmla="*/ 33 w 215"/>
                  <a:gd name="T39" fmla="*/ 24 h 208"/>
                  <a:gd name="T40" fmla="*/ 37 w 215"/>
                  <a:gd name="T41" fmla="*/ 41 h 208"/>
                  <a:gd name="T42" fmla="*/ 25 w 215"/>
                  <a:gd name="T43" fmla="*/ 54 h 208"/>
                  <a:gd name="T44" fmla="*/ 25 w 215"/>
                  <a:gd name="T45" fmla="*/ 36 h 208"/>
                  <a:gd name="T46" fmla="*/ 27 w 215"/>
                  <a:gd name="T47" fmla="*/ 23 h 208"/>
                  <a:gd name="T48" fmla="*/ 25 w 215"/>
                  <a:gd name="T49" fmla="*/ 15 h 208"/>
                  <a:gd name="T50" fmla="*/ 33 w 215"/>
                  <a:gd name="T51" fmla="*/ 7 h 208"/>
                  <a:gd name="T52" fmla="*/ 17 w 215"/>
                  <a:gd name="T53" fmla="*/ 17 h 208"/>
                  <a:gd name="T54" fmla="*/ 0 w 215"/>
                  <a:gd name="T55" fmla="*/ 54 h 208"/>
                  <a:gd name="T56" fmla="*/ 11 w 215"/>
                  <a:gd name="T57" fmla="*/ 58 h 208"/>
                  <a:gd name="T58" fmla="*/ 12 w 215"/>
                  <a:gd name="T59" fmla="*/ 81 h 208"/>
                  <a:gd name="T60" fmla="*/ 20 w 215"/>
                  <a:gd name="T61" fmla="*/ 94 h 208"/>
                  <a:gd name="T62" fmla="*/ 35 w 215"/>
                  <a:gd name="T63" fmla="*/ 94 h 208"/>
                  <a:gd name="T64" fmla="*/ 51 w 215"/>
                  <a:gd name="T65" fmla="*/ 94 h 208"/>
                  <a:gd name="T66" fmla="*/ 64 w 215"/>
                  <a:gd name="T67" fmla="*/ 110 h 208"/>
                  <a:gd name="T68" fmla="*/ 82 w 215"/>
                  <a:gd name="T69" fmla="*/ 107 h 208"/>
                  <a:gd name="T70" fmla="*/ 88 w 215"/>
                  <a:gd name="T71" fmla="*/ 115 h 208"/>
                  <a:gd name="T72" fmla="*/ 86 w 215"/>
                  <a:gd name="T73" fmla="*/ 147 h 208"/>
                  <a:gd name="T74" fmla="*/ 86 w 215"/>
                  <a:gd name="T75" fmla="*/ 167 h 208"/>
                  <a:gd name="T76" fmla="*/ 94 w 215"/>
                  <a:gd name="T77" fmla="*/ 180 h 208"/>
                  <a:gd name="T78" fmla="*/ 104 w 215"/>
                  <a:gd name="T79" fmla="*/ 203 h 208"/>
                  <a:gd name="T80" fmla="*/ 112 w 215"/>
                  <a:gd name="T81" fmla="*/ 207 h 208"/>
                  <a:gd name="T82" fmla="*/ 122 w 215"/>
                  <a:gd name="T83" fmla="*/ 207 h 208"/>
                  <a:gd name="T84" fmla="*/ 138 w 215"/>
                  <a:gd name="T85" fmla="*/ 195 h 208"/>
                  <a:gd name="T86" fmla="*/ 149 w 215"/>
                  <a:gd name="T87" fmla="*/ 184 h 208"/>
                  <a:gd name="T88" fmla="*/ 145 w 215"/>
                  <a:gd name="T89" fmla="*/ 176 h 208"/>
                  <a:gd name="T90" fmla="*/ 138 w 215"/>
                  <a:gd name="T91" fmla="*/ 151 h 208"/>
                  <a:gd name="T92" fmla="*/ 138 w 215"/>
                  <a:gd name="T93" fmla="*/ 146 h 208"/>
                  <a:gd name="T94" fmla="*/ 147 w 215"/>
                  <a:gd name="T95" fmla="*/ 150 h 208"/>
                  <a:gd name="T96" fmla="*/ 161 w 215"/>
                  <a:gd name="T97" fmla="*/ 155 h 208"/>
                  <a:gd name="T98" fmla="*/ 169 w 215"/>
                  <a:gd name="T99" fmla="*/ 147 h 208"/>
                  <a:gd name="T100" fmla="*/ 185 w 215"/>
                  <a:gd name="T101" fmla="*/ 141 h 208"/>
                  <a:gd name="T102" fmla="*/ 199 w 215"/>
                  <a:gd name="T103" fmla="*/ 133 h 208"/>
                  <a:gd name="T104" fmla="*/ 189 w 215"/>
                  <a:gd name="T105" fmla="*/ 114 h 208"/>
                  <a:gd name="T106" fmla="*/ 197 w 215"/>
                  <a:gd name="T107" fmla="*/ 98 h 208"/>
                  <a:gd name="T108" fmla="*/ 206 w 215"/>
                  <a:gd name="T109" fmla="*/ 93 h 208"/>
                  <a:gd name="T110" fmla="*/ 202 w 215"/>
                  <a:gd name="T111" fmla="*/ 81 h 208"/>
                  <a:gd name="T112" fmla="*/ 215 w 215"/>
                  <a:gd name="T113" fmla="*/ 70 h 208"/>
                  <a:gd name="T114" fmla="*/ 214 w 215"/>
                  <a:gd name="T115" fmla="*/ 69 h 208"/>
                  <a:gd name="T116" fmla="*/ 170 w 215"/>
                  <a:gd name="T117" fmla="*/ 40 h 208"/>
                  <a:gd name="T118" fmla="*/ 169 w 215"/>
                  <a:gd name="T119" fmla="*/ 40 h 208"/>
                  <a:gd name="T120" fmla="*/ 56 w 215"/>
                  <a:gd name="T121" fmla="*/ 0 h 208"/>
                  <a:gd name="T122" fmla="*/ 60 w 215"/>
                  <a:gd name="T123" fmla="*/ 9 h 208"/>
                  <a:gd name="T124" fmla="*/ 60 w 215"/>
                  <a:gd name="T125" fmla="*/ 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15" h="208">
                    <a:moveTo>
                      <a:pt x="214" y="69"/>
                    </a:moveTo>
                    <a:lnTo>
                      <a:pt x="213" y="66"/>
                    </a:lnTo>
                    <a:lnTo>
                      <a:pt x="211" y="65"/>
                    </a:lnTo>
                    <a:lnTo>
                      <a:pt x="211" y="65"/>
                    </a:lnTo>
                    <a:lnTo>
                      <a:pt x="211" y="65"/>
                    </a:lnTo>
                    <a:lnTo>
                      <a:pt x="210" y="64"/>
                    </a:lnTo>
                    <a:lnTo>
                      <a:pt x="206" y="66"/>
                    </a:lnTo>
                    <a:lnTo>
                      <a:pt x="205" y="66"/>
                    </a:lnTo>
                    <a:lnTo>
                      <a:pt x="201" y="66"/>
                    </a:lnTo>
                    <a:lnTo>
                      <a:pt x="198" y="66"/>
                    </a:lnTo>
                    <a:lnTo>
                      <a:pt x="195" y="68"/>
                    </a:lnTo>
                    <a:lnTo>
                      <a:pt x="193" y="68"/>
                    </a:lnTo>
                    <a:lnTo>
                      <a:pt x="189" y="66"/>
                    </a:lnTo>
                    <a:lnTo>
                      <a:pt x="185" y="66"/>
                    </a:lnTo>
                    <a:lnTo>
                      <a:pt x="189" y="64"/>
                    </a:lnTo>
                    <a:lnTo>
                      <a:pt x="193" y="66"/>
                    </a:lnTo>
                    <a:lnTo>
                      <a:pt x="193" y="64"/>
                    </a:lnTo>
                    <a:lnTo>
                      <a:pt x="195" y="64"/>
                    </a:lnTo>
                    <a:lnTo>
                      <a:pt x="197" y="61"/>
                    </a:lnTo>
                    <a:lnTo>
                      <a:pt x="197" y="54"/>
                    </a:lnTo>
                    <a:lnTo>
                      <a:pt x="201" y="53"/>
                    </a:lnTo>
                    <a:lnTo>
                      <a:pt x="201" y="50"/>
                    </a:lnTo>
                    <a:lnTo>
                      <a:pt x="198" y="49"/>
                    </a:lnTo>
                    <a:lnTo>
                      <a:pt x="195" y="48"/>
                    </a:lnTo>
                    <a:lnTo>
                      <a:pt x="191" y="45"/>
                    </a:lnTo>
                    <a:lnTo>
                      <a:pt x="189" y="44"/>
                    </a:lnTo>
                    <a:lnTo>
                      <a:pt x="187" y="44"/>
                    </a:lnTo>
                    <a:lnTo>
                      <a:pt x="185" y="44"/>
                    </a:lnTo>
                    <a:lnTo>
                      <a:pt x="185" y="45"/>
                    </a:lnTo>
                    <a:lnTo>
                      <a:pt x="183" y="48"/>
                    </a:lnTo>
                    <a:lnTo>
                      <a:pt x="185" y="44"/>
                    </a:lnTo>
                    <a:lnTo>
                      <a:pt x="183" y="41"/>
                    </a:lnTo>
                    <a:lnTo>
                      <a:pt x="179" y="40"/>
                    </a:lnTo>
                    <a:lnTo>
                      <a:pt x="178" y="40"/>
                    </a:lnTo>
                    <a:lnTo>
                      <a:pt x="179" y="41"/>
                    </a:lnTo>
                    <a:lnTo>
                      <a:pt x="179" y="44"/>
                    </a:lnTo>
                    <a:lnTo>
                      <a:pt x="178" y="41"/>
                    </a:lnTo>
                    <a:lnTo>
                      <a:pt x="178" y="44"/>
                    </a:lnTo>
                    <a:lnTo>
                      <a:pt x="175" y="45"/>
                    </a:lnTo>
                    <a:lnTo>
                      <a:pt x="175" y="40"/>
                    </a:lnTo>
                    <a:lnTo>
                      <a:pt x="174" y="37"/>
                    </a:lnTo>
                    <a:lnTo>
                      <a:pt x="171" y="36"/>
                    </a:lnTo>
                    <a:lnTo>
                      <a:pt x="171" y="37"/>
                    </a:lnTo>
                    <a:lnTo>
                      <a:pt x="170" y="33"/>
                    </a:lnTo>
                    <a:lnTo>
                      <a:pt x="169" y="33"/>
                    </a:lnTo>
                    <a:lnTo>
                      <a:pt x="166" y="33"/>
                    </a:lnTo>
                    <a:lnTo>
                      <a:pt x="169" y="32"/>
                    </a:lnTo>
                    <a:lnTo>
                      <a:pt x="170" y="32"/>
                    </a:lnTo>
                    <a:lnTo>
                      <a:pt x="169" y="30"/>
                    </a:lnTo>
                    <a:lnTo>
                      <a:pt x="170" y="30"/>
                    </a:lnTo>
                    <a:lnTo>
                      <a:pt x="171" y="30"/>
                    </a:lnTo>
                    <a:lnTo>
                      <a:pt x="178" y="30"/>
                    </a:lnTo>
                    <a:lnTo>
                      <a:pt x="182" y="28"/>
                    </a:lnTo>
                    <a:lnTo>
                      <a:pt x="185" y="27"/>
                    </a:lnTo>
                    <a:lnTo>
                      <a:pt x="174" y="28"/>
                    </a:lnTo>
                    <a:lnTo>
                      <a:pt x="161" y="28"/>
                    </a:lnTo>
                    <a:lnTo>
                      <a:pt x="155" y="28"/>
                    </a:lnTo>
                    <a:lnTo>
                      <a:pt x="153" y="28"/>
                    </a:lnTo>
                    <a:lnTo>
                      <a:pt x="149" y="28"/>
                    </a:lnTo>
                    <a:lnTo>
                      <a:pt x="145" y="28"/>
                    </a:lnTo>
                    <a:lnTo>
                      <a:pt x="147" y="30"/>
                    </a:lnTo>
                    <a:lnTo>
                      <a:pt x="151" y="30"/>
                    </a:lnTo>
                    <a:lnTo>
                      <a:pt x="153" y="30"/>
                    </a:lnTo>
                    <a:lnTo>
                      <a:pt x="155" y="32"/>
                    </a:lnTo>
                    <a:lnTo>
                      <a:pt x="151" y="32"/>
                    </a:lnTo>
                    <a:lnTo>
                      <a:pt x="147" y="32"/>
                    </a:lnTo>
                    <a:lnTo>
                      <a:pt x="145" y="33"/>
                    </a:lnTo>
                    <a:lnTo>
                      <a:pt x="141" y="36"/>
                    </a:lnTo>
                    <a:lnTo>
                      <a:pt x="138" y="37"/>
                    </a:lnTo>
                    <a:lnTo>
                      <a:pt x="134" y="40"/>
                    </a:lnTo>
                    <a:lnTo>
                      <a:pt x="132" y="37"/>
                    </a:lnTo>
                    <a:lnTo>
                      <a:pt x="130" y="37"/>
                    </a:lnTo>
                    <a:lnTo>
                      <a:pt x="128" y="37"/>
                    </a:lnTo>
                    <a:lnTo>
                      <a:pt x="122" y="36"/>
                    </a:lnTo>
                    <a:lnTo>
                      <a:pt x="118" y="32"/>
                    </a:lnTo>
                    <a:lnTo>
                      <a:pt x="114" y="30"/>
                    </a:lnTo>
                    <a:lnTo>
                      <a:pt x="113" y="28"/>
                    </a:lnTo>
                    <a:lnTo>
                      <a:pt x="105" y="28"/>
                    </a:lnTo>
                    <a:lnTo>
                      <a:pt x="96" y="30"/>
                    </a:lnTo>
                    <a:lnTo>
                      <a:pt x="84" y="32"/>
                    </a:lnTo>
                    <a:lnTo>
                      <a:pt x="82" y="30"/>
                    </a:lnTo>
                    <a:lnTo>
                      <a:pt x="82" y="27"/>
                    </a:lnTo>
                    <a:lnTo>
                      <a:pt x="82" y="20"/>
                    </a:lnTo>
                    <a:lnTo>
                      <a:pt x="81" y="17"/>
                    </a:lnTo>
                    <a:lnTo>
                      <a:pt x="77" y="15"/>
                    </a:lnTo>
                    <a:lnTo>
                      <a:pt x="70" y="13"/>
                    </a:lnTo>
                    <a:lnTo>
                      <a:pt x="65" y="13"/>
                    </a:lnTo>
                    <a:lnTo>
                      <a:pt x="61" y="13"/>
                    </a:lnTo>
                    <a:lnTo>
                      <a:pt x="60" y="9"/>
                    </a:lnTo>
                    <a:lnTo>
                      <a:pt x="60" y="11"/>
                    </a:lnTo>
                    <a:lnTo>
                      <a:pt x="60" y="13"/>
                    </a:lnTo>
                    <a:lnTo>
                      <a:pt x="57" y="13"/>
                    </a:lnTo>
                    <a:lnTo>
                      <a:pt x="54" y="11"/>
                    </a:lnTo>
                    <a:lnTo>
                      <a:pt x="56" y="13"/>
                    </a:lnTo>
                    <a:lnTo>
                      <a:pt x="52" y="15"/>
                    </a:lnTo>
                    <a:lnTo>
                      <a:pt x="51" y="15"/>
                    </a:lnTo>
                    <a:lnTo>
                      <a:pt x="44" y="19"/>
                    </a:lnTo>
                    <a:lnTo>
                      <a:pt x="39" y="19"/>
                    </a:lnTo>
                    <a:lnTo>
                      <a:pt x="35" y="23"/>
                    </a:lnTo>
                    <a:lnTo>
                      <a:pt x="33" y="24"/>
                    </a:lnTo>
                    <a:lnTo>
                      <a:pt x="31" y="27"/>
                    </a:lnTo>
                    <a:lnTo>
                      <a:pt x="31" y="28"/>
                    </a:lnTo>
                    <a:lnTo>
                      <a:pt x="31" y="30"/>
                    </a:lnTo>
                    <a:lnTo>
                      <a:pt x="33" y="36"/>
                    </a:lnTo>
                    <a:lnTo>
                      <a:pt x="37" y="41"/>
                    </a:lnTo>
                    <a:lnTo>
                      <a:pt x="37" y="48"/>
                    </a:lnTo>
                    <a:lnTo>
                      <a:pt x="35" y="53"/>
                    </a:lnTo>
                    <a:lnTo>
                      <a:pt x="31" y="57"/>
                    </a:lnTo>
                    <a:lnTo>
                      <a:pt x="27" y="57"/>
                    </a:lnTo>
                    <a:lnTo>
                      <a:pt x="25" y="54"/>
                    </a:lnTo>
                    <a:lnTo>
                      <a:pt x="25" y="53"/>
                    </a:lnTo>
                    <a:lnTo>
                      <a:pt x="25" y="50"/>
                    </a:lnTo>
                    <a:lnTo>
                      <a:pt x="21" y="48"/>
                    </a:lnTo>
                    <a:lnTo>
                      <a:pt x="21" y="41"/>
                    </a:lnTo>
                    <a:lnTo>
                      <a:pt x="25" y="36"/>
                    </a:lnTo>
                    <a:lnTo>
                      <a:pt x="27" y="32"/>
                    </a:lnTo>
                    <a:lnTo>
                      <a:pt x="29" y="30"/>
                    </a:lnTo>
                    <a:lnTo>
                      <a:pt x="29" y="28"/>
                    </a:lnTo>
                    <a:lnTo>
                      <a:pt x="29" y="24"/>
                    </a:lnTo>
                    <a:lnTo>
                      <a:pt x="27" y="23"/>
                    </a:lnTo>
                    <a:lnTo>
                      <a:pt x="29" y="20"/>
                    </a:lnTo>
                    <a:lnTo>
                      <a:pt x="27" y="19"/>
                    </a:lnTo>
                    <a:lnTo>
                      <a:pt x="25" y="17"/>
                    </a:lnTo>
                    <a:lnTo>
                      <a:pt x="25" y="17"/>
                    </a:lnTo>
                    <a:lnTo>
                      <a:pt x="25" y="15"/>
                    </a:lnTo>
                    <a:lnTo>
                      <a:pt x="25" y="11"/>
                    </a:lnTo>
                    <a:lnTo>
                      <a:pt x="29" y="9"/>
                    </a:lnTo>
                    <a:lnTo>
                      <a:pt x="31" y="9"/>
                    </a:lnTo>
                    <a:lnTo>
                      <a:pt x="31" y="9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29" y="7"/>
                    </a:lnTo>
                    <a:lnTo>
                      <a:pt x="25" y="9"/>
                    </a:lnTo>
                    <a:lnTo>
                      <a:pt x="24" y="13"/>
                    </a:lnTo>
                    <a:lnTo>
                      <a:pt x="17" y="17"/>
                    </a:lnTo>
                    <a:lnTo>
                      <a:pt x="12" y="23"/>
                    </a:lnTo>
                    <a:lnTo>
                      <a:pt x="11" y="30"/>
                    </a:lnTo>
                    <a:lnTo>
                      <a:pt x="8" y="40"/>
                    </a:lnTo>
                    <a:lnTo>
                      <a:pt x="4" y="48"/>
                    </a:lnTo>
                    <a:lnTo>
                      <a:pt x="0" y="54"/>
                    </a:lnTo>
                    <a:lnTo>
                      <a:pt x="3" y="54"/>
                    </a:lnTo>
                    <a:lnTo>
                      <a:pt x="7" y="53"/>
                    </a:lnTo>
                    <a:lnTo>
                      <a:pt x="7" y="54"/>
                    </a:lnTo>
                    <a:lnTo>
                      <a:pt x="8" y="57"/>
                    </a:lnTo>
                    <a:lnTo>
                      <a:pt x="11" y="58"/>
                    </a:lnTo>
                    <a:lnTo>
                      <a:pt x="11" y="64"/>
                    </a:lnTo>
                    <a:lnTo>
                      <a:pt x="13" y="70"/>
                    </a:lnTo>
                    <a:lnTo>
                      <a:pt x="16" y="72"/>
                    </a:lnTo>
                    <a:lnTo>
                      <a:pt x="13" y="76"/>
                    </a:lnTo>
                    <a:lnTo>
                      <a:pt x="12" y="81"/>
                    </a:lnTo>
                    <a:lnTo>
                      <a:pt x="12" y="85"/>
                    </a:lnTo>
                    <a:lnTo>
                      <a:pt x="16" y="88"/>
                    </a:lnTo>
                    <a:lnTo>
                      <a:pt x="17" y="89"/>
                    </a:lnTo>
                    <a:lnTo>
                      <a:pt x="17" y="93"/>
                    </a:lnTo>
                    <a:lnTo>
                      <a:pt x="20" y="94"/>
                    </a:lnTo>
                    <a:lnTo>
                      <a:pt x="24" y="94"/>
                    </a:lnTo>
                    <a:lnTo>
                      <a:pt x="25" y="93"/>
                    </a:lnTo>
                    <a:lnTo>
                      <a:pt x="27" y="94"/>
                    </a:lnTo>
                    <a:lnTo>
                      <a:pt x="31" y="94"/>
                    </a:lnTo>
                    <a:lnTo>
                      <a:pt x="35" y="94"/>
                    </a:lnTo>
                    <a:lnTo>
                      <a:pt x="39" y="93"/>
                    </a:lnTo>
                    <a:lnTo>
                      <a:pt x="40" y="93"/>
                    </a:lnTo>
                    <a:lnTo>
                      <a:pt x="44" y="94"/>
                    </a:lnTo>
                    <a:lnTo>
                      <a:pt x="48" y="94"/>
                    </a:lnTo>
                    <a:lnTo>
                      <a:pt x="51" y="94"/>
                    </a:lnTo>
                    <a:lnTo>
                      <a:pt x="52" y="97"/>
                    </a:lnTo>
                    <a:lnTo>
                      <a:pt x="56" y="105"/>
                    </a:lnTo>
                    <a:lnTo>
                      <a:pt x="57" y="106"/>
                    </a:lnTo>
                    <a:lnTo>
                      <a:pt x="60" y="110"/>
                    </a:lnTo>
                    <a:lnTo>
                      <a:pt x="64" y="110"/>
                    </a:lnTo>
                    <a:lnTo>
                      <a:pt x="68" y="110"/>
                    </a:lnTo>
                    <a:lnTo>
                      <a:pt x="69" y="110"/>
                    </a:lnTo>
                    <a:lnTo>
                      <a:pt x="74" y="110"/>
                    </a:lnTo>
                    <a:lnTo>
                      <a:pt x="77" y="107"/>
                    </a:lnTo>
                    <a:lnTo>
                      <a:pt x="82" y="107"/>
                    </a:lnTo>
                    <a:lnTo>
                      <a:pt x="88" y="106"/>
                    </a:lnTo>
                    <a:lnTo>
                      <a:pt x="90" y="107"/>
                    </a:lnTo>
                    <a:lnTo>
                      <a:pt x="92" y="110"/>
                    </a:lnTo>
                    <a:lnTo>
                      <a:pt x="92" y="111"/>
                    </a:lnTo>
                    <a:lnTo>
                      <a:pt x="88" y="115"/>
                    </a:lnTo>
                    <a:lnTo>
                      <a:pt x="88" y="121"/>
                    </a:lnTo>
                    <a:lnTo>
                      <a:pt x="86" y="125"/>
                    </a:lnTo>
                    <a:lnTo>
                      <a:pt x="84" y="127"/>
                    </a:lnTo>
                    <a:lnTo>
                      <a:pt x="84" y="141"/>
                    </a:lnTo>
                    <a:lnTo>
                      <a:pt x="86" y="147"/>
                    </a:lnTo>
                    <a:lnTo>
                      <a:pt x="88" y="154"/>
                    </a:lnTo>
                    <a:lnTo>
                      <a:pt x="92" y="158"/>
                    </a:lnTo>
                    <a:lnTo>
                      <a:pt x="92" y="162"/>
                    </a:lnTo>
                    <a:lnTo>
                      <a:pt x="90" y="163"/>
                    </a:lnTo>
                    <a:lnTo>
                      <a:pt x="86" y="167"/>
                    </a:lnTo>
                    <a:lnTo>
                      <a:pt x="84" y="169"/>
                    </a:lnTo>
                    <a:lnTo>
                      <a:pt x="82" y="171"/>
                    </a:lnTo>
                    <a:lnTo>
                      <a:pt x="86" y="171"/>
                    </a:lnTo>
                    <a:lnTo>
                      <a:pt x="90" y="173"/>
                    </a:lnTo>
                    <a:lnTo>
                      <a:pt x="94" y="180"/>
                    </a:lnTo>
                    <a:lnTo>
                      <a:pt x="96" y="186"/>
                    </a:lnTo>
                    <a:lnTo>
                      <a:pt x="97" y="191"/>
                    </a:lnTo>
                    <a:lnTo>
                      <a:pt x="97" y="195"/>
                    </a:lnTo>
                    <a:lnTo>
                      <a:pt x="100" y="199"/>
                    </a:lnTo>
                    <a:lnTo>
                      <a:pt x="104" y="203"/>
                    </a:lnTo>
                    <a:lnTo>
                      <a:pt x="104" y="203"/>
                    </a:lnTo>
                    <a:lnTo>
                      <a:pt x="104" y="203"/>
                    </a:lnTo>
                    <a:lnTo>
                      <a:pt x="108" y="207"/>
                    </a:lnTo>
                    <a:lnTo>
                      <a:pt x="109" y="207"/>
                    </a:lnTo>
                    <a:lnTo>
                      <a:pt x="112" y="207"/>
                    </a:lnTo>
                    <a:lnTo>
                      <a:pt x="117" y="203"/>
                    </a:lnTo>
                    <a:lnTo>
                      <a:pt x="118" y="203"/>
                    </a:lnTo>
                    <a:lnTo>
                      <a:pt x="121" y="204"/>
                    </a:lnTo>
                    <a:lnTo>
                      <a:pt x="121" y="208"/>
                    </a:lnTo>
                    <a:lnTo>
                      <a:pt x="122" y="207"/>
                    </a:lnTo>
                    <a:lnTo>
                      <a:pt x="125" y="203"/>
                    </a:lnTo>
                    <a:lnTo>
                      <a:pt x="126" y="202"/>
                    </a:lnTo>
                    <a:lnTo>
                      <a:pt x="130" y="199"/>
                    </a:lnTo>
                    <a:lnTo>
                      <a:pt x="136" y="195"/>
                    </a:lnTo>
                    <a:lnTo>
                      <a:pt x="138" y="195"/>
                    </a:lnTo>
                    <a:lnTo>
                      <a:pt x="139" y="195"/>
                    </a:lnTo>
                    <a:lnTo>
                      <a:pt x="141" y="191"/>
                    </a:lnTo>
                    <a:lnTo>
                      <a:pt x="143" y="188"/>
                    </a:lnTo>
                    <a:lnTo>
                      <a:pt x="145" y="186"/>
                    </a:lnTo>
                    <a:lnTo>
                      <a:pt x="149" y="184"/>
                    </a:lnTo>
                    <a:lnTo>
                      <a:pt x="153" y="182"/>
                    </a:lnTo>
                    <a:lnTo>
                      <a:pt x="155" y="178"/>
                    </a:lnTo>
                    <a:lnTo>
                      <a:pt x="151" y="176"/>
                    </a:lnTo>
                    <a:lnTo>
                      <a:pt x="147" y="176"/>
                    </a:lnTo>
                    <a:lnTo>
                      <a:pt x="145" y="176"/>
                    </a:lnTo>
                    <a:lnTo>
                      <a:pt x="145" y="171"/>
                    </a:lnTo>
                    <a:lnTo>
                      <a:pt x="143" y="167"/>
                    </a:lnTo>
                    <a:lnTo>
                      <a:pt x="141" y="159"/>
                    </a:lnTo>
                    <a:lnTo>
                      <a:pt x="141" y="155"/>
                    </a:lnTo>
                    <a:lnTo>
                      <a:pt x="138" y="151"/>
                    </a:lnTo>
                    <a:lnTo>
                      <a:pt x="134" y="147"/>
                    </a:lnTo>
                    <a:lnTo>
                      <a:pt x="134" y="146"/>
                    </a:lnTo>
                    <a:lnTo>
                      <a:pt x="134" y="145"/>
                    </a:lnTo>
                    <a:lnTo>
                      <a:pt x="136" y="145"/>
                    </a:lnTo>
                    <a:lnTo>
                      <a:pt x="138" y="146"/>
                    </a:lnTo>
                    <a:lnTo>
                      <a:pt x="141" y="146"/>
                    </a:lnTo>
                    <a:lnTo>
                      <a:pt x="143" y="146"/>
                    </a:lnTo>
                    <a:lnTo>
                      <a:pt x="145" y="147"/>
                    </a:lnTo>
                    <a:lnTo>
                      <a:pt x="145" y="150"/>
                    </a:lnTo>
                    <a:lnTo>
                      <a:pt x="147" y="150"/>
                    </a:lnTo>
                    <a:lnTo>
                      <a:pt x="153" y="150"/>
                    </a:lnTo>
                    <a:lnTo>
                      <a:pt x="155" y="150"/>
                    </a:lnTo>
                    <a:lnTo>
                      <a:pt x="157" y="150"/>
                    </a:lnTo>
                    <a:lnTo>
                      <a:pt x="158" y="151"/>
                    </a:lnTo>
                    <a:lnTo>
                      <a:pt x="161" y="155"/>
                    </a:lnTo>
                    <a:lnTo>
                      <a:pt x="165" y="155"/>
                    </a:lnTo>
                    <a:lnTo>
                      <a:pt x="166" y="155"/>
                    </a:lnTo>
                    <a:lnTo>
                      <a:pt x="166" y="154"/>
                    </a:lnTo>
                    <a:lnTo>
                      <a:pt x="166" y="147"/>
                    </a:lnTo>
                    <a:lnTo>
                      <a:pt x="169" y="147"/>
                    </a:lnTo>
                    <a:lnTo>
                      <a:pt x="170" y="146"/>
                    </a:lnTo>
                    <a:lnTo>
                      <a:pt x="171" y="146"/>
                    </a:lnTo>
                    <a:lnTo>
                      <a:pt x="175" y="146"/>
                    </a:lnTo>
                    <a:lnTo>
                      <a:pt x="182" y="145"/>
                    </a:lnTo>
                    <a:lnTo>
                      <a:pt x="185" y="141"/>
                    </a:lnTo>
                    <a:lnTo>
                      <a:pt x="191" y="138"/>
                    </a:lnTo>
                    <a:lnTo>
                      <a:pt x="193" y="141"/>
                    </a:lnTo>
                    <a:lnTo>
                      <a:pt x="195" y="138"/>
                    </a:lnTo>
                    <a:lnTo>
                      <a:pt x="198" y="133"/>
                    </a:lnTo>
                    <a:lnTo>
                      <a:pt x="199" y="133"/>
                    </a:lnTo>
                    <a:lnTo>
                      <a:pt x="199" y="133"/>
                    </a:lnTo>
                    <a:lnTo>
                      <a:pt x="199" y="129"/>
                    </a:lnTo>
                    <a:lnTo>
                      <a:pt x="198" y="126"/>
                    </a:lnTo>
                    <a:lnTo>
                      <a:pt x="193" y="121"/>
                    </a:lnTo>
                    <a:lnTo>
                      <a:pt x="189" y="114"/>
                    </a:lnTo>
                    <a:lnTo>
                      <a:pt x="191" y="110"/>
                    </a:lnTo>
                    <a:lnTo>
                      <a:pt x="193" y="105"/>
                    </a:lnTo>
                    <a:lnTo>
                      <a:pt x="193" y="101"/>
                    </a:lnTo>
                    <a:lnTo>
                      <a:pt x="195" y="98"/>
                    </a:lnTo>
                    <a:lnTo>
                      <a:pt x="197" y="98"/>
                    </a:lnTo>
                    <a:lnTo>
                      <a:pt x="198" y="98"/>
                    </a:lnTo>
                    <a:lnTo>
                      <a:pt x="201" y="98"/>
                    </a:lnTo>
                    <a:lnTo>
                      <a:pt x="202" y="97"/>
                    </a:lnTo>
                    <a:lnTo>
                      <a:pt x="205" y="94"/>
                    </a:lnTo>
                    <a:lnTo>
                      <a:pt x="206" y="93"/>
                    </a:lnTo>
                    <a:lnTo>
                      <a:pt x="205" y="90"/>
                    </a:lnTo>
                    <a:lnTo>
                      <a:pt x="202" y="90"/>
                    </a:lnTo>
                    <a:lnTo>
                      <a:pt x="201" y="88"/>
                    </a:lnTo>
                    <a:lnTo>
                      <a:pt x="201" y="84"/>
                    </a:lnTo>
                    <a:lnTo>
                      <a:pt x="202" y="81"/>
                    </a:lnTo>
                    <a:lnTo>
                      <a:pt x="206" y="77"/>
                    </a:lnTo>
                    <a:lnTo>
                      <a:pt x="214" y="72"/>
                    </a:lnTo>
                    <a:lnTo>
                      <a:pt x="215" y="72"/>
                    </a:lnTo>
                    <a:lnTo>
                      <a:pt x="215" y="70"/>
                    </a:lnTo>
                    <a:lnTo>
                      <a:pt x="215" y="70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214" y="69"/>
                    </a:lnTo>
                    <a:lnTo>
                      <a:pt x="214" y="69"/>
                    </a:lnTo>
                    <a:close/>
                    <a:moveTo>
                      <a:pt x="169" y="40"/>
                    </a:moveTo>
                    <a:lnTo>
                      <a:pt x="166" y="37"/>
                    </a:lnTo>
                    <a:lnTo>
                      <a:pt x="170" y="40"/>
                    </a:lnTo>
                    <a:lnTo>
                      <a:pt x="169" y="40"/>
                    </a:lnTo>
                    <a:lnTo>
                      <a:pt x="169" y="40"/>
                    </a:lnTo>
                    <a:lnTo>
                      <a:pt x="169" y="40"/>
                    </a:lnTo>
                    <a:lnTo>
                      <a:pt x="169" y="40"/>
                    </a:lnTo>
                    <a:lnTo>
                      <a:pt x="169" y="40"/>
                    </a:lnTo>
                    <a:lnTo>
                      <a:pt x="169" y="40"/>
                    </a:lnTo>
                    <a:lnTo>
                      <a:pt x="169" y="40"/>
                    </a:lnTo>
                    <a:close/>
                    <a:moveTo>
                      <a:pt x="60" y="1"/>
                    </a:moveTo>
                    <a:lnTo>
                      <a:pt x="57" y="0"/>
                    </a:lnTo>
                    <a:lnTo>
                      <a:pt x="56" y="0"/>
                    </a:lnTo>
                    <a:lnTo>
                      <a:pt x="54" y="0"/>
                    </a:lnTo>
                    <a:lnTo>
                      <a:pt x="54" y="4"/>
                    </a:lnTo>
                    <a:lnTo>
                      <a:pt x="52" y="11"/>
                    </a:lnTo>
                    <a:lnTo>
                      <a:pt x="56" y="9"/>
                    </a:lnTo>
                    <a:lnTo>
                      <a:pt x="60" y="9"/>
                    </a:lnTo>
                    <a:lnTo>
                      <a:pt x="60" y="5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9">
                <a:extLst>
                  <a:ext uri="{FF2B5EF4-FFF2-40B4-BE49-F238E27FC236}">
                    <a16:creationId xmlns:a16="http://schemas.microsoft.com/office/drawing/2014/main" id="{EC048AF9-D62B-42FD-9B8E-EC24825EB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411" y="3697293"/>
                <a:ext cx="103188" cy="122238"/>
              </a:xfrm>
              <a:custGeom>
                <a:avLst/>
                <a:gdLst>
                  <a:gd name="T0" fmla="*/ 33 w 65"/>
                  <a:gd name="T1" fmla="*/ 75 h 77"/>
                  <a:gd name="T2" fmla="*/ 30 w 65"/>
                  <a:gd name="T3" fmla="*/ 71 h 77"/>
                  <a:gd name="T4" fmla="*/ 30 w 65"/>
                  <a:gd name="T5" fmla="*/ 67 h 77"/>
                  <a:gd name="T6" fmla="*/ 34 w 65"/>
                  <a:gd name="T7" fmla="*/ 65 h 77"/>
                  <a:gd name="T8" fmla="*/ 42 w 65"/>
                  <a:gd name="T9" fmla="*/ 64 h 77"/>
                  <a:gd name="T10" fmla="*/ 48 w 65"/>
                  <a:gd name="T11" fmla="*/ 64 h 77"/>
                  <a:gd name="T12" fmla="*/ 52 w 65"/>
                  <a:gd name="T13" fmla="*/ 65 h 77"/>
                  <a:gd name="T14" fmla="*/ 58 w 65"/>
                  <a:gd name="T15" fmla="*/ 63 h 77"/>
                  <a:gd name="T16" fmla="*/ 61 w 65"/>
                  <a:gd name="T17" fmla="*/ 56 h 77"/>
                  <a:gd name="T18" fmla="*/ 63 w 65"/>
                  <a:gd name="T19" fmla="*/ 47 h 77"/>
                  <a:gd name="T20" fmla="*/ 60 w 65"/>
                  <a:gd name="T21" fmla="*/ 39 h 77"/>
                  <a:gd name="T22" fmla="*/ 57 w 65"/>
                  <a:gd name="T23" fmla="*/ 26 h 77"/>
                  <a:gd name="T24" fmla="*/ 61 w 65"/>
                  <a:gd name="T25" fmla="*/ 14 h 77"/>
                  <a:gd name="T26" fmla="*/ 63 w 65"/>
                  <a:gd name="T27" fmla="*/ 10 h 77"/>
                  <a:gd name="T28" fmla="*/ 63 w 65"/>
                  <a:gd name="T29" fmla="*/ 4 h 77"/>
                  <a:gd name="T30" fmla="*/ 54 w 65"/>
                  <a:gd name="T31" fmla="*/ 0 h 77"/>
                  <a:gd name="T32" fmla="*/ 48 w 65"/>
                  <a:gd name="T33" fmla="*/ 3 h 77"/>
                  <a:gd name="T34" fmla="*/ 48 w 65"/>
                  <a:gd name="T35" fmla="*/ 4 h 77"/>
                  <a:gd name="T36" fmla="*/ 46 w 65"/>
                  <a:gd name="T37" fmla="*/ 3 h 77"/>
                  <a:gd name="T38" fmla="*/ 38 w 65"/>
                  <a:gd name="T39" fmla="*/ 3 h 77"/>
                  <a:gd name="T40" fmla="*/ 34 w 65"/>
                  <a:gd name="T41" fmla="*/ 3 h 77"/>
                  <a:gd name="T42" fmla="*/ 33 w 65"/>
                  <a:gd name="T43" fmla="*/ 4 h 77"/>
                  <a:gd name="T44" fmla="*/ 21 w 65"/>
                  <a:gd name="T45" fmla="*/ 3 h 77"/>
                  <a:gd name="T46" fmla="*/ 13 w 65"/>
                  <a:gd name="T47" fmla="*/ 7 h 77"/>
                  <a:gd name="T48" fmla="*/ 13 w 65"/>
                  <a:gd name="T49" fmla="*/ 10 h 77"/>
                  <a:gd name="T50" fmla="*/ 12 w 65"/>
                  <a:gd name="T51" fmla="*/ 16 h 77"/>
                  <a:gd name="T52" fmla="*/ 4 w 65"/>
                  <a:gd name="T53" fmla="*/ 20 h 77"/>
                  <a:gd name="T54" fmla="*/ 0 w 65"/>
                  <a:gd name="T55" fmla="*/ 23 h 77"/>
                  <a:gd name="T56" fmla="*/ 0 w 65"/>
                  <a:gd name="T57" fmla="*/ 40 h 77"/>
                  <a:gd name="T58" fmla="*/ 6 w 65"/>
                  <a:gd name="T59" fmla="*/ 48 h 77"/>
                  <a:gd name="T60" fmla="*/ 10 w 65"/>
                  <a:gd name="T61" fmla="*/ 48 h 77"/>
                  <a:gd name="T62" fmla="*/ 12 w 65"/>
                  <a:gd name="T63" fmla="*/ 58 h 77"/>
                  <a:gd name="T64" fmla="*/ 17 w 65"/>
                  <a:gd name="T65" fmla="*/ 67 h 77"/>
                  <a:gd name="T66" fmla="*/ 20 w 65"/>
                  <a:gd name="T67" fmla="*/ 71 h 77"/>
                  <a:gd name="T68" fmla="*/ 29 w 65"/>
                  <a:gd name="T69" fmla="*/ 77 h 77"/>
                  <a:gd name="T70" fmla="*/ 30 w 65"/>
                  <a:gd name="T71" fmla="*/ 77 h 77"/>
                  <a:gd name="T72" fmla="*/ 30 w 65"/>
                  <a:gd name="T73" fmla="*/ 77 h 77"/>
                  <a:gd name="T74" fmla="*/ 30 w 65"/>
                  <a:gd name="T7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" h="77">
                    <a:moveTo>
                      <a:pt x="30" y="77"/>
                    </a:moveTo>
                    <a:lnTo>
                      <a:pt x="33" y="75"/>
                    </a:lnTo>
                    <a:lnTo>
                      <a:pt x="33" y="73"/>
                    </a:lnTo>
                    <a:lnTo>
                      <a:pt x="30" y="71"/>
                    </a:lnTo>
                    <a:lnTo>
                      <a:pt x="30" y="69"/>
                    </a:lnTo>
                    <a:lnTo>
                      <a:pt x="30" y="67"/>
                    </a:lnTo>
                    <a:lnTo>
                      <a:pt x="33" y="65"/>
                    </a:lnTo>
                    <a:lnTo>
                      <a:pt x="34" y="65"/>
                    </a:lnTo>
                    <a:lnTo>
                      <a:pt x="37" y="65"/>
                    </a:lnTo>
                    <a:lnTo>
                      <a:pt x="42" y="64"/>
                    </a:lnTo>
                    <a:lnTo>
                      <a:pt x="48" y="64"/>
                    </a:lnTo>
                    <a:lnTo>
                      <a:pt x="48" y="64"/>
                    </a:lnTo>
                    <a:lnTo>
                      <a:pt x="50" y="65"/>
                    </a:lnTo>
                    <a:lnTo>
                      <a:pt x="52" y="65"/>
                    </a:lnTo>
                    <a:lnTo>
                      <a:pt x="54" y="67"/>
                    </a:lnTo>
                    <a:lnTo>
                      <a:pt x="58" y="63"/>
                    </a:lnTo>
                    <a:lnTo>
                      <a:pt x="60" y="62"/>
                    </a:lnTo>
                    <a:lnTo>
                      <a:pt x="61" y="56"/>
                    </a:lnTo>
                    <a:lnTo>
                      <a:pt x="61" y="51"/>
                    </a:lnTo>
                    <a:lnTo>
                      <a:pt x="63" y="47"/>
                    </a:lnTo>
                    <a:lnTo>
                      <a:pt x="63" y="44"/>
                    </a:lnTo>
                    <a:lnTo>
                      <a:pt x="60" y="39"/>
                    </a:lnTo>
                    <a:lnTo>
                      <a:pt x="57" y="34"/>
                    </a:lnTo>
                    <a:lnTo>
                      <a:pt x="57" y="26"/>
                    </a:lnTo>
                    <a:lnTo>
                      <a:pt x="57" y="20"/>
                    </a:lnTo>
                    <a:lnTo>
                      <a:pt x="61" y="14"/>
                    </a:lnTo>
                    <a:lnTo>
                      <a:pt x="63" y="12"/>
                    </a:lnTo>
                    <a:lnTo>
                      <a:pt x="63" y="10"/>
                    </a:lnTo>
                    <a:lnTo>
                      <a:pt x="65" y="7"/>
                    </a:lnTo>
                    <a:lnTo>
                      <a:pt x="63" y="4"/>
                    </a:lnTo>
                    <a:lnTo>
                      <a:pt x="60" y="3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8" y="3"/>
                    </a:lnTo>
                    <a:lnTo>
                      <a:pt x="52" y="4"/>
                    </a:lnTo>
                    <a:lnTo>
                      <a:pt x="48" y="4"/>
                    </a:lnTo>
                    <a:lnTo>
                      <a:pt x="46" y="4"/>
                    </a:lnTo>
                    <a:lnTo>
                      <a:pt x="46" y="3"/>
                    </a:lnTo>
                    <a:lnTo>
                      <a:pt x="44" y="3"/>
                    </a:lnTo>
                    <a:lnTo>
                      <a:pt x="38" y="3"/>
                    </a:lnTo>
                    <a:lnTo>
                      <a:pt x="37" y="3"/>
                    </a:lnTo>
                    <a:lnTo>
                      <a:pt x="34" y="3"/>
                    </a:lnTo>
                    <a:lnTo>
                      <a:pt x="34" y="7"/>
                    </a:lnTo>
                    <a:lnTo>
                      <a:pt x="33" y="4"/>
                    </a:lnTo>
                    <a:lnTo>
                      <a:pt x="29" y="3"/>
                    </a:lnTo>
                    <a:lnTo>
                      <a:pt x="21" y="3"/>
                    </a:lnTo>
                    <a:lnTo>
                      <a:pt x="17" y="3"/>
                    </a:lnTo>
                    <a:lnTo>
                      <a:pt x="13" y="7"/>
                    </a:lnTo>
                    <a:lnTo>
                      <a:pt x="13" y="8"/>
                    </a:lnTo>
                    <a:lnTo>
                      <a:pt x="13" y="10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10" y="20"/>
                    </a:lnTo>
                    <a:lnTo>
                      <a:pt x="4" y="20"/>
                    </a:lnTo>
                    <a:lnTo>
                      <a:pt x="0" y="20"/>
                    </a:lnTo>
                    <a:lnTo>
                      <a:pt x="0" y="23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4" y="44"/>
                    </a:lnTo>
                    <a:lnTo>
                      <a:pt x="6" y="48"/>
                    </a:lnTo>
                    <a:lnTo>
                      <a:pt x="8" y="51"/>
                    </a:lnTo>
                    <a:lnTo>
                      <a:pt x="10" y="48"/>
                    </a:lnTo>
                    <a:lnTo>
                      <a:pt x="12" y="52"/>
                    </a:lnTo>
                    <a:lnTo>
                      <a:pt x="12" y="58"/>
                    </a:lnTo>
                    <a:lnTo>
                      <a:pt x="13" y="62"/>
                    </a:lnTo>
                    <a:lnTo>
                      <a:pt x="17" y="67"/>
                    </a:lnTo>
                    <a:lnTo>
                      <a:pt x="17" y="69"/>
                    </a:lnTo>
                    <a:lnTo>
                      <a:pt x="20" y="71"/>
                    </a:lnTo>
                    <a:lnTo>
                      <a:pt x="24" y="75"/>
                    </a:lnTo>
                    <a:lnTo>
                      <a:pt x="29" y="77"/>
                    </a:lnTo>
                    <a:lnTo>
                      <a:pt x="30" y="77"/>
                    </a:lnTo>
                    <a:lnTo>
                      <a:pt x="30" y="77"/>
                    </a:lnTo>
                    <a:lnTo>
                      <a:pt x="30" y="77"/>
                    </a:lnTo>
                    <a:lnTo>
                      <a:pt x="30" y="77"/>
                    </a:lnTo>
                    <a:lnTo>
                      <a:pt x="30" y="77"/>
                    </a:lnTo>
                    <a:lnTo>
                      <a:pt x="30" y="77"/>
                    </a:lnTo>
                    <a:lnTo>
                      <a:pt x="30" y="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C85392DE-51BB-4EEC-88FA-46F642815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136" y="3708405"/>
                <a:ext cx="74613" cy="101600"/>
              </a:xfrm>
              <a:custGeom>
                <a:avLst/>
                <a:gdLst>
                  <a:gd name="T0" fmla="*/ 9 w 47"/>
                  <a:gd name="T1" fmla="*/ 5 h 64"/>
                  <a:gd name="T2" fmla="*/ 7 w 47"/>
                  <a:gd name="T3" fmla="*/ 7 h 64"/>
                  <a:gd name="T4" fmla="*/ 3 w 47"/>
                  <a:gd name="T5" fmla="*/ 13 h 64"/>
                  <a:gd name="T6" fmla="*/ 3 w 47"/>
                  <a:gd name="T7" fmla="*/ 19 h 64"/>
                  <a:gd name="T8" fmla="*/ 3 w 47"/>
                  <a:gd name="T9" fmla="*/ 27 h 64"/>
                  <a:gd name="T10" fmla="*/ 6 w 47"/>
                  <a:gd name="T11" fmla="*/ 32 h 64"/>
                  <a:gd name="T12" fmla="*/ 9 w 47"/>
                  <a:gd name="T13" fmla="*/ 37 h 64"/>
                  <a:gd name="T14" fmla="*/ 9 w 47"/>
                  <a:gd name="T15" fmla="*/ 40 h 64"/>
                  <a:gd name="T16" fmla="*/ 7 w 47"/>
                  <a:gd name="T17" fmla="*/ 44 h 64"/>
                  <a:gd name="T18" fmla="*/ 7 w 47"/>
                  <a:gd name="T19" fmla="*/ 49 h 64"/>
                  <a:gd name="T20" fmla="*/ 6 w 47"/>
                  <a:gd name="T21" fmla="*/ 55 h 64"/>
                  <a:gd name="T22" fmla="*/ 4 w 47"/>
                  <a:gd name="T23" fmla="*/ 56 h 64"/>
                  <a:gd name="T24" fmla="*/ 0 w 47"/>
                  <a:gd name="T25" fmla="*/ 60 h 64"/>
                  <a:gd name="T26" fmla="*/ 2 w 47"/>
                  <a:gd name="T27" fmla="*/ 62 h 64"/>
                  <a:gd name="T28" fmla="*/ 6 w 47"/>
                  <a:gd name="T29" fmla="*/ 64 h 64"/>
                  <a:gd name="T30" fmla="*/ 7 w 47"/>
                  <a:gd name="T31" fmla="*/ 64 h 64"/>
                  <a:gd name="T32" fmla="*/ 13 w 47"/>
                  <a:gd name="T33" fmla="*/ 60 h 64"/>
                  <a:gd name="T34" fmla="*/ 15 w 47"/>
                  <a:gd name="T35" fmla="*/ 62 h 64"/>
                  <a:gd name="T36" fmla="*/ 19 w 47"/>
                  <a:gd name="T37" fmla="*/ 62 h 64"/>
                  <a:gd name="T38" fmla="*/ 20 w 47"/>
                  <a:gd name="T39" fmla="*/ 62 h 64"/>
                  <a:gd name="T40" fmla="*/ 24 w 47"/>
                  <a:gd name="T41" fmla="*/ 62 h 64"/>
                  <a:gd name="T42" fmla="*/ 27 w 47"/>
                  <a:gd name="T43" fmla="*/ 62 h 64"/>
                  <a:gd name="T44" fmla="*/ 31 w 47"/>
                  <a:gd name="T45" fmla="*/ 58 h 64"/>
                  <a:gd name="T46" fmla="*/ 37 w 47"/>
                  <a:gd name="T47" fmla="*/ 44 h 64"/>
                  <a:gd name="T48" fmla="*/ 45 w 47"/>
                  <a:gd name="T49" fmla="*/ 32 h 64"/>
                  <a:gd name="T50" fmla="*/ 47 w 47"/>
                  <a:gd name="T51" fmla="*/ 27 h 64"/>
                  <a:gd name="T52" fmla="*/ 47 w 47"/>
                  <a:gd name="T53" fmla="*/ 24 h 64"/>
                  <a:gd name="T54" fmla="*/ 45 w 47"/>
                  <a:gd name="T55" fmla="*/ 20 h 64"/>
                  <a:gd name="T56" fmla="*/ 45 w 47"/>
                  <a:gd name="T57" fmla="*/ 19 h 64"/>
                  <a:gd name="T58" fmla="*/ 44 w 47"/>
                  <a:gd name="T59" fmla="*/ 20 h 64"/>
                  <a:gd name="T60" fmla="*/ 41 w 47"/>
                  <a:gd name="T61" fmla="*/ 19 h 64"/>
                  <a:gd name="T62" fmla="*/ 37 w 47"/>
                  <a:gd name="T63" fmla="*/ 16 h 64"/>
                  <a:gd name="T64" fmla="*/ 36 w 47"/>
                  <a:gd name="T65" fmla="*/ 16 h 64"/>
                  <a:gd name="T66" fmla="*/ 37 w 47"/>
                  <a:gd name="T67" fmla="*/ 15 h 64"/>
                  <a:gd name="T68" fmla="*/ 36 w 47"/>
                  <a:gd name="T69" fmla="*/ 13 h 64"/>
                  <a:gd name="T70" fmla="*/ 32 w 47"/>
                  <a:gd name="T71" fmla="*/ 11 h 64"/>
                  <a:gd name="T72" fmla="*/ 28 w 47"/>
                  <a:gd name="T73" fmla="*/ 5 h 64"/>
                  <a:gd name="T74" fmla="*/ 24 w 47"/>
                  <a:gd name="T75" fmla="*/ 3 h 64"/>
                  <a:gd name="T76" fmla="*/ 20 w 47"/>
                  <a:gd name="T77" fmla="*/ 3 h 64"/>
                  <a:gd name="T78" fmla="*/ 15 w 47"/>
                  <a:gd name="T79" fmla="*/ 0 h 64"/>
                  <a:gd name="T80" fmla="*/ 13 w 47"/>
                  <a:gd name="T81" fmla="*/ 0 h 64"/>
                  <a:gd name="T82" fmla="*/ 11 w 47"/>
                  <a:gd name="T83" fmla="*/ 0 h 64"/>
                  <a:gd name="T84" fmla="*/ 9 w 47"/>
                  <a:gd name="T85" fmla="*/ 3 h 64"/>
                  <a:gd name="T86" fmla="*/ 9 w 47"/>
                  <a:gd name="T87" fmla="*/ 5 h 64"/>
                  <a:gd name="T88" fmla="*/ 9 w 47"/>
                  <a:gd name="T89" fmla="*/ 5 h 64"/>
                  <a:gd name="T90" fmla="*/ 9 w 47"/>
                  <a:gd name="T91" fmla="*/ 5 h 64"/>
                  <a:gd name="T92" fmla="*/ 9 w 47"/>
                  <a:gd name="T93" fmla="*/ 5 h 64"/>
                  <a:gd name="T94" fmla="*/ 9 w 47"/>
                  <a:gd name="T95" fmla="*/ 5 h 64"/>
                  <a:gd name="T96" fmla="*/ 9 w 47"/>
                  <a:gd name="T97" fmla="*/ 5 h 64"/>
                  <a:gd name="T98" fmla="*/ 9 w 47"/>
                  <a:gd name="T99" fmla="*/ 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64">
                    <a:moveTo>
                      <a:pt x="9" y="5"/>
                    </a:moveTo>
                    <a:lnTo>
                      <a:pt x="7" y="7"/>
                    </a:lnTo>
                    <a:lnTo>
                      <a:pt x="3" y="13"/>
                    </a:lnTo>
                    <a:lnTo>
                      <a:pt x="3" y="19"/>
                    </a:lnTo>
                    <a:lnTo>
                      <a:pt x="3" y="27"/>
                    </a:lnTo>
                    <a:lnTo>
                      <a:pt x="6" y="32"/>
                    </a:lnTo>
                    <a:lnTo>
                      <a:pt x="9" y="37"/>
                    </a:lnTo>
                    <a:lnTo>
                      <a:pt x="9" y="40"/>
                    </a:lnTo>
                    <a:lnTo>
                      <a:pt x="7" y="44"/>
                    </a:lnTo>
                    <a:lnTo>
                      <a:pt x="7" y="49"/>
                    </a:lnTo>
                    <a:lnTo>
                      <a:pt x="6" y="55"/>
                    </a:lnTo>
                    <a:lnTo>
                      <a:pt x="4" y="56"/>
                    </a:lnTo>
                    <a:lnTo>
                      <a:pt x="0" y="60"/>
                    </a:lnTo>
                    <a:lnTo>
                      <a:pt x="2" y="62"/>
                    </a:lnTo>
                    <a:lnTo>
                      <a:pt x="6" y="64"/>
                    </a:lnTo>
                    <a:lnTo>
                      <a:pt x="7" y="64"/>
                    </a:lnTo>
                    <a:lnTo>
                      <a:pt x="13" y="60"/>
                    </a:lnTo>
                    <a:lnTo>
                      <a:pt x="15" y="62"/>
                    </a:lnTo>
                    <a:lnTo>
                      <a:pt x="19" y="62"/>
                    </a:lnTo>
                    <a:lnTo>
                      <a:pt x="20" y="62"/>
                    </a:lnTo>
                    <a:lnTo>
                      <a:pt x="24" y="62"/>
                    </a:lnTo>
                    <a:lnTo>
                      <a:pt x="27" y="62"/>
                    </a:lnTo>
                    <a:lnTo>
                      <a:pt x="31" y="58"/>
                    </a:lnTo>
                    <a:lnTo>
                      <a:pt x="37" y="44"/>
                    </a:lnTo>
                    <a:lnTo>
                      <a:pt x="45" y="32"/>
                    </a:lnTo>
                    <a:lnTo>
                      <a:pt x="47" y="27"/>
                    </a:lnTo>
                    <a:lnTo>
                      <a:pt x="47" y="24"/>
                    </a:lnTo>
                    <a:lnTo>
                      <a:pt x="45" y="20"/>
                    </a:lnTo>
                    <a:lnTo>
                      <a:pt x="45" y="19"/>
                    </a:lnTo>
                    <a:lnTo>
                      <a:pt x="44" y="20"/>
                    </a:lnTo>
                    <a:lnTo>
                      <a:pt x="41" y="19"/>
                    </a:lnTo>
                    <a:lnTo>
                      <a:pt x="37" y="16"/>
                    </a:lnTo>
                    <a:lnTo>
                      <a:pt x="36" y="16"/>
                    </a:lnTo>
                    <a:lnTo>
                      <a:pt x="37" y="15"/>
                    </a:lnTo>
                    <a:lnTo>
                      <a:pt x="36" y="13"/>
                    </a:lnTo>
                    <a:lnTo>
                      <a:pt x="32" y="11"/>
                    </a:lnTo>
                    <a:lnTo>
                      <a:pt x="28" y="5"/>
                    </a:lnTo>
                    <a:lnTo>
                      <a:pt x="24" y="3"/>
                    </a:lnTo>
                    <a:lnTo>
                      <a:pt x="20" y="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9BCAE6D0-689D-4631-8058-A077925C3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1274" y="3625855"/>
                <a:ext cx="122238" cy="211138"/>
              </a:xfrm>
              <a:custGeom>
                <a:avLst/>
                <a:gdLst>
                  <a:gd name="T0" fmla="*/ 20 w 77"/>
                  <a:gd name="T1" fmla="*/ 59 h 133"/>
                  <a:gd name="T2" fmla="*/ 21 w 77"/>
                  <a:gd name="T3" fmla="*/ 65 h 133"/>
                  <a:gd name="T4" fmla="*/ 20 w 77"/>
                  <a:gd name="T5" fmla="*/ 72 h 133"/>
                  <a:gd name="T6" fmla="*/ 26 w 77"/>
                  <a:gd name="T7" fmla="*/ 76 h 133"/>
                  <a:gd name="T8" fmla="*/ 29 w 77"/>
                  <a:gd name="T9" fmla="*/ 84 h 133"/>
                  <a:gd name="T10" fmla="*/ 26 w 77"/>
                  <a:gd name="T11" fmla="*/ 88 h 133"/>
                  <a:gd name="T12" fmla="*/ 24 w 77"/>
                  <a:gd name="T13" fmla="*/ 96 h 133"/>
                  <a:gd name="T14" fmla="*/ 21 w 77"/>
                  <a:gd name="T15" fmla="*/ 109 h 133"/>
                  <a:gd name="T16" fmla="*/ 25 w 77"/>
                  <a:gd name="T17" fmla="*/ 116 h 133"/>
                  <a:gd name="T18" fmla="*/ 25 w 77"/>
                  <a:gd name="T19" fmla="*/ 120 h 133"/>
                  <a:gd name="T20" fmla="*/ 25 w 77"/>
                  <a:gd name="T21" fmla="*/ 124 h 133"/>
                  <a:gd name="T22" fmla="*/ 33 w 77"/>
                  <a:gd name="T23" fmla="*/ 129 h 133"/>
                  <a:gd name="T24" fmla="*/ 37 w 77"/>
                  <a:gd name="T25" fmla="*/ 132 h 133"/>
                  <a:gd name="T26" fmla="*/ 39 w 77"/>
                  <a:gd name="T27" fmla="*/ 133 h 133"/>
                  <a:gd name="T28" fmla="*/ 43 w 77"/>
                  <a:gd name="T29" fmla="*/ 129 h 133"/>
                  <a:gd name="T30" fmla="*/ 55 w 77"/>
                  <a:gd name="T31" fmla="*/ 124 h 133"/>
                  <a:gd name="T32" fmla="*/ 59 w 77"/>
                  <a:gd name="T33" fmla="*/ 122 h 133"/>
                  <a:gd name="T34" fmla="*/ 69 w 77"/>
                  <a:gd name="T35" fmla="*/ 120 h 133"/>
                  <a:gd name="T36" fmla="*/ 77 w 77"/>
                  <a:gd name="T37" fmla="*/ 120 h 133"/>
                  <a:gd name="T38" fmla="*/ 70 w 77"/>
                  <a:gd name="T39" fmla="*/ 114 h 133"/>
                  <a:gd name="T40" fmla="*/ 66 w 77"/>
                  <a:gd name="T41" fmla="*/ 107 h 133"/>
                  <a:gd name="T42" fmla="*/ 65 w 77"/>
                  <a:gd name="T43" fmla="*/ 97 h 133"/>
                  <a:gd name="T44" fmla="*/ 61 w 77"/>
                  <a:gd name="T45" fmla="*/ 96 h 133"/>
                  <a:gd name="T46" fmla="*/ 57 w 77"/>
                  <a:gd name="T47" fmla="*/ 89 h 133"/>
                  <a:gd name="T48" fmla="*/ 53 w 77"/>
                  <a:gd name="T49" fmla="*/ 81 h 133"/>
                  <a:gd name="T50" fmla="*/ 53 w 77"/>
                  <a:gd name="T51" fmla="*/ 65 h 133"/>
                  <a:gd name="T52" fmla="*/ 63 w 77"/>
                  <a:gd name="T53" fmla="*/ 65 h 133"/>
                  <a:gd name="T54" fmla="*/ 65 w 77"/>
                  <a:gd name="T55" fmla="*/ 59 h 133"/>
                  <a:gd name="T56" fmla="*/ 66 w 77"/>
                  <a:gd name="T57" fmla="*/ 53 h 133"/>
                  <a:gd name="T58" fmla="*/ 66 w 77"/>
                  <a:gd name="T59" fmla="*/ 45 h 133"/>
                  <a:gd name="T60" fmla="*/ 65 w 77"/>
                  <a:gd name="T61" fmla="*/ 40 h 133"/>
                  <a:gd name="T62" fmla="*/ 61 w 77"/>
                  <a:gd name="T63" fmla="*/ 39 h 133"/>
                  <a:gd name="T64" fmla="*/ 50 w 77"/>
                  <a:gd name="T65" fmla="*/ 31 h 133"/>
                  <a:gd name="T66" fmla="*/ 46 w 77"/>
                  <a:gd name="T67" fmla="*/ 35 h 133"/>
                  <a:gd name="T68" fmla="*/ 43 w 77"/>
                  <a:gd name="T69" fmla="*/ 40 h 133"/>
                  <a:gd name="T70" fmla="*/ 47 w 77"/>
                  <a:gd name="T71" fmla="*/ 27 h 133"/>
                  <a:gd name="T72" fmla="*/ 46 w 77"/>
                  <a:gd name="T73" fmla="*/ 19 h 133"/>
                  <a:gd name="T74" fmla="*/ 39 w 77"/>
                  <a:gd name="T75" fmla="*/ 14 h 133"/>
                  <a:gd name="T76" fmla="*/ 33 w 77"/>
                  <a:gd name="T77" fmla="*/ 6 h 133"/>
                  <a:gd name="T78" fmla="*/ 30 w 77"/>
                  <a:gd name="T79" fmla="*/ 6 h 133"/>
                  <a:gd name="T80" fmla="*/ 24 w 77"/>
                  <a:gd name="T81" fmla="*/ 0 h 133"/>
                  <a:gd name="T82" fmla="*/ 26 w 77"/>
                  <a:gd name="T83" fmla="*/ 4 h 133"/>
                  <a:gd name="T84" fmla="*/ 26 w 77"/>
                  <a:gd name="T85" fmla="*/ 6 h 133"/>
                  <a:gd name="T86" fmla="*/ 17 w 77"/>
                  <a:gd name="T87" fmla="*/ 11 h 133"/>
                  <a:gd name="T88" fmla="*/ 12 w 77"/>
                  <a:gd name="T89" fmla="*/ 18 h 133"/>
                  <a:gd name="T90" fmla="*/ 13 w 77"/>
                  <a:gd name="T91" fmla="*/ 24 h 133"/>
                  <a:gd name="T92" fmla="*/ 17 w 77"/>
                  <a:gd name="T93" fmla="*/ 27 h 133"/>
                  <a:gd name="T94" fmla="*/ 13 w 77"/>
                  <a:gd name="T95" fmla="*/ 31 h 133"/>
                  <a:gd name="T96" fmla="*/ 9 w 77"/>
                  <a:gd name="T97" fmla="*/ 32 h 133"/>
                  <a:gd name="T98" fmla="*/ 6 w 77"/>
                  <a:gd name="T99" fmla="*/ 32 h 133"/>
                  <a:gd name="T100" fmla="*/ 4 w 77"/>
                  <a:gd name="T101" fmla="*/ 39 h 133"/>
                  <a:gd name="T102" fmla="*/ 0 w 77"/>
                  <a:gd name="T103" fmla="*/ 48 h 133"/>
                  <a:gd name="T104" fmla="*/ 9 w 77"/>
                  <a:gd name="T105" fmla="*/ 60 h 133"/>
                  <a:gd name="T106" fmla="*/ 17 w 77"/>
                  <a:gd name="T107" fmla="*/ 59 h 133"/>
                  <a:gd name="T108" fmla="*/ 17 w 77"/>
                  <a:gd name="T109" fmla="*/ 59 h 133"/>
                  <a:gd name="T110" fmla="*/ 17 w 77"/>
                  <a:gd name="T111" fmla="*/ 59 h 133"/>
                  <a:gd name="T112" fmla="*/ 17 w 77"/>
                  <a:gd name="T113" fmla="*/ 59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7" h="133">
                    <a:moveTo>
                      <a:pt x="17" y="59"/>
                    </a:moveTo>
                    <a:lnTo>
                      <a:pt x="20" y="59"/>
                    </a:lnTo>
                    <a:lnTo>
                      <a:pt x="21" y="61"/>
                    </a:lnTo>
                    <a:lnTo>
                      <a:pt x="21" y="65"/>
                    </a:lnTo>
                    <a:lnTo>
                      <a:pt x="21" y="67"/>
                    </a:lnTo>
                    <a:lnTo>
                      <a:pt x="20" y="72"/>
                    </a:lnTo>
                    <a:lnTo>
                      <a:pt x="21" y="75"/>
                    </a:lnTo>
                    <a:lnTo>
                      <a:pt x="26" y="76"/>
                    </a:lnTo>
                    <a:lnTo>
                      <a:pt x="25" y="79"/>
                    </a:lnTo>
                    <a:lnTo>
                      <a:pt x="29" y="84"/>
                    </a:lnTo>
                    <a:lnTo>
                      <a:pt x="29" y="85"/>
                    </a:lnTo>
                    <a:lnTo>
                      <a:pt x="26" y="88"/>
                    </a:lnTo>
                    <a:lnTo>
                      <a:pt x="25" y="92"/>
                    </a:lnTo>
                    <a:lnTo>
                      <a:pt x="24" y="96"/>
                    </a:lnTo>
                    <a:lnTo>
                      <a:pt x="21" y="103"/>
                    </a:lnTo>
                    <a:lnTo>
                      <a:pt x="21" y="109"/>
                    </a:lnTo>
                    <a:lnTo>
                      <a:pt x="24" y="114"/>
                    </a:lnTo>
                    <a:lnTo>
                      <a:pt x="25" y="116"/>
                    </a:lnTo>
                    <a:lnTo>
                      <a:pt x="25" y="118"/>
                    </a:lnTo>
                    <a:lnTo>
                      <a:pt x="25" y="120"/>
                    </a:lnTo>
                    <a:lnTo>
                      <a:pt x="26" y="122"/>
                    </a:lnTo>
                    <a:lnTo>
                      <a:pt x="25" y="124"/>
                    </a:lnTo>
                    <a:lnTo>
                      <a:pt x="29" y="125"/>
                    </a:lnTo>
                    <a:lnTo>
                      <a:pt x="33" y="129"/>
                    </a:lnTo>
                    <a:lnTo>
                      <a:pt x="34" y="132"/>
                    </a:lnTo>
                    <a:lnTo>
                      <a:pt x="37" y="132"/>
                    </a:lnTo>
                    <a:lnTo>
                      <a:pt x="38" y="133"/>
                    </a:lnTo>
                    <a:lnTo>
                      <a:pt x="39" y="133"/>
                    </a:lnTo>
                    <a:lnTo>
                      <a:pt x="42" y="132"/>
                    </a:lnTo>
                    <a:lnTo>
                      <a:pt x="43" y="129"/>
                    </a:lnTo>
                    <a:lnTo>
                      <a:pt x="50" y="125"/>
                    </a:lnTo>
                    <a:lnTo>
                      <a:pt x="55" y="124"/>
                    </a:lnTo>
                    <a:lnTo>
                      <a:pt x="57" y="124"/>
                    </a:lnTo>
                    <a:lnTo>
                      <a:pt x="59" y="122"/>
                    </a:lnTo>
                    <a:lnTo>
                      <a:pt x="63" y="120"/>
                    </a:lnTo>
                    <a:lnTo>
                      <a:pt x="69" y="120"/>
                    </a:lnTo>
                    <a:lnTo>
                      <a:pt x="73" y="120"/>
                    </a:lnTo>
                    <a:lnTo>
                      <a:pt x="77" y="120"/>
                    </a:lnTo>
                    <a:lnTo>
                      <a:pt x="73" y="116"/>
                    </a:lnTo>
                    <a:lnTo>
                      <a:pt x="70" y="114"/>
                    </a:lnTo>
                    <a:lnTo>
                      <a:pt x="70" y="112"/>
                    </a:lnTo>
                    <a:lnTo>
                      <a:pt x="66" y="107"/>
                    </a:lnTo>
                    <a:lnTo>
                      <a:pt x="65" y="103"/>
                    </a:lnTo>
                    <a:lnTo>
                      <a:pt x="65" y="97"/>
                    </a:lnTo>
                    <a:lnTo>
                      <a:pt x="63" y="93"/>
                    </a:lnTo>
                    <a:lnTo>
                      <a:pt x="61" y="96"/>
                    </a:lnTo>
                    <a:lnTo>
                      <a:pt x="59" y="93"/>
                    </a:lnTo>
                    <a:lnTo>
                      <a:pt x="57" y="89"/>
                    </a:lnTo>
                    <a:lnTo>
                      <a:pt x="53" y="85"/>
                    </a:lnTo>
                    <a:lnTo>
                      <a:pt x="53" y="81"/>
                    </a:lnTo>
                    <a:lnTo>
                      <a:pt x="53" y="68"/>
                    </a:lnTo>
                    <a:lnTo>
                      <a:pt x="53" y="65"/>
                    </a:lnTo>
                    <a:lnTo>
                      <a:pt x="57" y="65"/>
                    </a:lnTo>
                    <a:lnTo>
                      <a:pt x="63" y="65"/>
                    </a:lnTo>
                    <a:lnTo>
                      <a:pt x="65" y="61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6" y="53"/>
                    </a:lnTo>
                    <a:lnTo>
                      <a:pt x="66" y="52"/>
                    </a:lnTo>
                    <a:lnTo>
                      <a:pt x="66" y="45"/>
                    </a:lnTo>
                    <a:lnTo>
                      <a:pt x="65" y="41"/>
                    </a:lnTo>
                    <a:lnTo>
                      <a:pt x="65" y="40"/>
                    </a:lnTo>
                    <a:lnTo>
                      <a:pt x="61" y="41"/>
                    </a:lnTo>
                    <a:lnTo>
                      <a:pt x="61" y="39"/>
                    </a:lnTo>
                    <a:lnTo>
                      <a:pt x="57" y="35"/>
                    </a:lnTo>
                    <a:lnTo>
                      <a:pt x="50" y="31"/>
                    </a:lnTo>
                    <a:lnTo>
                      <a:pt x="47" y="31"/>
                    </a:lnTo>
                    <a:lnTo>
                      <a:pt x="46" y="35"/>
                    </a:lnTo>
                    <a:lnTo>
                      <a:pt x="46" y="39"/>
                    </a:lnTo>
                    <a:lnTo>
                      <a:pt x="43" y="40"/>
                    </a:lnTo>
                    <a:lnTo>
                      <a:pt x="43" y="35"/>
                    </a:lnTo>
                    <a:lnTo>
                      <a:pt x="47" y="27"/>
                    </a:lnTo>
                    <a:lnTo>
                      <a:pt x="47" y="23"/>
                    </a:lnTo>
                    <a:lnTo>
                      <a:pt x="46" y="19"/>
                    </a:lnTo>
                    <a:lnTo>
                      <a:pt x="43" y="18"/>
                    </a:lnTo>
                    <a:lnTo>
                      <a:pt x="39" y="14"/>
                    </a:lnTo>
                    <a:lnTo>
                      <a:pt x="37" y="10"/>
                    </a:lnTo>
                    <a:lnTo>
                      <a:pt x="33" y="6"/>
                    </a:lnTo>
                    <a:lnTo>
                      <a:pt x="26" y="2"/>
                    </a:lnTo>
                    <a:lnTo>
                      <a:pt x="30" y="6"/>
                    </a:lnTo>
                    <a:lnTo>
                      <a:pt x="33" y="8"/>
                    </a:lnTo>
                    <a:lnTo>
                      <a:pt x="24" y="0"/>
                    </a:lnTo>
                    <a:lnTo>
                      <a:pt x="25" y="3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6" y="6"/>
                    </a:lnTo>
                    <a:lnTo>
                      <a:pt x="25" y="6"/>
                    </a:lnTo>
                    <a:lnTo>
                      <a:pt x="17" y="11"/>
                    </a:lnTo>
                    <a:lnTo>
                      <a:pt x="13" y="15"/>
                    </a:lnTo>
                    <a:lnTo>
                      <a:pt x="12" y="18"/>
                    </a:lnTo>
                    <a:lnTo>
                      <a:pt x="12" y="22"/>
                    </a:lnTo>
                    <a:lnTo>
                      <a:pt x="13" y="24"/>
                    </a:lnTo>
                    <a:lnTo>
                      <a:pt x="16" y="24"/>
                    </a:lnTo>
                    <a:lnTo>
                      <a:pt x="17" y="27"/>
                    </a:lnTo>
                    <a:lnTo>
                      <a:pt x="16" y="28"/>
                    </a:lnTo>
                    <a:lnTo>
                      <a:pt x="13" y="31"/>
                    </a:lnTo>
                    <a:lnTo>
                      <a:pt x="12" y="32"/>
                    </a:lnTo>
                    <a:lnTo>
                      <a:pt x="9" y="32"/>
                    </a:lnTo>
                    <a:lnTo>
                      <a:pt x="8" y="32"/>
                    </a:lnTo>
                    <a:lnTo>
                      <a:pt x="6" y="32"/>
                    </a:lnTo>
                    <a:lnTo>
                      <a:pt x="4" y="35"/>
                    </a:lnTo>
                    <a:lnTo>
                      <a:pt x="4" y="39"/>
                    </a:lnTo>
                    <a:lnTo>
                      <a:pt x="2" y="44"/>
                    </a:lnTo>
                    <a:lnTo>
                      <a:pt x="0" y="48"/>
                    </a:lnTo>
                    <a:lnTo>
                      <a:pt x="4" y="55"/>
                    </a:lnTo>
                    <a:lnTo>
                      <a:pt x="9" y="60"/>
                    </a:lnTo>
                    <a:lnTo>
                      <a:pt x="10" y="60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lnTo>
                      <a:pt x="17" y="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B3B6425E-1EC5-4874-B69A-1A92133E6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7249" y="3514730"/>
                <a:ext cx="312738" cy="481013"/>
              </a:xfrm>
              <a:custGeom>
                <a:avLst/>
                <a:gdLst>
                  <a:gd name="T0" fmla="*/ 187 w 197"/>
                  <a:gd name="T1" fmla="*/ 177 h 303"/>
                  <a:gd name="T2" fmla="*/ 187 w 197"/>
                  <a:gd name="T3" fmla="*/ 167 h 303"/>
                  <a:gd name="T4" fmla="*/ 181 w 197"/>
                  <a:gd name="T5" fmla="*/ 145 h 303"/>
                  <a:gd name="T6" fmla="*/ 189 w 197"/>
                  <a:gd name="T7" fmla="*/ 115 h 303"/>
                  <a:gd name="T8" fmla="*/ 174 w 197"/>
                  <a:gd name="T9" fmla="*/ 111 h 303"/>
                  <a:gd name="T10" fmla="*/ 157 w 197"/>
                  <a:gd name="T11" fmla="*/ 114 h 303"/>
                  <a:gd name="T12" fmla="*/ 145 w 197"/>
                  <a:gd name="T13" fmla="*/ 98 h 303"/>
                  <a:gd name="T14" fmla="*/ 128 w 197"/>
                  <a:gd name="T15" fmla="*/ 98 h 303"/>
                  <a:gd name="T16" fmla="*/ 114 w 197"/>
                  <a:gd name="T17" fmla="*/ 97 h 303"/>
                  <a:gd name="T18" fmla="*/ 110 w 197"/>
                  <a:gd name="T19" fmla="*/ 80 h 303"/>
                  <a:gd name="T20" fmla="*/ 105 w 197"/>
                  <a:gd name="T21" fmla="*/ 61 h 303"/>
                  <a:gd name="T22" fmla="*/ 101 w 197"/>
                  <a:gd name="T23" fmla="*/ 52 h 303"/>
                  <a:gd name="T24" fmla="*/ 121 w 197"/>
                  <a:gd name="T25" fmla="*/ 17 h 303"/>
                  <a:gd name="T26" fmla="*/ 136 w 197"/>
                  <a:gd name="T27" fmla="*/ 4 h 303"/>
                  <a:gd name="T28" fmla="*/ 122 w 197"/>
                  <a:gd name="T29" fmla="*/ 5 h 303"/>
                  <a:gd name="T30" fmla="*/ 109 w 197"/>
                  <a:gd name="T31" fmla="*/ 13 h 303"/>
                  <a:gd name="T32" fmla="*/ 86 w 197"/>
                  <a:gd name="T33" fmla="*/ 21 h 303"/>
                  <a:gd name="T34" fmla="*/ 80 w 197"/>
                  <a:gd name="T35" fmla="*/ 27 h 303"/>
                  <a:gd name="T36" fmla="*/ 69 w 197"/>
                  <a:gd name="T37" fmla="*/ 31 h 303"/>
                  <a:gd name="T38" fmla="*/ 64 w 197"/>
                  <a:gd name="T39" fmla="*/ 40 h 303"/>
                  <a:gd name="T40" fmla="*/ 61 w 197"/>
                  <a:gd name="T41" fmla="*/ 53 h 303"/>
                  <a:gd name="T42" fmla="*/ 44 w 197"/>
                  <a:gd name="T43" fmla="*/ 66 h 303"/>
                  <a:gd name="T44" fmla="*/ 37 w 197"/>
                  <a:gd name="T45" fmla="*/ 74 h 303"/>
                  <a:gd name="T46" fmla="*/ 31 w 197"/>
                  <a:gd name="T47" fmla="*/ 72 h 303"/>
                  <a:gd name="T48" fmla="*/ 25 w 197"/>
                  <a:gd name="T49" fmla="*/ 85 h 303"/>
                  <a:gd name="T50" fmla="*/ 27 w 197"/>
                  <a:gd name="T51" fmla="*/ 98 h 303"/>
                  <a:gd name="T52" fmla="*/ 29 w 197"/>
                  <a:gd name="T53" fmla="*/ 114 h 303"/>
                  <a:gd name="T54" fmla="*/ 29 w 197"/>
                  <a:gd name="T55" fmla="*/ 131 h 303"/>
                  <a:gd name="T56" fmla="*/ 31 w 197"/>
                  <a:gd name="T57" fmla="*/ 149 h 303"/>
                  <a:gd name="T58" fmla="*/ 31 w 197"/>
                  <a:gd name="T59" fmla="*/ 154 h 303"/>
                  <a:gd name="T60" fmla="*/ 31 w 197"/>
                  <a:gd name="T61" fmla="*/ 158 h 303"/>
                  <a:gd name="T62" fmla="*/ 23 w 197"/>
                  <a:gd name="T63" fmla="*/ 171 h 303"/>
                  <a:gd name="T64" fmla="*/ 17 w 197"/>
                  <a:gd name="T65" fmla="*/ 179 h 303"/>
                  <a:gd name="T66" fmla="*/ 8 w 197"/>
                  <a:gd name="T67" fmla="*/ 188 h 303"/>
                  <a:gd name="T68" fmla="*/ 0 w 197"/>
                  <a:gd name="T69" fmla="*/ 195 h 303"/>
                  <a:gd name="T70" fmla="*/ 21 w 197"/>
                  <a:gd name="T71" fmla="*/ 211 h 303"/>
                  <a:gd name="T72" fmla="*/ 27 w 197"/>
                  <a:gd name="T73" fmla="*/ 219 h 303"/>
                  <a:gd name="T74" fmla="*/ 43 w 197"/>
                  <a:gd name="T75" fmla="*/ 219 h 303"/>
                  <a:gd name="T76" fmla="*/ 56 w 197"/>
                  <a:gd name="T77" fmla="*/ 224 h 303"/>
                  <a:gd name="T78" fmla="*/ 70 w 197"/>
                  <a:gd name="T79" fmla="*/ 232 h 303"/>
                  <a:gd name="T80" fmla="*/ 80 w 197"/>
                  <a:gd name="T81" fmla="*/ 246 h 303"/>
                  <a:gd name="T82" fmla="*/ 90 w 197"/>
                  <a:gd name="T83" fmla="*/ 256 h 303"/>
                  <a:gd name="T84" fmla="*/ 97 w 197"/>
                  <a:gd name="T85" fmla="*/ 268 h 303"/>
                  <a:gd name="T86" fmla="*/ 114 w 197"/>
                  <a:gd name="T87" fmla="*/ 268 h 303"/>
                  <a:gd name="T88" fmla="*/ 128 w 197"/>
                  <a:gd name="T89" fmla="*/ 267 h 303"/>
                  <a:gd name="T90" fmla="*/ 144 w 197"/>
                  <a:gd name="T91" fmla="*/ 280 h 303"/>
                  <a:gd name="T92" fmla="*/ 141 w 197"/>
                  <a:gd name="T93" fmla="*/ 295 h 303"/>
                  <a:gd name="T94" fmla="*/ 151 w 197"/>
                  <a:gd name="T95" fmla="*/ 280 h 303"/>
                  <a:gd name="T96" fmla="*/ 153 w 197"/>
                  <a:gd name="T97" fmla="*/ 238 h 303"/>
                  <a:gd name="T98" fmla="*/ 145 w 197"/>
                  <a:gd name="T99" fmla="*/ 219 h 303"/>
                  <a:gd name="T100" fmla="*/ 158 w 197"/>
                  <a:gd name="T101" fmla="*/ 212 h 303"/>
                  <a:gd name="T102" fmla="*/ 149 w 197"/>
                  <a:gd name="T103" fmla="*/ 206 h 303"/>
                  <a:gd name="T104" fmla="*/ 157 w 197"/>
                  <a:gd name="T105" fmla="*/ 194 h 303"/>
                  <a:gd name="T106" fmla="*/ 175 w 197"/>
                  <a:gd name="T107" fmla="*/ 190 h 303"/>
                  <a:gd name="T108" fmla="*/ 187 w 197"/>
                  <a:gd name="T109" fmla="*/ 186 h 303"/>
                  <a:gd name="T110" fmla="*/ 193 w 197"/>
                  <a:gd name="T111" fmla="*/ 203 h 303"/>
                  <a:gd name="T112" fmla="*/ 194 w 197"/>
                  <a:gd name="T113" fmla="*/ 199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7" h="303">
                    <a:moveTo>
                      <a:pt x="194" y="199"/>
                    </a:moveTo>
                    <a:lnTo>
                      <a:pt x="194" y="195"/>
                    </a:lnTo>
                    <a:lnTo>
                      <a:pt x="193" y="190"/>
                    </a:lnTo>
                    <a:lnTo>
                      <a:pt x="191" y="184"/>
                    </a:lnTo>
                    <a:lnTo>
                      <a:pt x="187" y="177"/>
                    </a:lnTo>
                    <a:lnTo>
                      <a:pt x="183" y="175"/>
                    </a:lnTo>
                    <a:lnTo>
                      <a:pt x="179" y="175"/>
                    </a:lnTo>
                    <a:lnTo>
                      <a:pt x="181" y="173"/>
                    </a:lnTo>
                    <a:lnTo>
                      <a:pt x="183" y="171"/>
                    </a:lnTo>
                    <a:lnTo>
                      <a:pt x="187" y="167"/>
                    </a:lnTo>
                    <a:lnTo>
                      <a:pt x="189" y="166"/>
                    </a:lnTo>
                    <a:lnTo>
                      <a:pt x="189" y="162"/>
                    </a:lnTo>
                    <a:lnTo>
                      <a:pt x="185" y="158"/>
                    </a:lnTo>
                    <a:lnTo>
                      <a:pt x="183" y="151"/>
                    </a:lnTo>
                    <a:lnTo>
                      <a:pt x="181" y="145"/>
                    </a:lnTo>
                    <a:lnTo>
                      <a:pt x="181" y="131"/>
                    </a:lnTo>
                    <a:lnTo>
                      <a:pt x="183" y="129"/>
                    </a:lnTo>
                    <a:lnTo>
                      <a:pt x="185" y="125"/>
                    </a:lnTo>
                    <a:lnTo>
                      <a:pt x="185" y="119"/>
                    </a:lnTo>
                    <a:lnTo>
                      <a:pt x="189" y="115"/>
                    </a:lnTo>
                    <a:lnTo>
                      <a:pt x="189" y="114"/>
                    </a:lnTo>
                    <a:lnTo>
                      <a:pt x="187" y="111"/>
                    </a:lnTo>
                    <a:lnTo>
                      <a:pt x="185" y="110"/>
                    </a:lnTo>
                    <a:lnTo>
                      <a:pt x="179" y="111"/>
                    </a:lnTo>
                    <a:lnTo>
                      <a:pt x="174" y="111"/>
                    </a:lnTo>
                    <a:lnTo>
                      <a:pt x="171" y="114"/>
                    </a:lnTo>
                    <a:lnTo>
                      <a:pt x="166" y="114"/>
                    </a:lnTo>
                    <a:lnTo>
                      <a:pt x="165" y="114"/>
                    </a:lnTo>
                    <a:lnTo>
                      <a:pt x="161" y="114"/>
                    </a:lnTo>
                    <a:lnTo>
                      <a:pt x="157" y="114"/>
                    </a:lnTo>
                    <a:lnTo>
                      <a:pt x="154" y="110"/>
                    </a:lnTo>
                    <a:lnTo>
                      <a:pt x="153" y="109"/>
                    </a:lnTo>
                    <a:lnTo>
                      <a:pt x="149" y="101"/>
                    </a:lnTo>
                    <a:lnTo>
                      <a:pt x="148" y="98"/>
                    </a:lnTo>
                    <a:lnTo>
                      <a:pt x="145" y="98"/>
                    </a:lnTo>
                    <a:lnTo>
                      <a:pt x="141" y="98"/>
                    </a:lnTo>
                    <a:lnTo>
                      <a:pt x="137" y="97"/>
                    </a:lnTo>
                    <a:lnTo>
                      <a:pt x="136" y="97"/>
                    </a:lnTo>
                    <a:lnTo>
                      <a:pt x="132" y="98"/>
                    </a:lnTo>
                    <a:lnTo>
                      <a:pt x="128" y="98"/>
                    </a:lnTo>
                    <a:lnTo>
                      <a:pt x="124" y="98"/>
                    </a:lnTo>
                    <a:lnTo>
                      <a:pt x="122" y="97"/>
                    </a:lnTo>
                    <a:lnTo>
                      <a:pt x="121" y="98"/>
                    </a:lnTo>
                    <a:lnTo>
                      <a:pt x="117" y="98"/>
                    </a:lnTo>
                    <a:lnTo>
                      <a:pt x="114" y="97"/>
                    </a:lnTo>
                    <a:lnTo>
                      <a:pt x="114" y="93"/>
                    </a:lnTo>
                    <a:lnTo>
                      <a:pt x="113" y="92"/>
                    </a:lnTo>
                    <a:lnTo>
                      <a:pt x="109" y="89"/>
                    </a:lnTo>
                    <a:lnTo>
                      <a:pt x="109" y="85"/>
                    </a:lnTo>
                    <a:lnTo>
                      <a:pt x="110" y="80"/>
                    </a:lnTo>
                    <a:lnTo>
                      <a:pt x="113" y="76"/>
                    </a:lnTo>
                    <a:lnTo>
                      <a:pt x="110" y="74"/>
                    </a:lnTo>
                    <a:lnTo>
                      <a:pt x="108" y="68"/>
                    </a:lnTo>
                    <a:lnTo>
                      <a:pt x="108" y="62"/>
                    </a:lnTo>
                    <a:lnTo>
                      <a:pt x="105" y="61"/>
                    </a:lnTo>
                    <a:lnTo>
                      <a:pt x="104" y="58"/>
                    </a:lnTo>
                    <a:lnTo>
                      <a:pt x="104" y="57"/>
                    </a:lnTo>
                    <a:lnTo>
                      <a:pt x="100" y="58"/>
                    </a:lnTo>
                    <a:lnTo>
                      <a:pt x="97" y="58"/>
                    </a:lnTo>
                    <a:lnTo>
                      <a:pt x="101" y="52"/>
                    </a:lnTo>
                    <a:lnTo>
                      <a:pt x="105" y="44"/>
                    </a:lnTo>
                    <a:lnTo>
                      <a:pt x="108" y="34"/>
                    </a:lnTo>
                    <a:lnTo>
                      <a:pt x="109" y="27"/>
                    </a:lnTo>
                    <a:lnTo>
                      <a:pt x="114" y="21"/>
                    </a:lnTo>
                    <a:lnTo>
                      <a:pt x="121" y="17"/>
                    </a:lnTo>
                    <a:lnTo>
                      <a:pt x="122" y="13"/>
                    </a:lnTo>
                    <a:lnTo>
                      <a:pt x="126" y="11"/>
                    </a:lnTo>
                    <a:lnTo>
                      <a:pt x="132" y="9"/>
                    </a:lnTo>
                    <a:lnTo>
                      <a:pt x="136" y="8"/>
                    </a:lnTo>
                    <a:lnTo>
                      <a:pt x="136" y="4"/>
                    </a:lnTo>
                    <a:lnTo>
                      <a:pt x="134" y="1"/>
                    </a:lnTo>
                    <a:lnTo>
                      <a:pt x="130" y="0"/>
                    </a:lnTo>
                    <a:lnTo>
                      <a:pt x="126" y="1"/>
                    </a:lnTo>
                    <a:lnTo>
                      <a:pt x="124" y="4"/>
                    </a:lnTo>
                    <a:lnTo>
                      <a:pt x="122" y="5"/>
                    </a:lnTo>
                    <a:lnTo>
                      <a:pt x="122" y="4"/>
                    </a:lnTo>
                    <a:lnTo>
                      <a:pt x="121" y="4"/>
                    </a:lnTo>
                    <a:lnTo>
                      <a:pt x="121" y="8"/>
                    </a:lnTo>
                    <a:lnTo>
                      <a:pt x="117" y="9"/>
                    </a:lnTo>
                    <a:lnTo>
                      <a:pt x="109" y="13"/>
                    </a:lnTo>
                    <a:lnTo>
                      <a:pt x="104" y="19"/>
                    </a:lnTo>
                    <a:lnTo>
                      <a:pt x="100" y="21"/>
                    </a:lnTo>
                    <a:lnTo>
                      <a:pt x="94" y="21"/>
                    </a:lnTo>
                    <a:lnTo>
                      <a:pt x="88" y="21"/>
                    </a:lnTo>
                    <a:lnTo>
                      <a:pt x="86" y="21"/>
                    </a:lnTo>
                    <a:lnTo>
                      <a:pt x="84" y="24"/>
                    </a:lnTo>
                    <a:lnTo>
                      <a:pt x="82" y="28"/>
                    </a:lnTo>
                    <a:lnTo>
                      <a:pt x="80" y="31"/>
                    </a:lnTo>
                    <a:lnTo>
                      <a:pt x="78" y="28"/>
                    </a:lnTo>
                    <a:lnTo>
                      <a:pt x="80" y="27"/>
                    </a:lnTo>
                    <a:lnTo>
                      <a:pt x="82" y="27"/>
                    </a:lnTo>
                    <a:lnTo>
                      <a:pt x="78" y="24"/>
                    </a:lnTo>
                    <a:lnTo>
                      <a:pt x="74" y="24"/>
                    </a:lnTo>
                    <a:lnTo>
                      <a:pt x="70" y="27"/>
                    </a:lnTo>
                    <a:lnTo>
                      <a:pt x="69" y="31"/>
                    </a:lnTo>
                    <a:lnTo>
                      <a:pt x="66" y="32"/>
                    </a:lnTo>
                    <a:lnTo>
                      <a:pt x="65" y="34"/>
                    </a:lnTo>
                    <a:lnTo>
                      <a:pt x="64" y="36"/>
                    </a:lnTo>
                    <a:lnTo>
                      <a:pt x="64" y="37"/>
                    </a:lnTo>
                    <a:lnTo>
                      <a:pt x="64" y="40"/>
                    </a:lnTo>
                    <a:lnTo>
                      <a:pt x="61" y="40"/>
                    </a:lnTo>
                    <a:lnTo>
                      <a:pt x="64" y="41"/>
                    </a:lnTo>
                    <a:lnTo>
                      <a:pt x="61" y="49"/>
                    </a:lnTo>
                    <a:lnTo>
                      <a:pt x="61" y="52"/>
                    </a:lnTo>
                    <a:lnTo>
                      <a:pt x="61" y="53"/>
                    </a:lnTo>
                    <a:lnTo>
                      <a:pt x="57" y="54"/>
                    </a:lnTo>
                    <a:lnTo>
                      <a:pt x="56" y="54"/>
                    </a:lnTo>
                    <a:lnTo>
                      <a:pt x="52" y="58"/>
                    </a:lnTo>
                    <a:lnTo>
                      <a:pt x="51" y="62"/>
                    </a:lnTo>
                    <a:lnTo>
                      <a:pt x="44" y="66"/>
                    </a:lnTo>
                    <a:lnTo>
                      <a:pt x="40" y="68"/>
                    </a:lnTo>
                    <a:lnTo>
                      <a:pt x="40" y="70"/>
                    </a:lnTo>
                    <a:lnTo>
                      <a:pt x="40" y="78"/>
                    </a:lnTo>
                    <a:lnTo>
                      <a:pt x="39" y="76"/>
                    </a:lnTo>
                    <a:lnTo>
                      <a:pt x="37" y="74"/>
                    </a:lnTo>
                    <a:lnTo>
                      <a:pt x="33" y="69"/>
                    </a:lnTo>
                    <a:lnTo>
                      <a:pt x="33" y="68"/>
                    </a:lnTo>
                    <a:lnTo>
                      <a:pt x="32" y="69"/>
                    </a:lnTo>
                    <a:lnTo>
                      <a:pt x="31" y="70"/>
                    </a:lnTo>
                    <a:lnTo>
                      <a:pt x="31" y="72"/>
                    </a:lnTo>
                    <a:lnTo>
                      <a:pt x="35" y="78"/>
                    </a:lnTo>
                    <a:lnTo>
                      <a:pt x="35" y="81"/>
                    </a:lnTo>
                    <a:lnTo>
                      <a:pt x="33" y="84"/>
                    </a:lnTo>
                    <a:lnTo>
                      <a:pt x="27" y="89"/>
                    </a:lnTo>
                    <a:lnTo>
                      <a:pt x="25" y="85"/>
                    </a:lnTo>
                    <a:lnTo>
                      <a:pt x="25" y="88"/>
                    </a:lnTo>
                    <a:lnTo>
                      <a:pt x="25" y="92"/>
                    </a:lnTo>
                    <a:lnTo>
                      <a:pt x="23" y="93"/>
                    </a:lnTo>
                    <a:lnTo>
                      <a:pt x="23" y="94"/>
                    </a:lnTo>
                    <a:lnTo>
                      <a:pt x="27" y="98"/>
                    </a:lnTo>
                    <a:lnTo>
                      <a:pt x="29" y="105"/>
                    </a:lnTo>
                    <a:lnTo>
                      <a:pt x="31" y="109"/>
                    </a:lnTo>
                    <a:lnTo>
                      <a:pt x="31" y="110"/>
                    </a:lnTo>
                    <a:lnTo>
                      <a:pt x="29" y="111"/>
                    </a:lnTo>
                    <a:lnTo>
                      <a:pt x="29" y="114"/>
                    </a:lnTo>
                    <a:lnTo>
                      <a:pt x="31" y="119"/>
                    </a:lnTo>
                    <a:lnTo>
                      <a:pt x="31" y="122"/>
                    </a:lnTo>
                    <a:lnTo>
                      <a:pt x="29" y="122"/>
                    </a:lnTo>
                    <a:lnTo>
                      <a:pt x="27" y="123"/>
                    </a:lnTo>
                    <a:lnTo>
                      <a:pt x="29" y="131"/>
                    </a:lnTo>
                    <a:lnTo>
                      <a:pt x="31" y="137"/>
                    </a:lnTo>
                    <a:lnTo>
                      <a:pt x="29" y="142"/>
                    </a:lnTo>
                    <a:lnTo>
                      <a:pt x="29" y="146"/>
                    </a:lnTo>
                    <a:lnTo>
                      <a:pt x="29" y="149"/>
                    </a:lnTo>
                    <a:lnTo>
                      <a:pt x="31" y="149"/>
                    </a:lnTo>
                    <a:lnTo>
                      <a:pt x="29" y="150"/>
                    </a:lnTo>
                    <a:lnTo>
                      <a:pt x="27" y="151"/>
                    </a:lnTo>
                    <a:lnTo>
                      <a:pt x="29" y="151"/>
                    </a:lnTo>
                    <a:lnTo>
                      <a:pt x="31" y="151"/>
                    </a:lnTo>
                    <a:lnTo>
                      <a:pt x="31" y="154"/>
                    </a:lnTo>
                    <a:lnTo>
                      <a:pt x="29" y="154"/>
                    </a:lnTo>
                    <a:lnTo>
                      <a:pt x="31" y="155"/>
                    </a:lnTo>
                    <a:lnTo>
                      <a:pt x="33" y="155"/>
                    </a:lnTo>
                    <a:lnTo>
                      <a:pt x="33" y="158"/>
                    </a:lnTo>
                    <a:lnTo>
                      <a:pt x="31" y="158"/>
                    </a:lnTo>
                    <a:lnTo>
                      <a:pt x="33" y="159"/>
                    </a:lnTo>
                    <a:lnTo>
                      <a:pt x="29" y="163"/>
                    </a:lnTo>
                    <a:lnTo>
                      <a:pt x="27" y="167"/>
                    </a:lnTo>
                    <a:lnTo>
                      <a:pt x="25" y="169"/>
                    </a:lnTo>
                    <a:lnTo>
                      <a:pt x="23" y="171"/>
                    </a:lnTo>
                    <a:lnTo>
                      <a:pt x="23" y="173"/>
                    </a:lnTo>
                    <a:lnTo>
                      <a:pt x="21" y="177"/>
                    </a:lnTo>
                    <a:lnTo>
                      <a:pt x="21" y="179"/>
                    </a:lnTo>
                    <a:lnTo>
                      <a:pt x="20" y="179"/>
                    </a:lnTo>
                    <a:lnTo>
                      <a:pt x="17" y="179"/>
                    </a:lnTo>
                    <a:lnTo>
                      <a:pt x="12" y="180"/>
                    </a:lnTo>
                    <a:lnTo>
                      <a:pt x="9" y="182"/>
                    </a:lnTo>
                    <a:lnTo>
                      <a:pt x="8" y="184"/>
                    </a:lnTo>
                    <a:lnTo>
                      <a:pt x="8" y="186"/>
                    </a:lnTo>
                    <a:lnTo>
                      <a:pt x="8" y="188"/>
                    </a:lnTo>
                    <a:lnTo>
                      <a:pt x="8" y="190"/>
                    </a:lnTo>
                    <a:lnTo>
                      <a:pt x="8" y="194"/>
                    </a:lnTo>
                    <a:lnTo>
                      <a:pt x="4" y="192"/>
                    </a:lnTo>
                    <a:lnTo>
                      <a:pt x="3" y="194"/>
                    </a:lnTo>
                    <a:lnTo>
                      <a:pt x="0" y="195"/>
                    </a:lnTo>
                    <a:lnTo>
                      <a:pt x="3" y="195"/>
                    </a:lnTo>
                    <a:lnTo>
                      <a:pt x="7" y="202"/>
                    </a:lnTo>
                    <a:lnTo>
                      <a:pt x="12" y="206"/>
                    </a:lnTo>
                    <a:lnTo>
                      <a:pt x="17" y="208"/>
                    </a:lnTo>
                    <a:lnTo>
                      <a:pt x="21" y="211"/>
                    </a:lnTo>
                    <a:lnTo>
                      <a:pt x="23" y="211"/>
                    </a:lnTo>
                    <a:lnTo>
                      <a:pt x="25" y="212"/>
                    </a:lnTo>
                    <a:lnTo>
                      <a:pt x="27" y="215"/>
                    </a:lnTo>
                    <a:lnTo>
                      <a:pt x="27" y="216"/>
                    </a:lnTo>
                    <a:lnTo>
                      <a:pt x="27" y="219"/>
                    </a:lnTo>
                    <a:lnTo>
                      <a:pt x="31" y="219"/>
                    </a:lnTo>
                    <a:lnTo>
                      <a:pt x="39" y="220"/>
                    </a:lnTo>
                    <a:lnTo>
                      <a:pt x="43" y="220"/>
                    </a:lnTo>
                    <a:lnTo>
                      <a:pt x="44" y="220"/>
                    </a:lnTo>
                    <a:lnTo>
                      <a:pt x="43" y="219"/>
                    </a:lnTo>
                    <a:lnTo>
                      <a:pt x="44" y="219"/>
                    </a:lnTo>
                    <a:lnTo>
                      <a:pt x="47" y="219"/>
                    </a:lnTo>
                    <a:lnTo>
                      <a:pt x="48" y="219"/>
                    </a:lnTo>
                    <a:lnTo>
                      <a:pt x="51" y="223"/>
                    </a:lnTo>
                    <a:lnTo>
                      <a:pt x="56" y="224"/>
                    </a:lnTo>
                    <a:lnTo>
                      <a:pt x="60" y="227"/>
                    </a:lnTo>
                    <a:lnTo>
                      <a:pt x="61" y="226"/>
                    </a:lnTo>
                    <a:lnTo>
                      <a:pt x="64" y="226"/>
                    </a:lnTo>
                    <a:lnTo>
                      <a:pt x="66" y="228"/>
                    </a:lnTo>
                    <a:lnTo>
                      <a:pt x="70" y="232"/>
                    </a:lnTo>
                    <a:lnTo>
                      <a:pt x="74" y="236"/>
                    </a:lnTo>
                    <a:lnTo>
                      <a:pt x="77" y="242"/>
                    </a:lnTo>
                    <a:lnTo>
                      <a:pt x="77" y="243"/>
                    </a:lnTo>
                    <a:lnTo>
                      <a:pt x="78" y="243"/>
                    </a:lnTo>
                    <a:lnTo>
                      <a:pt x="80" y="246"/>
                    </a:lnTo>
                    <a:lnTo>
                      <a:pt x="82" y="247"/>
                    </a:lnTo>
                    <a:lnTo>
                      <a:pt x="86" y="250"/>
                    </a:lnTo>
                    <a:lnTo>
                      <a:pt x="88" y="251"/>
                    </a:lnTo>
                    <a:lnTo>
                      <a:pt x="90" y="252"/>
                    </a:lnTo>
                    <a:lnTo>
                      <a:pt x="90" y="256"/>
                    </a:lnTo>
                    <a:lnTo>
                      <a:pt x="94" y="259"/>
                    </a:lnTo>
                    <a:lnTo>
                      <a:pt x="96" y="260"/>
                    </a:lnTo>
                    <a:lnTo>
                      <a:pt x="96" y="263"/>
                    </a:lnTo>
                    <a:lnTo>
                      <a:pt x="96" y="267"/>
                    </a:lnTo>
                    <a:lnTo>
                      <a:pt x="97" y="268"/>
                    </a:lnTo>
                    <a:lnTo>
                      <a:pt x="100" y="269"/>
                    </a:lnTo>
                    <a:lnTo>
                      <a:pt x="101" y="269"/>
                    </a:lnTo>
                    <a:lnTo>
                      <a:pt x="105" y="269"/>
                    </a:lnTo>
                    <a:lnTo>
                      <a:pt x="109" y="269"/>
                    </a:lnTo>
                    <a:lnTo>
                      <a:pt x="114" y="268"/>
                    </a:lnTo>
                    <a:lnTo>
                      <a:pt x="117" y="267"/>
                    </a:lnTo>
                    <a:lnTo>
                      <a:pt x="118" y="264"/>
                    </a:lnTo>
                    <a:lnTo>
                      <a:pt x="121" y="267"/>
                    </a:lnTo>
                    <a:lnTo>
                      <a:pt x="124" y="268"/>
                    </a:lnTo>
                    <a:lnTo>
                      <a:pt x="128" y="267"/>
                    </a:lnTo>
                    <a:lnTo>
                      <a:pt x="132" y="267"/>
                    </a:lnTo>
                    <a:lnTo>
                      <a:pt x="136" y="269"/>
                    </a:lnTo>
                    <a:lnTo>
                      <a:pt x="141" y="269"/>
                    </a:lnTo>
                    <a:lnTo>
                      <a:pt x="145" y="276"/>
                    </a:lnTo>
                    <a:lnTo>
                      <a:pt x="144" y="280"/>
                    </a:lnTo>
                    <a:lnTo>
                      <a:pt x="140" y="285"/>
                    </a:lnTo>
                    <a:lnTo>
                      <a:pt x="136" y="293"/>
                    </a:lnTo>
                    <a:lnTo>
                      <a:pt x="136" y="295"/>
                    </a:lnTo>
                    <a:lnTo>
                      <a:pt x="137" y="295"/>
                    </a:lnTo>
                    <a:lnTo>
                      <a:pt x="141" y="295"/>
                    </a:lnTo>
                    <a:lnTo>
                      <a:pt x="144" y="295"/>
                    </a:lnTo>
                    <a:lnTo>
                      <a:pt x="148" y="300"/>
                    </a:lnTo>
                    <a:lnTo>
                      <a:pt x="148" y="303"/>
                    </a:lnTo>
                    <a:lnTo>
                      <a:pt x="149" y="296"/>
                    </a:lnTo>
                    <a:lnTo>
                      <a:pt x="151" y="280"/>
                    </a:lnTo>
                    <a:lnTo>
                      <a:pt x="154" y="256"/>
                    </a:lnTo>
                    <a:lnTo>
                      <a:pt x="154" y="251"/>
                    </a:lnTo>
                    <a:lnTo>
                      <a:pt x="154" y="247"/>
                    </a:lnTo>
                    <a:lnTo>
                      <a:pt x="153" y="243"/>
                    </a:lnTo>
                    <a:lnTo>
                      <a:pt x="153" y="238"/>
                    </a:lnTo>
                    <a:lnTo>
                      <a:pt x="151" y="234"/>
                    </a:lnTo>
                    <a:lnTo>
                      <a:pt x="148" y="232"/>
                    </a:lnTo>
                    <a:lnTo>
                      <a:pt x="145" y="226"/>
                    </a:lnTo>
                    <a:lnTo>
                      <a:pt x="145" y="223"/>
                    </a:lnTo>
                    <a:lnTo>
                      <a:pt x="145" y="219"/>
                    </a:lnTo>
                    <a:lnTo>
                      <a:pt x="145" y="215"/>
                    </a:lnTo>
                    <a:lnTo>
                      <a:pt x="151" y="212"/>
                    </a:lnTo>
                    <a:lnTo>
                      <a:pt x="153" y="211"/>
                    </a:lnTo>
                    <a:lnTo>
                      <a:pt x="157" y="212"/>
                    </a:lnTo>
                    <a:lnTo>
                      <a:pt x="158" y="212"/>
                    </a:lnTo>
                    <a:lnTo>
                      <a:pt x="158" y="211"/>
                    </a:lnTo>
                    <a:lnTo>
                      <a:pt x="158" y="207"/>
                    </a:lnTo>
                    <a:lnTo>
                      <a:pt x="154" y="206"/>
                    </a:lnTo>
                    <a:lnTo>
                      <a:pt x="151" y="206"/>
                    </a:lnTo>
                    <a:lnTo>
                      <a:pt x="149" y="206"/>
                    </a:lnTo>
                    <a:lnTo>
                      <a:pt x="148" y="199"/>
                    </a:lnTo>
                    <a:lnTo>
                      <a:pt x="148" y="194"/>
                    </a:lnTo>
                    <a:lnTo>
                      <a:pt x="149" y="194"/>
                    </a:lnTo>
                    <a:lnTo>
                      <a:pt x="153" y="194"/>
                    </a:lnTo>
                    <a:lnTo>
                      <a:pt x="157" y="194"/>
                    </a:lnTo>
                    <a:lnTo>
                      <a:pt x="170" y="194"/>
                    </a:lnTo>
                    <a:lnTo>
                      <a:pt x="171" y="194"/>
                    </a:lnTo>
                    <a:lnTo>
                      <a:pt x="174" y="194"/>
                    </a:lnTo>
                    <a:lnTo>
                      <a:pt x="174" y="190"/>
                    </a:lnTo>
                    <a:lnTo>
                      <a:pt x="175" y="190"/>
                    </a:lnTo>
                    <a:lnTo>
                      <a:pt x="178" y="192"/>
                    </a:lnTo>
                    <a:lnTo>
                      <a:pt x="179" y="194"/>
                    </a:lnTo>
                    <a:lnTo>
                      <a:pt x="181" y="190"/>
                    </a:lnTo>
                    <a:lnTo>
                      <a:pt x="185" y="188"/>
                    </a:lnTo>
                    <a:lnTo>
                      <a:pt x="187" y="186"/>
                    </a:lnTo>
                    <a:lnTo>
                      <a:pt x="189" y="188"/>
                    </a:lnTo>
                    <a:lnTo>
                      <a:pt x="191" y="192"/>
                    </a:lnTo>
                    <a:lnTo>
                      <a:pt x="193" y="195"/>
                    </a:lnTo>
                    <a:lnTo>
                      <a:pt x="193" y="202"/>
                    </a:lnTo>
                    <a:lnTo>
                      <a:pt x="193" y="203"/>
                    </a:lnTo>
                    <a:lnTo>
                      <a:pt x="194" y="203"/>
                    </a:lnTo>
                    <a:lnTo>
                      <a:pt x="197" y="203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lnTo>
                      <a:pt x="19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3">
                <a:extLst>
                  <a:ext uri="{FF2B5EF4-FFF2-40B4-BE49-F238E27FC236}">
                    <a16:creationId xmlns:a16="http://schemas.microsoft.com/office/drawing/2014/main" id="{6E79C264-8D2D-4EB4-A5D8-56A8EA3FE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624" y="3830643"/>
                <a:ext cx="144463" cy="185738"/>
              </a:xfrm>
              <a:custGeom>
                <a:avLst/>
                <a:gdLst>
                  <a:gd name="T0" fmla="*/ 13 w 91"/>
                  <a:gd name="T1" fmla="*/ 96 h 117"/>
                  <a:gd name="T2" fmla="*/ 10 w 91"/>
                  <a:gd name="T3" fmla="*/ 100 h 117"/>
                  <a:gd name="T4" fmla="*/ 11 w 91"/>
                  <a:gd name="T5" fmla="*/ 104 h 117"/>
                  <a:gd name="T6" fmla="*/ 11 w 91"/>
                  <a:gd name="T7" fmla="*/ 106 h 117"/>
                  <a:gd name="T8" fmla="*/ 13 w 91"/>
                  <a:gd name="T9" fmla="*/ 104 h 117"/>
                  <a:gd name="T10" fmla="*/ 19 w 91"/>
                  <a:gd name="T11" fmla="*/ 108 h 117"/>
                  <a:gd name="T12" fmla="*/ 23 w 91"/>
                  <a:gd name="T13" fmla="*/ 108 h 117"/>
                  <a:gd name="T14" fmla="*/ 26 w 91"/>
                  <a:gd name="T15" fmla="*/ 113 h 117"/>
                  <a:gd name="T16" fmla="*/ 30 w 91"/>
                  <a:gd name="T17" fmla="*/ 117 h 117"/>
                  <a:gd name="T18" fmla="*/ 34 w 91"/>
                  <a:gd name="T19" fmla="*/ 113 h 117"/>
                  <a:gd name="T20" fmla="*/ 41 w 91"/>
                  <a:gd name="T21" fmla="*/ 93 h 117"/>
                  <a:gd name="T22" fmla="*/ 42 w 91"/>
                  <a:gd name="T23" fmla="*/ 90 h 117"/>
                  <a:gd name="T24" fmla="*/ 46 w 91"/>
                  <a:gd name="T25" fmla="*/ 90 h 117"/>
                  <a:gd name="T26" fmla="*/ 46 w 91"/>
                  <a:gd name="T27" fmla="*/ 86 h 117"/>
                  <a:gd name="T28" fmla="*/ 50 w 91"/>
                  <a:gd name="T29" fmla="*/ 81 h 117"/>
                  <a:gd name="T30" fmla="*/ 61 w 91"/>
                  <a:gd name="T31" fmla="*/ 77 h 117"/>
                  <a:gd name="T32" fmla="*/ 77 w 91"/>
                  <a:gd name="T33" fmla="*/ 68 h 117"/>
                  <a:gd name="T34" fmla="*/ 86 w 91"/>
                  <a:gd name="T35" fmla="*/ 52 h 117"/>
                  <a:gd name="T36" fmla="*/ 90 w 91"/>
                  <a:gd name="T37" fmla="*/ 43 h 117"/>
                  <a:gd name="T38" fmla="*/ 91 w 91"/>
                  <a:gd name="T39" fmla="*/ 39 h 117"/>
                  <a:gd name="T40" fmla="*/ 89 w 91"/>
                  <a:gd name="T41" fmla="*/ 33 h 117"/>
                  <a:gd name="T42" fmla="*/ 86 w 91"/>
                  <a:gd name="T43" fmla="*/ 29 h 117"/>
                  <a:gd name="T44" fmla="*/ 90 w 91"/>
                  <a:gd name="T45" fmla="*/ 28 h 117"/>
                  <a:gd name="T46" fmla="*/ 81 w 91"/>
                  <a:gd name="T47" fmla="*/ 24 h 117"/>
                  <a:gd name="T48" fmla="*/ 77 w 91"/>
                  <a:gd name="T49" fmla="*/ 20 h 117"/>
                  <a:gd name="T50" fmla="*/ 73 w 91"/>
                  <a:gd name="T51" fmla="*/ 20 h 117"/>
                  <a:gd name="T52" fmla="*/ 73 w 91"/>
                  <a:gd name="T53" fmla="*/ 21 h 117"/>
                  <a:gd name="T54" fmla="*/ 61 w 91"/>
                  <a:gd name="T55" fmla="*/ 20 h 117"/>
                  <a:gd name="T56" fmla="*/ 57 w 91"/>
                  <a:gd name="T57" fmla="*/ 17 h 117"/>
                  <a:gd name="T58" fmla="*/ 55 w 91"/>
                  <a:gd name="T59" fmla="*/ 13 h 117"/>
                  <a:gd name="T60" fmla="*/ 51 w 91"/>
                  <a:gd name="T61" fmla="*/ 12 h 117"/>
                  <a:gd name="T62" fmla="*/ 42 w 91"/>
                  <a:gd name="T63" fmla="*/ 7 h 117"/>
                  <a:gd name="T64" fmla="*/ 34 w 91"/>
                  <a:gd name="T65" fmla="*/ 0 h 117"/>
                  <a:gd name="T66" fmla="*/ 30 w 91"/>
                  <a:gd name="T67" fmla="*/ 4 h 117"/>
                  <a:gd name="T68" fmla="*/ 25 w 91"/>
                  <a:gd name="T69" fmla="*/ 7 h 117"/>
                  <a:gd name="T70" fmla="*/ 21 w 91"/>
                  <a:gd name="T71" fmla="*/ 9 h 117"/>
                  <a:gd name="T72" fmla="*/ 13 w 91"/>
                  <a:gd name="T73" fmla="*/ 12 h 117"/>
                  <a:gd name="T74" fmla="*/ 15 w 91"/>
                  <a:gd name="T75" fmla="*/ 20 h 117"/>
                  <a:gd name="T76" fmla="*/ 10 w 91"/>
                  <a:gd name="T77" fmla="*/ 31 h 117"/>
                  <a:gd name="T78" fmla="*/ 10 w 91"/>
                  <a:gd name="T79" fmla="*/ 37 h 117"/>
                  <a:gd name="T80" fmla="*/ 8 w 91"/>
                  <a:gd name="T81" fmla="*/ 39 h 117"/>
                  <a:gd name="T82" fmla="*/ 6 w 91"/>
                  <a:gd name="T83" fmla="*/ 43 h 117"/>
                  <a:gd name="T84" fmla="*/ 2 w 91"/>
                  <a:gd name="T85" fmla="*/ 44 h 117"/>
                  <a:gd name="T86" fmla="*/ 2 w 91"/>
                  <a:gd name="T87" fmla="*/ 52 h 117"/>
                  <a:gd name="T88" fmla="*/ 4 w 91"/>
                  <a:gd name="T89" fmla="*/ 60 h 117"/>
                  <a:gd name="T90" fmla="*/ 2 w 91"/>
                  <a:gd name="T91" fmla="*/ 65 h 117"/>
                  <a:gd name="T92" fmla="*/ 2 w 91"/>
                  <a:gd name="T93" fmla="*/ 69 h 117"/>
                  <a:gd name="T94" fmla="*/ 11 w 91"/>
                  <a:gd name="T95" fmla="*/ 77 h 117"/>
                  <a:gd name="T96" fmla="*/ 15 w 91"/>
                  <a:gd name="T97" fmla="*/ 69 h 117"/>
                  <a:gd name="T98" fmla="*/ 15 w 91"/>
                  <a:gd name="T99" fmla="*/ 73 h 117"/>
                  <a:gd name="T100" fmla="*/ 17 w 91"/>
                  <a:gd name="T101" fmla="*/ 70 h 117"/>
                  <a:gd name="T102" fmla="*/ 17 w 91"/>
                  <a:gd name="T103" fmla="*/ 64 h 117"/>
                  <a:gd name="T104" fmla="*/ 17 w 91"/>
                  <a:gd name="T105" fmla="*/ 68 h 117"/>
                  <a:gd name="T106" fmla="*/ 19 w 91"/>
                  <a:gd name="T107" fmla="*/ 73 h 117"/>
                  <a:gd name="T108" fmla="*/ 17 w 91"/>
                  <a:gd name="T109" fmla="*/ 84 h 117"/>
                  <a:gd name="T110" fmla="*/ 11 w 91"/>
                  <a:gd name="T111" fmla="*/ 88 h 117"/>
                  <a:gd name="T112" fmla="*/ 13 w 91"/>
                  <a:gd name="T113" fmla="*/ 92 h 117"/>
                  <a:gd name="T114" fmla="*/ 13 w 91"/>
                  <a:gd name="T115" fmla="*/ 92 h 117"/>
                  <a:gd name="T116" fmla="*/ 13 w 91"/>
                  <a:gd name="T117" fmla="*/ 92 h 117"/>
                  <a:gd name="T118" fmla="*/ 13 w 91"/>
                  <a:gd name="T119" fmla="*/ 9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1" h="117">
                    <a:moveTo>
                      <a:pt x="13" y="92"/>
                    </a:moveTo>
                    <a:lnTo>
                      <a:pt x="13" y="96"/>
                    </a:lnTo>
                    <a:lnTo>
                      <a:pt x="13" y="97"/>
                    </a:lnTo>
                    <a:lnTo>
                      <a:pt x="10" y="100"/>
                    </a:lnTo>
                    <a:lnTo>
                      <a:pt x="10" y="101"/>
                    </a:lnTo>
                    <a:lnTo>
                      <a:pt x="11" y="104"/>
                    </a:lnTo>
                    <a:lnTo>
                      <a:pt x="10" y="108"/>
                    </a:lnTo>
                    <a:lnTo>
                      <a:pt x="11" y="106"/>
                    </a:lnTo>
                    <a:lnTo>
                      <a:pt x="11" y="105"/>
                    </a:lnTo>
                    <a:lnTo>
                      <a:pt x="13" y="104"/>
                    </a:lnTo>
                    <a:lnTo>
                      <a:pt x="15" y="104"/>
                    </a:lnTo>
                    <a:lnTo>
                      <a:pt x="19" y="108"/>
                    </a:lnTo>
                    <a:lnTo>
                      <a:pt x="21" y="108"/>
                    </a:lnTo>
                    <a:lnTo>
                      <a:pt x="23" y="108"/>
                    </a:lnTo>
                    <a:lnTo>
                      <a:pt x="25" y="109"/>
                    </a:lnTo>
                    <a:lnTo>
                      <a:pt x="26" y="113"/>
                    </a:lnTo>
                    <a:lnTo>
                      <a:pt x="29" y="114"/>
                    </a:lnTo>
                    <a:lnTo>
                      <a:pt x="30" y="117"/>
                    </a:lnTo>
                    <a:lnTo>
                      <a:pt x="33" y="114"/>
                    </a:lnTo>
                    <a:lnTo>
                      <a:pt x="34" y="113"/>
                    </a:lnTo>
                    <a:lnTo>
                      <a:pt x="39" y="92"/>
                    </a:lnTo>
                    <a:lnTo>
                      <a:pt x="41" y="93"/>
                    </a:lnTo>
                    <a:lnTo>
                      <a:pt x="42" y="92"/>
                    </a:lnTo>
                    <a:lnTo>
                      <a:pt x="42" y="90"/>
                    </a:lnTo>
                    <a:lnTo>
                      <a:pt x="43" y="88"/>
                    </a:lnTo>
                    <a:lnTo>
                      <a:pt x="46" y="90"/>
                    </a:lnTo>
                    <a:lnTo>
                      <a:pt x="46" y="88"/>
                    </a:lnTo>
                    <a:lnTo>
                      <a:pt x="46" y="86"/>
                    </a:lnTo>
                    <a:lnTo>
                      <a:pt x="47" y="84"/>
                    </a:lnTo>
                    <a:lnTo>
                      <a:pt x="50" y="81"/>
                    </a:lnTo>
                    <a:lnTo>
                      <a:pt x="53" y="78"/>
                    </a:lnTo>
                    <a:lnTo>
                      <a:pt x="61" y="77"/>
                    </a:lnTo>
                    <a:lnTo>
                      <a:pt x="70" y="73"/>
                    </a:lnTo>
                    <a:lnTo>
                      <a:pt x="77" y="68"/>
                    </a:lnTo>
                    <a:lnTo>
                      <a:pt x="82" y="60"/>
                    </a:lnTo>
                    <a:lnTo>
                      <a:pt x="86" y="52"/>
                    </a:lnTo>
                    <a:lnTo>
                      <a:pt x="86" y="51"/>
                    </a:lnTo>
                    <a:lnTo>
                      <a:pt x="90" y="43"/>
                    </a:lnTo>
                    <a:lnTo>
                      <a:pt x="91" y="44"/>
                    </a:lnTo>
                    <a:lnTo>
                      <a:pt x="91" y="39"/>
                    </a:lnTo>
                    <a:lnTo>
                      <a:pt x="90" y="35"/>
                    </a:lnTo>
                    <a:lnTo>
                      <a:pt x="89" y="33"/>
                    </a:lnTo>
                    <a:lnTo>
                      <a:pt x="87" y="31"/>
                    </a:lnTo>
                    <a:lnTo>
                      <a:pt x="86" y="29"/>
                    </a:lnTo>
                    <a:lnTo>
                      <a:pt x="87" y="29"/>
                    </a:lnTo>
                    <a:lnTo>
                      <a:pt x="90" y="28"/>
                    </a:lnTo>
                    <a:lnTo>
                      <a:pt x="86" y="25"/>
                    </a:lnTo>
                    <a:lnTo>
                      <a:pt x="81" y="24"/>
                    </a:lnTo>
                    <a:lnTo>
                      <a:pt x="78" y="20"/>
                    </a:lnTo>
                    <a:lnTo>
                      <a:pt x="77" y="20"/>
                    </a:lnTo>
                    <a:lnTo>
                      <a:pt x="74" y="20"/>
                    </a:lnTo>
                    <a:lnTo>
                      <a:pt x="73" y="20"/>
                    </a:lnTo>
                    <a:lnTo>
                      <a:pt x="74" y="21"/>
                    </a:lnTo>
                    <a:lnTo>
                      <a:pt x="73" y="21"/>
                    </a:lnTo>
                    <a:lnTo>
                      <a:pt x="69" y="21"/>
                    </a:lnTo>
                    <a:lnTo>
                      <a:pt x="61" y="20"/>
                    </a:lnTo>
                    <a:lnTo>
                      <a:pt x="57" y="20"/>
                    </a:lnTo>
                    <a:lnTo>
                      <a:pt x="57" y="17"/>
                    </a:lnTo>
                    <a:lnTo>
                      <a:pt x="57" y="16"/>
                    </a:lnTo>
                    <a:lnTo>
                      <a:pt x="55" y="13"/>
                    </a:lnTo>
                    <a:lnTo>
                      <a:pt x="53" y="12"/>
                    </a:lnTo>
                    <a:lnTo>
                      <a:pt x="51" y="12"/>
                    </a:lnTo>
                    <a:lnTo>
                      <a:pt x="47" y="9"/>
                    </a:lnTo>
                    <a:lnTo>
                      <a:pt x="42" y="7"/>
                    </a:lnTo>
                    <a:lnTo>
                      <a:pt x="37" y="3"/>
                    </a:lnTo>
                    <a:lnTo>
                      <a:pt x="34" y="0"/>
                    </a:lnTo>
                    <a:lnTo>
                      <a:pt x="33" y="7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5" y="7"/>
                    </a:lnTo>
                    <a:lnTo>
                      <a:pt x="23" y="8"/>
                    </a:lnTo>
                    <a:lnTo>
                      <a:pt x="21" y="9"/>
                    </a:lnTo>
                    <a:lnTo>
                      <a:pt x="19" y="9"/>
                    </a:lnTo>
                    <a:lnTo>
                      <a:pt x="13" y="12"/>
                    </a:lnTo>
                    <a:lnTo>
                      <a:pt x="13" y="16"/>
                    </a:lnTo>
                    <a:lnTo>
                      <a:pt x="15" y="20"/>
                    </a:lnTo>
                    <a:lnTo>
                      <a:pt x="13" y="25"/>
                    </a:lnTo>
                    <a:lnTo>
                      <a:pt x="10" y="31"/>
                    </a:lnTo>
                    <a:lnTo>
                      <a:pt x="8" y="35"/>
                    </a:lnTo>
                    <a:lnTo>
                      <a:pt x="10" y="37"/>
                    </a:lnTo>
                    <a:lnTo>
                      <a:pt x="11" y="37"/>
                    </a:lnTo>
                    <a:lnTo>
                      <a:pt x="8" y="39"/>
                    </a:lnTo>
                    <a:lnTo>
                      <a:pt x="8" y="40"/>
                    </a:lnTo>
                    <a:lnTo>
                      <a:pt x="6" y="43"/>
                    </a:lnTo>
                    <a:lnTo>
                      <a:pt x="4" y="43"/>
                    </a:lnTo>
                    <a:lnTo>
                      <a:pt x="2" y="44"/>
                    </a:lnTo>
                    <a:lnTo>
                      <a:pt x="4" y="51"/>
                    </a:lnTo>
                    <a:lnTo>
                      <a:pt x="2" y="52"/>
                    </a:lnTo>
                    <a:lnTo>
                      <a:pt x="2" y="56"/>
                    </a:lnTo>
                    <a:lnTo>
                      <a:pt x="4" y="60"/>
                    </a:lnTo>
                    <a:lnTo>
                      <a:pt x="4" y="64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2" y="69"/>
                    </a:lnTo>
                    <a:lnTo>
                      <a:pt x="4" y="69"/>
                    </a:lnTo>
                    <a:lnTo>
                      <a:pt x="11" y="77"/>
                    </a:lnTo>
                    <a:lnTo>
                      <a:pt x="13" y="70"/>
                    </a:lnTo>
                    <a:lnTo>
                      <a:pt x="15" y="69"/>
                    </a:lnTo>
                    <a:lnTo>
                      <a:pt x="15" y="70"/>
                    </a:lnTo>
                    <a:lnTo>
                      <a:pt x="15" y="73"/>
                    </a:lnTo>
                    <a:lnTo>
                      <a:pt x="17" y="73"/>
                    </a:lnTo>
                    <a:lnTo>
                      <a:pt x="17" y="70"/>
                    </a:lnTo>
                    <a:lnTo>
                      <a:pt x="17" y="68"/>
                    </a:lnTo>
                    <a:lnTo>
                      <a:pt x="17" y="64"/>
                    </a:lnTo>
                    <a:lnTo>
                      <a:pt x="19" y="64"/>
                    </a:lnTo>
                    <a:lnTo>
                      <a:pt x="17" y="68"/>
                    </a:lnTo>
                    <a:lnTo>
                      <a:pt x="19" y="70"/>
                    </a:lnTo>
                    <a:lnTo>
                      <a:pt x="19" y="73"/>
                    </a:lnTo>
                    <a:lnTo>
                      <a:pt x="19" y="77"/>
                    </a:lnTo>
                    <a:lnTo>
                      <a:pt x="17" y="84"/>
                    </a:lnTo>
                    <a:lnTo>
                      <a:pt x="13" y="86"/>
                    </a:lnTo>
                    <a:lnTo>
                      <a:pt x="11" y="88"/>
                    </a:lnTo>
                    <a:lnTo>
                      <a:pt x="11" y="88"/>
                    </a:lnTo>
                    <a:lnTo>
                      <a:pt x="13" y="92"/>
                    </a:lnTo>
                    <a:lnTo>
                      <a:pt x="13" y="92"/>
                    </a:lnTo>
                    <a:lnTo>
                      <a:pt x="13" y="92"/>
                    </a:lnTo>
                    <a:lnTo>
                      <a:pt x="13" y="92"/>
                    </a:lnTo>
                    <a:lnTo>
                      <a:pt x="13" y="92"/>
                    </a:lnTo>
                    <a:lnTo>
                      <a:pt x="13" y="92"/>
                    </a:lnTo>
                    <a:lnTo>
                      <a:pt x="13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4">
                <a:extLst>
                  <a:ext uri="{FF2B5EF4-FFF2-40B4-BE49-F238E27FC236}">
                    <a16:creationId xmlns:a16="http://schemas.microsoft.com/office/drawing/2014/main" id="{84B2762F-CA6D-4AD4-A4D3-B827A022B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4448" y="4427544"/>
                <a:ext cx="215899" cy="238126"/>
              </a:xfrm>
              <a:custGeom>
                <a:avLst/>
                <a:gdLst>
                  <a:gd name="T0" fmla="*/ 10 w 136"/>
                  <a:gd name="T1" fmla="*/ 61 h 150"/>
                  <a:gd name="T2" fmla="*/ 15 w 136"/>
                  <a:gd name="T3" fmla="*/ 70 h 150"/>
                  <a:gd name="T4" fmla="*/ 24 w 136"/>
                  <a:gd name="T5" fmla="*/ 75 h 150"/>
                  <a:gd name="T6" fmla="*/ 32 w 136"/>
                  <a:gd name="T7" fmla="*/ 83 h 150"/>
                  <a:gd name="T8" fmla="*/ 40 w 136"/>
                  <a:gd name="T9" fmla="*/ 85 h 150"/>
                  <a:gd name="T10" fmla="*/ 48 w 136"/>
                  <a:gd name="T11" fmla="*/ 87 h 150"/>
                  <a:gd name="T12" fmla="*/ 59 w 136"/>
                  <a:gd name="T13" fmla="*/ 94 h 150"/>
                  <a:gd name="T14" fmla="*/ 72 w 136"/>
                  <a:gd name="T15" fmla="*/ 101 h 150"/>
                  <a:gd name="T16" fmla="*/ 76 w 136"/>
                  <a:gd name="T17" fmla="*/ 105 h 150"/>
                  <a:gd name="T18" fmla="*/ 84 w 136"/>
                  <a:gd name="T19" fmla="*/ 106 h 150"/>
                  <a:gd name="T20" fmla="*/ 88 w 136"/>
                  <a:gd name="T21" fmla="*/ 111 h 150"/>
                  <a:gd name="T22" fmla="*/ 84 w 136"/>
                  <a:gd name="T23" fmla="*/ 119 h 150"/>
                  <a:gd name="T24" fmla="*/ 80 w 136"/>
                  <a:gd name="T25" fmla="*/ 127 h 150"/>
                  <a:gd name="T26" fmla="*/ 80 w 136"/>
                  <a:gd name="T27" fmla="*/ 135 h 150"/>
                  <a:gd name="T28" fmla="*/ 76 w 136"/>
                  <a:gd name="T29" fmla="*/ 142 h 150"/>
                  <a:gd name="T30" fmla="*/ 76 w 136"/>
                  <a:gd name="T31" fmla="*/ 146 h 150"/>
                  <a:gd name="T32" fmla="*/ 85 w 136"/>
                  <a:gd name="T33" fmla="*/ 144 h 150"/>
                  <a:gd name="T34" fmla="*/ 97 w 136"/>
                  <a:gd name="T35" fmla="*/ 148 h 150"/>
                  <a:gd name="T36" fmla="*/ 105 w 136"/>
                  <a:gd name="T37" fmla="*/ 148 h 150"/>
                  <a:gd name="T38" fmla="*/ 108 w 136"/>
                  <a:gd name="T39" fmla="*/ 148 h 150"/>
                  <a:gd name="T40" fmla="*/ 112 w 136"/>
                  <a:gd name="T41" fmla="*/ 148 h 150"/>
                  <a:gd name="T42" fmla="*/ 118 w 136"/>
                  <a:gd name="T43" fmla="*/ 146 h 150"/>
                  <a:gd name="T44" fmla="*/ 121 w 136"/>
                  <a:gd name="T45" fmla="*/ 146 h 150"/>
                  <a:gd name="T46" fmla="*/ 124 w 136"/>
                  <a:gd name="T47" fmla="*/ 140 h 150"/>
                  <a:gd name="T48" fmla="*/ 129 w 136"/>
                  <a:gd name="T49" fmla="*/ 138 h 150"/>
                  <a:gd name="T50" fmla="*/ 133 w 136"/>
                  <a:gd name="T51" fmla="*/ 132 h 150"/>
                  <a:gd name="T52" fmla="*/ 133 w 136"/>
                  <a:gd name="T53" fmla="*/ 127 h 150"/>
                  <a:gd name="T54" fmla="*/ 133 w 136"/>
                  <a:gd name="T55" fmla="*/ 115 h 150"/>
                  <a:gd name="T56" fmla="*/ 133 w 136"/>
                  <a:gd name="T57" fmla="*/ 111 h 150"/>
                  <a:gd name="T58" fmla="*/ 136 w 136"/>
                  <a:gd name="T59" fmla="*/ 97 h 150"/>
                  <a:gd name="T60" fmla="*/ 136 w 136"/>
                  <a:gd name="T61" fmla="*/ 89 h 150"/>
                  <a:gd name="T62" fmla="*/ 133 w 136"/>
                  <a:gd name="T63" fmla="*/ 83 h 150"/>
                  <a:gd name="T64" fmla="*/ 128 w 136"/>
                  <a:gd name="T65" fmla="*/ 83 h 150"/>
                  <a:gd name="T66" fmla="*/ 120 w 136"/>
                  <a:gd name="T67" fmla="*/ 85 h 150"/>
                  <a:gd name="T68" fmla="*/ 114 w 136"/>
                  <a:gd name="T69" fmla="*/ 75 h 150"/>
                  <a:gd name="T70" fmla="*/ 108 w 136"/>
                  <a:gd name="T71" fmla="*/ 61 h 150"/>
                  <a:gd name="T72" fmla="*/ 101 w 136"/>
                  <a:gd name="T73" fmla="*/ 54 h 150"/>
                  <a:gd name="T74" fmla="*/ 95 w 136"/>
                  <a:gd name="T75" fmla="*/ 53 h 150"/>
                  <a:gd name="T76" fmla="*/ 92 w 136"/>
                  <a:gd name="T77" fmla="*/ 58 h 150"/>
                  <a:gd name="T78" fmla="*/ 84 w 136"/>
                  <a:gd name="T79" fmla="*/ 54 h 150"/>
                  <a:gd name="T80" fmla="*/ 76 w 136"/>
                  <a:gd name="T81" fmla="*/ 53 h 150"/>
                  <a:gd name="T82" fmla="*/ 72 w 136"/>
                  <a:gd name="T83" fmla="*/ 47 h 150"/>
                  <a:gd name="T84" fmla="*/ 75 w 136"/>
                  <a:gd name="T85" fmla="*/ 41 h 150"/>
                  <a:gd name="T86" fmla="*/ 72 w 136"/>
                  <a:gd name="T87" fmla="*/ 40 h 150"/>
                  <a:gd name="T88" fmla="*/ 75 w 136"/>
                  <a:gd name="T89" fmla="*/ 32 h 150"/>
                  <a:gd name="T90" fmla="*/ 72 w 136"/>
                  <a:gd name="T91" fmla="*/ 26 h 150"/>
                  <a:gd name="T92" fmla="*/ 68 w 136"/>
                  <a:gd name="T93" fmla="*/ 18 h 150"/>
                  <a:gd name="T94" fmla="*/ 67 w 136"/>
                  <a:gd name="T95" fmla="*/ 14 h 150"/>
                  <a:gd name="T96" fmla="*/ 67 w 136"/>
                  <a:gd name="T97" fmla="*/ 10 h 150"/>
                  <a:gd name="T98" fmla="*/ 59 w 136"/>
                  <a:gd name="T99" fmla="*/ 4 h 150"/>
                  <a:gd name="T100" fmla="*/ 45 w 136"/>
                  <a:gd name="T101" fmla="*/ 0 h 150"/>
                  <a:gd name="T102" fmla="*/ 32 w 136"/>
                  <a:gd name="T103" fmla="*/ 1 h 150"/>
                  <a:gd name="T104" fmla="*/ 10 w 136"/>
                  <a:gd name="T105" fmla="*/ 6 h 150"/>
                  <a:gd name="T106" fmla="*/ 6 w 136"/>
                  <a:gd name="T107" fmla="*/ 17 h 150"/>
                  <a:gd name="T108" fmla="*/ 4 w 136"/>
                  <a:gd name="T109" fmla="*/ 26 h 150"/>
                  <a:gd name="T110" fmla="*/ 0 w 136"/>
                  <a:gd name="T111" fmla="*/ 53 h 150"/>
                  <a:gd name="T112" fmla="*/ 6 w 136"/>
                  <a:gd name="T113" fmla="*/ 58 h 150"/>
                  <a:gd name="T114" fmla="*/ 6 w 136"/>
                  <a:gd name="T115" fmla="*/ 58 h 150"/>
                  <a:gd name="T116" fmla="*/ 6 w 136"/>
                  <a:gd name="T117" fmla="*/ 58 h 150"/>
                  <a:gd name="T118" fmla="*/ 6 w 136"/>
                  <a:gd name="T119" fmla="*/ 5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6" h="150">
                    <a:moveTo>
                      <a:pt x="6" y="58"/>
                    </a:moveTo>
                    <a:lnTo>
                      <a:pt x="10" y="61"/>
                    </a:lnTo>
                    <a:lnTo>
                      <a:pt x="11" y="66"/>
                    </a:lnTo>
                    <a:lnTo>
                      <a:pt x="15" y="70"/>
                    </a:lnTo>
                    <a:lnTo>
                      <a:pt x="18" y="71"/>
                    </a:lnTo>
                    <a:lnTo>
                      <a:pt x="24" y="75"/>
                    </a:lnTo>
                    <a:lnTo>
                      <a:pt x="28" y="81"/>
                    </a:lnTo>
                    <a:lnTo>
                      <a:pt x="32" y="83"/>
                    </a:lnTo>
                    <a:lnTo>
                      <a:pt x="36" y="83"/>
                    </a:lnTo>
                    <a:lnTo>
                      <a:pt x="40" y="85"/>
                    </a:lnTo>
                    <a:lnTo>
                      <a:pt x="44" y="85"/>
                    </a:lnTo>
                    <a:lnTo>
                      <a:pt x="48" y="87"/>
                    </a:lnTo>
                    <a:lnTo>
                      <a:pt x="51" y="89"/>
                    </a:lnTo>
                    <a:lnTo>
                      <a:pt x="59" y="94"/>
                    </a:lnTo>
                    <a:lnTo>
                      <a:pt x="67" y="98"/>
                    </a:lnTo>
                    <a:lnTo>
                      <a:pt x="72" y="101"/>
                    </a:lnTo>
                    <a:lnTo>
                      <a:pt x="75" y="102"/>
                    </a:lnTo>
                    <a:lnTo>
                      <a:pt x="76" y="105"/>
                    </a:lnTo>
                    <a:lnTo>
                      <a:pt x="80" y="105"/>
                    </a:lnTo>
                    <a:lnTo>
                      <a:pt x="84" y="106"/>
                    </a:lnTo>
                    <a:lnTo>
                      <a:pt x="85" y="110"/>
                    </a:lnTo>
                    <a:lnTo>
                      <a:pt x="88" y="111"/>
                    </a:lnTo>
                    <a:lnTo>
                      <a:pt x="85" y="115"/>
                    </a:lnTo>
                    <a:lnTo>
                      <a:pt x="84" y="119"/>
                    </a:lnTo>
                    <a:lnTo>
                      <a:pt x="81" y="124"/>
                    </a:lnTo>
                    <a:lnTo>
                      <a:pt x="80" y="127"/>
                    </a:lnTo>
                    <a:lnTo>
                      <a:pt x="80" y="131"/>
                    </a:lnTo>
                    <a:lnTo>
                      <a:pt x="80" y="135"/>
                    </a:lnTo>
                    <a:lnTo>
                      <a:pt x="79" y="136"/>
                    </a:lnTo>
                    <a:lnTo>
                      <a:pt x="76" y="142"/>
                    </a:lnTo>
                    <a:lnTo>
                      <a:pt x="76" y="144"/>
                    </a:lnTo>
                    <a:lnTo>
                      <a:pt x="76" y="146"/>
                    </a:lnTo>
                    <a:lnTo>
                      <a:pt x="80" y="144"/>
                    </a:lnTo>
                    <a:lnTo>
                      <a:pt x="85" y="144"/>
                    </a:lnTo>
                    <a:lnTo>
                      <a:pt x="93" y="148"/>
                    </a:lnTo>
                    <a:lnTo>
                      <a:pt x="97" y="148"/>
                    </a:lnTo>
                    <a:lnTo>
                      <a:pt x="103" y="148"/>
                    </a:lnTo>
                    <a:lnTo>
                      <a:pt x="105" y="148"/>
                    </a:lnTo>
                    <a:lnTo>
                      <a:pt x="107" y="148"/>
                    </a:lnTo>
                    <a:lnTo>
                      <a:pt x="108" y="148"/>
                    </a:lnTo>
                    <a:lnTo>
                      <a:pt x="112" y="150"/>
                    </a:lnTo>
                    <a:lnTo>
                      <a:pt x="112" y="148"/>
                    </a:lnTo>
                    <a:lnTo>
                      <a:pt x="116" y="146"/>
                    </a:lnTo>
                    <a:lnTo>
                      <a:pt x="118" y="146"/>
                    </a:lnTo>
                    <a:lnTo>
                      <a:pt x="120" y="148"/>
                    </a:lnTo>
                    <a:lnTo>
                      <a:pt x="121" y="146"/>
                    </a:lnTo>
                    <a:lnTo>
                      <a:pt x="124" y="144"/>
                    </a:lnTo>
                    <a:lnTo>
                      <a:pt x="124" y="140"/>
                    </a:lnTo>
                    <a:lnTo>
                      <a:pt x="128" y="138"/>
                    </a:lnTo>
                    <a:lnTo>
                      <a:pt x="129" y="138"/>
                    </a:lnTo>
                    <a:lnTo>
                      <a:pt x="132" y="132"/>
                    </a:lnTo>
                    <a:lnTo>
                      <a:pt x="133" y="132"/>
                    </a:lnTo>
                    <a:lnTo>
                      <a:pt x="133" y="131"/>
                    </a:lnTo>
                    <a:lnTo>
                      <a:pt x="133" y="127"/>
                    </a:lnTo>
                    <a:lnTo>
                      <a:pt x="133" y="118"/>
                    </a:lnTo>
                    <a:lnTo>
                      <a:pt x="133" y="115"/>
                    </a:lnTo>
                    <a:lnTo>
                      <a:pt x="133" y="114"/>
                    </a:lnTo>
                    <a:lnTo>
                      <a:pt x="133" y="111"/>
                    </a:lnTo>
                    <a:lnTo>
                      <a:pt x="136" y="101"/>
                    </a:lnTo>
                    <a:lnTo>
                      <a:pt x="136" y="97"/>
                    </a:lnTo>
                    <a:lnTo>
                      <a:pt x="136" y="93"/>
                    </a:lnTo>
                    <a:lnTo>
                      <a:pt x="136" y="89"/>
                    </a:lnTo>
                    <a:lnTo>
                      <a:pt x="136" y="87"/>
                    </a:lnTo>
                    <a:lnTo>
                      <a:pt x="133" y="83"/>
                    </a:lnTo>
                    <a:lnTo>
                      <a:pt x="129" y="83"/>
                    </a:lnTo>
                    <a:lnTo>
                      <a:pt x="128" y="83"/>
                    </a:lnTo>
                    <a:lnTo>
                      <a:pt x="124" y="85"/>
                    </a:lnTo>
                    <a:lnTo>
                      <a:pt x="120" y="85"/>
                    </a:lnTo>
                    <a:lnTo>
                      <a:pt x="118" y="83"/>
                    </a:lnTo>
                    <a:lnTo>
                      <a:pt x="114" y="75"/>
                    </a:lnTo>
                    <a:lnTo>
                      <a:pt x="112" y="67"/>
                    </a:lnTo>
                    <a:lnTo>
                      <a:pt x="108" y="61"/>
                    </a:lnTo>
                    <a:lnTo>
                      <a:pt x="105" y="54"/>
                    </a:lnTo>
                    <a:lnTo>
                      <a:pt x="101" y="54"/>
                    </a:lnTo>
                    <a:lnTo>
                      <a:pt x="99" y="53"/>
                    </a:lnTo>
                    <a:lnTo>
                      <a:pt x="95" y="53"/>
                    </a:lnTo>
                    <a:lnTo>
                      <a:pt x="93" y="54"/>
                    </a:lnTo>
                    <a:lnTo>
                      <a:pt x="92" y="58"/>
                    </a:lnTo>
                    <a:lnTo>
                      <a:pt x="88" y="54"/>
                    </a:lnTo>
                    <a:lnTo>
                      <a:pt x="84" y="54"/>
                    </a:lnTo>
                    <a:lnTo>
                      <a:pt x="80" y="53"/>
                    </a:lnTo>
                    <a:lnTo>
                      <a:pt x="76" y="53"/>
                    </a:lnTo>
                    <a:lnTo>
                      <a:pt x="72" y="50"/>
                    </a:lnTo>
                    <a:lnTo>
                      <a:pt x="72" y="47"/>
                    </a:lnTo>
                    <a:lnTo>
                      <a:pt x="75" y="45"/>
                    </a:lnTo>
                    <a:lnTo>
                      <a:pt x="75" y="41"/>
                    </a:lnTo>
                    <a:lnTo>
                      <a:pt x="75" y="41"/>
                    </a:lnTo>
                    <a:lnTo>
                      <a:pt x="72" y="40"/>
                    </a:lnTo>
                    <a:lnTo>
                      <a:pt x="75" y="36"/>
                    </a:lnTo>
                    <a:lnTo>
                      <a:pt x="75" y="32"/>
                    </a:lnTo>
                    <a:lnTo>
                      <a:pt x="72" y="28"/>
                    </a:lnTo>
                    <a:lnTo>
                      <a:pt x="72" y="26"/>
                    </a:lnTo>
                    <a:lnTo>
                      <a:pt x="71" y="22"/>
                    </a:lnTo>
                    <a:lnTo>
                      <a:pt x="68" y="18"/>
                    </a:lnTo>
                    <a:lnTo>
                      <a:pt x="67" y="14"/>
                    </a:lnTo>
                    <a:lnTo>
                      <a:pt x="67" y="14"/>
                    </a:lnTo>
                    <a:lnTo>
                      <a:pt x="67" y="13"/>
                    </a:lnTo>
                    <a:lnTo>
                      <a:pt x="67" y="10"/>
                    </a:lnTo>
                    <a:lnTo>
                      <a:pt x="64" y="6"/>
                    </a:lnTo>
                    <a:lnTo>
                      <a:pt x="59" y="4"/>
                    </a:lnTo>
                    <a:lnTo>
                      <a:pt x="51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2" y="1"/>
                    </a:lnTo>
                    <a:lnTo>
                      <a:pt x="14" y="5"/>
                    </a:lnTo>
                    <a:lnTo>
                      <a:pt x="10" y="6"/>
                    </a:lnTo>
                    <a:lnTo>
                      <a:pt x="7" y="9"/>
                    </a:lnTo>
                    <a:lnTo>
                      <a:pt x="6" y="17"/>
                    </a:lnTo>
                    <a:lnTo>
                      <a:pt x="4" y="20"/>
                    </a:lnTo>
                    <a:lnTo>
                      <a:pt x="4" y="26"/>
                    </a:lnTo>
                    <a:lnTo>
                      <a:pt x="4" y="36"/>
                    </a:lnTo>
                    <a:lnTo>
                      <a:pt x="0" y="53"/>
                    </a:lnTo>
                    <a:lnTo>
                      <a:pt x="4" y="57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lnTo>
                      <a:pt x="6" y="5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5">
                <a:extLst>
                  <a:ext uri="{FF2B5EF4-FFF2-40B4-BE49-F238E27FC236}">
                    <a16:creationId xmlns:a16="http://schemas.microsoft.com/office/drawing/2014/main" id="{D1103A3D-03DE-42E9-8BEB-1B9665D4D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8074" y="4151319"/>
                <a:ext cx="320674" cy="381000"/>
              </a:xfrm>
              <a:custGeom>
                <a:avLst/>
                <a:gdLst>
                  <a:gd name="T0" fmla="*/ 149 w 152"/>
                  <a:gd name="T1" fmla="*/ 108 h 181"/>
                  <a:gd name="T2" fmla="*/ 146 w 152"/>
                  <a:gd name="T3" fmla="*/ 106 h 181"/>
                  <a:gd name="T4" fmla="*/ 139 w 152"/>
                  <a:gd name="T5" fmla="*/ 96 h 181"/>
                  <a:gd name="T6" fmla="*/ 129 w 152"/>
                  <a:gd name="T7" fmla="*/ 91 h 181"/>
                  <a:gd name="T8" fmla="*/ 119 w 152"/>
                  <a:gd name="T9" fmla="*/ 89 h 181"/>
                  <a:gd name="T10" fmla="*/ 115 w 152"/>
                  <a:gd name="T11" fmla="*/ 78 h 181"/>
                  <a:gd name="T12" fmla="*/ 116 w 152"/>
                  <a:gd name="T13" fmla="*/ 73 h 181"/>
                  <a:gd name="T14" fmla="*/ 114 w 152"/>
                  <a:gd name="T15" fmla="*/ 58 h 181"/>
                  <a:gd name="T16" fmla="*/ 103 w 152"/>
                  <a:gd name="T17" fmla="*/ 52 h 181"/>
                  <a:gd name="T18" fmla="*/ 92 w 152"/>
                  <a:gd name="T19" fmla="*/ 48 h 181"/>
                  <a:gd name="T20" fmla="*/ 86 w 152"/>
                  <a:gd name="T21" fmla="*/ 45 h 181"/>
                  <a:gd name="T22" fmla="*/ 81 w 152"/>
                  <a:gd name="T23" fmla="*/ 42 h 181"/>
                  <a:gd name="T24" fmla="*/ 76 w 152"/>
                  <a:gd name="T25" fmla="*/ 40 h 181"/>
                  <a:gd name="T26" fmla="*/ 72 w 152"/>
                  <a:gd name="T27" fmla="*/ 39 h 181"/>
                  <a:gd name="T28" fmla="*/ 63 w 152"/>
                  <a:gd name="T29" fmla="*/ 35 h 181"/>
                  <a:gd name="T30" fmla="*/ 56 w 152"/>
                  <a:gd name="T31" fmla="*/ 30 h 181"/>
                  <a:gd name="T32" fmla="*/ 53 w 152"/>
                  <a:gd name="T33" fmla="*/ 28 h 181"/>
                  <a:gd name="T34" fmla="*/ 52 w 152"/>
                  <a:gd name="T35" fmla="*/ 17 h 181"/>
                  <a:gd name="T36" fmla="*/ 50 w 152"/>
                  <a:gd name="T37" fmla="*/ 12 h 181"/>
                  <a:gd name="T38" fmla="*/ 50 w 152"/>
                  <a:gd name="T39" fmla="*/ 2 h 181"/>
                  <a:gd name="T40" fmla="*/ 42 w 152"/>
                  <a:gd name="T41" fmla="*/ 2 h 181"/>
                  <a:gd name="T42" fmla="*/ 30 w 152"/>
                  <a:gd name="T43" fmla="*/ 7 h 181"/>
                  <a:gd name="T44" fmla="*/ 25 w 152"/>
                  <a:gd name="T45" fmla="*/ 10 h 181"/>
                  <a:gd name="T46" fmla="*/ 22 w 152"/>
                  <a:gd name="T47" fmla="*/ 13 h 181"/>
                  <a:gd name="T48" fmla="*/ 17 w 152"/>
                  <a:gd name="T49" fmla="*/ 16 h 181"/>
                  <a:gd name="T50" fmla="*/ 12 w 152"/>
                  <a:gd name="T51" fmla="*/ 19 h 181"/>
                  <a:gd name="T52" fmla="*/ 7 w 152"/>
                  <a:gd name="T53" fmla="*/ 17 h 181"/>
                  <a:gd name="T54" fmla="*/ 0 w 152"/>
                  <a:gd name="T55" fmla="*/ 17 h 181"/>
                  <a:gd name="T56" fmla="*/ 10 w 152"/>
                  <a:gd name="T57" fmla="*/ 42 h 181"/>
                  <a:gd name="T58" fmla="*/ 10 w 152"/>
                  <a:gd name="T59" fmla="*/ 50 h 181"/>
                  <a:gd name="T60" fmla="*/ 12 w 152"/>
                  <a:gd name="T61" fmla="*/ 60 h 181"/>
                  <a:gd name="T62" fmla="*/ 7 w 152"/>
                  <a:gd name="T63" fmla="*/ 71 h 181"/>
                  <a:gd name="T64" fmla="*/ 10 w 152"/>
                  <a:gd name="T65" fmla="*/ 77 h 181"/>
                  <a:gd name="T66" fmla="*/ 13 w 152"/>
                  <a:gd name="T67" fmla="*/ 83 h 181"/>
                  <a:gd name="T68" fmla="*/ 16 w 152"/>
                  <a:gd name="T69" fmla="*/ 89 h 181"/>
                  <a:gd name="T70" fmla="*/ 17 w 152"/>
                  <a:gd name="T71" fmla="*/ 91 h 181"/>
                  <a:gd name="T72" fmla="*/ 15 w 152"/>
                  <a:gd name="T73" fmla="*/ 93 h 181"/>
                  <a:gd name="T74" fmla="*/ 9 w 152"/>
                  <a:gd name="T75" fmla="*/ 102 h 181"/>
                  <a:gd name="T76" fmla="*/ 10 w 152"/>
                  <a:gd name="T77" fmla="*/ 109 h 181"/>
                  <a:gd name="T78" fmla="*/ 17 w 152"/>
                  <a:gd name="T79" fmla="*/ 159 h 181"/>
                  <a:gd name="T80" fmla="*/ 38 w 152"/>
                  <a:gd name="T81" fmla="*/ 179 h 181"/>
                  <a:gd name="T82" fmla="*/ 48 w 152"/>
                  <a:gd name="T83" fmla="*/ 175 h 181"/>
                  <a:gd name="T84" fmla="*/ 55 w 152"/>
                  <a:gd name="T85" fmla="*/ 169 h 181"/>
                  <a:gd name="T86" fmla="*/ 60 w 152"/>
                  <a:gd name="T87" fmla="*/ 168 h 181"/>
                  <a:gd name="T88" fmla="*/ 71 w 152"/>
                  <a:gd name="T89" fmla="*/ 169 h 181"/>
                  <a:gd name="T90" fmla="*/ 79 w 152"/>
                  <a:gd name="T91" fmla="*/ 179 h 181"/>
                  <a:gd name="T92" fmla="*/ 83 w 152"/>
                  <a:gd name="T93" fmla="*/ 168 h 181"/>
                  <a:gd name="T94" fmla="*/ 95 w 152"/>
                  <a:gd name="T95" fmla="*/ 168 h 181"/>
                  <a:gd name="T96" fmla="*/ 101 w 152"/>
                  <a:gd name="T97" fmla="*/ 158 h 181"/>
                  <a:gd name="T98" fmla="*/ 102 w 152"/>
                  <a:gd name="T99" fmla="*/ 144 h 181"/>
                  <a:gd name="T100" fmla="*/ 108 w 152"/>
                  <a:gd name="T101" fmla="*/ 135 h 181"/>
                  <a:gd name="T102" fmla="*/ 132 w 152"/>
                  <a:gd name="T103" fmla="*/ 131 h 181"/>
                  <a:gd name="T104" fmla="*/ 146 w 152"/>
                  <a:gd name="T105" fmla="*/ 136 h 181"/>
                  <a:gd name="T106" fmla="*/ 148 w 152"/>
                  <a:gd name="T107" fmla="*/ 142 h 181"/>
                  <a:gd name="T108" fmla="*/ 151 w 152"/>
                  <a:gd name="T109" fmla="*/ 139 h 181"/>
                  <a:gd name="T110" fmla="*/ 151 w 152"/>
                  <a:gd name="T111" fmla="*/ 131 h 181"/>
                  <a:gd name="T112" fmla="*/ 151 w 152"/>
                  <a:gd name="T113" fmla="*/ 124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2" h="181">
                    <a:moveTo>
                      <a:pt x="152" y="116"/>
                    </a:moveTo>
                    <a:cubicBezTo>
                      <a:pt x="151" y="112"/>
                      <a:pt x="151" y="112"/>
                      <a:pt x="151" y="112"/>
                    </a:cubicBezTo>
                    <a:cubicBezTo>
                      <a:pt x="149" y="108"/>
                      <a:pt x="149" y="108"/>
                      <a:pt x="149" y="108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8" y="106"/>
                      <a:pt x="148" y="106"/>
                      <a:pt x="148" y="106"/>
                    </a:cubicBezTo>
                    <a:cubicBezTo>
                      <a:pt x="146" y="106"/>
                      <a:pt x="146" y="106"/>
                      <a:pt x="146" y="106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141" y="102"/>
                      <a:pt x="141" y="102"/>
                      <a:pt x="141" y="102"/>
                    </a:cubicBezTo>
                    <a:cubicBezTo>
                      <a:pt x="139" y="96"/>
                      <a:pt x="139" y="96"/>
                      <a:pt x="139" y="96"/>
                    </a:cubicBezTo>
                    <a:cubicBezTo>
                      <a:pt x="141" y="91"/>
                      <a:pt x="141" y="91"/>
                      <a:pt x="141" y="91"/>
                    </a:cubicBezTo>
                    <a:cubicBezTo>
                      <a:pt x="135" y="91"/>
                      <a:pt x="135" y="91"/>
                      <a:pt x="135" y="91"/>
                    </a:cubicBezTo>
                    <a:cubicBezTo>
                      <a:pt x="129" y="91"/>
                      <a:pt x="129" y="91"/>
                      <a:pt x="129" y="91"/>
                    </a:cubicBezTo>
                    <a:cubicBezTo>
                      <a:pt x="124" y="91"/>
                      <a:pt x="124" y="91"/>
                      <a:pt x="124" y="91"/>
                    </a:cubicBezTo>
                    <a:cubicBezTo>
                      <a:pt x="122" y="91"/>
                      <a:pt x="122" y="91"/>
                      <a:pt x="122" y="9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8" y="85"/>
                      <a:pt x="118" y="85"/>
                      <a:pt x="118" y="85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3"/>
                      <a:pt x="114" y="73"/>
                      <a:pt x="114" y="73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4" y="63"/>
                      <a:pt x="114" y="63"/>
                      <a:pt x="114" y="63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2" y="56"/>
                      <a:pt x="112" y="56"/>
                      <a:pt x="112" y="56"/>
                    </a:cubicBezTo>
                    <a:cubicBezTo>
                      <a:pt x="106" y="53"/>
                      <a:pt x="106" y="53"/>
                      <a:pt x="106" y="53"/>
                    </a:cubicBezTo>
                    <a:cubicBezTo>
                      <a:pt x="103" y="52"/>
                      <a:pt x="103" y="52"/>
                      <a:pt x="103" y="52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2" y="48"/>
                      <a:pt x="92" y="48"/>
                      <a:pt x="92" y="48"/>
                    </a:cubicBezTo>
                    <a:cubicBezTo>
                      <a:pt x="91" y="48"/>
                      <a:pt x="91" y="48"/>
                      <a:pt x="91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3" y="45"/>
                      <a:pt x="83" y="45"/>
                      <a:pt x="83" y="45"/>
                    </a:cubicBezTo>
                    <a:cubicBezTo>
                      <a:pt x="82" y="43"/>
                      <a:pt x="82" y="43"/>
                      <a:pt x="82" y="43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3" y="35"/>
                      <a:pt x="63" y="35"/>
                      <a:pt x="63" y="35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5" y="85"/>
                      <a:pt x="15" y="85"/>
                      <a:pt x="15" y="85"/>
                    </a:cubicBezTo>
                    <a:cubicBezTo>
                      <a:pt x="15" y="89"/>
                      <a:pt x="15" y="89"/>
                      <a:pt x="15" y="8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7" y="91"/>
                      <a:pt x="17" y="91"/>
                      <a:pt x="17" y="91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5" y="93"/>
                      <a:pt x="15" y="93"/>
                      <a:pt x="15" y="93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16" y="157"/>
                      <a:pt x="17" y="159"/>
                    </a:cubicBezTo>
                    <a:cubicBezTo>
                      <a:pt x="17" y="160"/>
                      <a:pt x="25" y="164"/>
                      <a:pt x="35" y="169"/>
                    </a:cubicBezTo>
                    <a:cubicBezTo>
                      <a:pt x="36" y="172"/>
                      <a:pt x="36" y="172"/>
                      <a:pt x="36" y="172"/>
                    </a:cubicBezTo>
                    <a:cubicBezTo>
                      <a:pt x="38" y="179"/>
                      <a:pt x="38" y="179"/>
                      <a:pt x="38" y="179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45" y="179"/>
                      <a:pt x="45" y="179"/>
                      <a:pt x="45" y="179"/>
                    </a:cubicBezTo>
                    <a:cubicBezTo>
                      <a:pt x="48" y="175"/>
                      <a:pt x="48" y="175"/>
                      <a:pt x="48" y="175"/>
                    </a:cubicBezTo>
                    <a:cubicBezTo>
                      <a:pt x="49" y="172"/>
                      <a:pt x="49" y="172"/>
                      <a:pt x="49" y="172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55" y="169"/>
                      <a:pt x="55" y="169"/>
                      <a:pt x="55" y="169"/>
                    </a:cubicBezTo>
                    <a:cubicBezTo>
                      <a:pt x="55" y="165"/>
                      <a:pt x="55" y="165"/>
                      <a:pt x="55" y="165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60" y="168"/>
                      <a:pt x="60" y="168"/>
                      <a:pt x="60" y="168"/>
                    </a:cubicBezTo>
                    <a:cubicBezTo>
                      <a:pt x="62" y="169"/>
                      <a:pt x="62" y="169"/>
                      <a:pt x="62" y="169"/>
                    </a:cubicBezTo>
                    <a:cubicBezTo>
                      <a:pt x="66" y="169"/>
                      <a:pt x="66" y="169"/>
                      <a:pt x="66" y="169"/>
                    </a:cubicBezTo>
                    <a:cubicBezTo>
                      <a:pt x="71" y="169"/>
                      <a:pt x="71" y="169"/>
                      <a:pt x="71" y="169"/>
                    </a:cubicBezTo>
                    <a:cubicBezTo>
                      <a:pt x="73" y="171"/>
                      <a:pt x="73" y="171"/>
                      <a:pt x="73" y="171"/>
                    </a:cubicBezTo>
                    <a:cubicBezTo>
                      <a:pt x="76" y="174"/>
                      <a:pt x="76" y="174"/>
                      <a:pt x="76" y="174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82" y="171"/>
                      <a:pt x="82" y="171"/>
                      <a:pt x="82" y="171"/>
                    </a:cubicBezTo>
                    <a:cubicBezTo>
                      <a:pt x="83" y="168"/>
                      <a:pt x="83" y="168"/>
                      <a:pt x="83" y="168"/>
                    </a:cubicBezTo>
                    <a:cubicBezTo>
                      <a:pt x="86" y="168"/>
                      <a:pt x="86" y="168"/>
                      <a:pt x="86" y="168"/>
                    </a:cubicBezTo>
                    <a:cubicBezTo>
                      <a:pt x="92" y="168"/>
                      <a:pt x="92" y="168"/>
                      <a:pt x="92" y="168"/>
                    </a:cubicBezTo>
                    <a:cubicBezTo>
                      <a:pt x="95" y="168"/>
                      <a:pt x="95" y="168"/>
                      <a:pt x="95" y="168"/>
                    </a:cubicBezTo>
                    <a:cubicBezTo>
                      <a:pt x="96" y="169"/>
                      <a:pt x="96" y="169"/>
                      <a:pt x="96" y="169"/>
                    </a:cubicBezTo>
                    <a:cubicBezTo>
                      <a:pt x="98" y="171"/>
                      <a:pt x="98" y="171"/>
                      <a:pt x="98" y="171"/>
                    </a:cubicBezTo>
                    <a:cubicBezTo>
                      <a:pt x="101" y="158"/>
                      <a:pt x="101" y="158"/>
                      <a:pt x="101" y="158"/>
                    </a:cubicBezTo>
                    <a:cubicBezTo>
                      <a:pt x="101" y="151"/>
                      <a:pt x="101" y="151"/>
                      <a:pt x="101" y="151"/>
                    </a:cubicBezTo>
                    <a:cubicBezTo>
                      <a:pt x="101" y="146"/>
                      <a:pt x="101" y="146"/>
                      <a:pt x="101" y="146"/>
                    </a:cubicBezTo>
                    <a:cubicBezTo>
                      <a:pt x="102" y="144"/>
                      <a:pt x="102" y="144"/>
                      <a:pt x="102" y="144"/>
                    </a:cubicBezTo>
                    <a:cubicBezTo>
                      <a:pt x="103" y="138"/>
                      <a:pt x="103" y="138"/>
                      <a:pt x="103" y="138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8" y="135"/>
                      <a:pt x="108" y="135"/>
                      <a:pt x="108" y="135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2" y="131"/>
                      <a:pt x="132" y="131"/>
                      <a:pt x="132" y="131"/>
                    </a:cubicBezTo>
                    <a:cubicBezTo>
                      <a:pt x="136" y="132"/>
                      <a:pt x="136" y="132"/>
                      <a:pt x="136" y="132"/>
                    </a:cubicBezTo>
                    <a:cubicBezTo>
                      <a:pt x="142" y="134"/>
                      <a:pt x="142" y="134"/>
                      <a:pt x="142" y="134"/>
                    </a:cubicBezTo>
                    <a:cubicBezTo>
                      <a:pt x="146" y="136"/>
                      <a:pt x="146" y="136"/>
                      <a:pt x="146" y="136"/>
                    </a:cubicBezTo>
                    <a:cubicBezTo>
                      <a:pt x="148" y="139"/>
                      <a:pt x="148" y="139"/>
                      <a:pt x="148" y="139"/>
                    </a:cubicBezTo>
                    <a:cubicBezTo>
                      <a:pt x="148" y="141"/>
                      <a:pt x="148" y="141"/>
                      <a:pt x="148" y="141"/>
                    </a:cubicBezTo>
                    <a:cubicBezTo>
                      <a:pt x="148" y="142"/>
                      <a:pt x="148" y="142"/>
                      <a:pt x="148" y="142"/>
                    </a:cubicBezTo>
                    <a:cubicBezTo>
                      <a:pt x="149" y="142"/>
                      <a:pt x="149" y="142"/>
                      <a:pt x="149" y="142"/>
                    </a:cubicBezTo>
                    <a:cubicBezTo>
                      <a:pt x="151" y="141"/>
                      <a:pt x="151" y="141"/>
                      <a:pt x="151" y="141"/>
                    </a:cubicBezTo>
                    <a:cubicBezTo>
                      <a:pt x="151" y="139"/>
                      <a:pt x="151" y="139"/>
                      <a:pt x="151" y="139"/>
                    </a:cubicBezTo>
                    <a:cubicBezTo>
                      <a:pt x="149" y="138"/>
                      <a:pt x="149" y="138"/>
                      <a:pt x="149" y="138"/>
                    </a:cubicBezTo>
                    <a:cubicBezTo>
                      <a:pt x="148" y="135"/>
                      <a:pt x="148" y="135"/>
                      <a:pt x="148" y="135"/>
                    </a:cubicBezTo>
                    <a:cubicBezTo>
                      <a:pt x="151" y="131"/>
                      <a:pt x="151" y="131"/>
                      <a:pt x="151" y="131"/>
                    </a:cubicBezTo>
                    <a:cubicBezTo>
                      <a:pt x="151" y="128"/>
                      <a:pt x="151" y="128"/>
                      <a:pt x="151" y="128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1" y="124"/>
                      <a:pt x="151" y="124"/>
                      <a:pt x="151" y="124"/>
                    </a:cubicBezTo>
                    <a:cubicBezTo>
                      <a:pt x="152" y="122"/>
                      <a:pt x="152" y="122"/>
                      <a:pt x="152" y="122"/>
                    </a:cubicBezTo>
                    <a:lnTo>
                      <a:pt x="152" y="1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6">
                <a:extLst>
                  <a:ext uri="{FF2B5EF4-FFF2-40B4-BE49-F238E27FC236}">
                    <a16:creationId xmlns:a16="http://schemas.microsoft.com/office/drawing/2014/main" id="{8E03012B-0986-436F-A77C-A702C8BE1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3273" y="3873506"/>
                <a:ext cx="336549" cy="528638"/>
              </a:xfrm>
              <a:custGeom>
                <a:avLst/>
                <a:gdLst>
                  <a:gd name="T0" fmla="*/ 200 w 212"/>
                  <a:gd name="T1" fmla="*/ 323 h 333"/>
                  <a:gd name="T2" fmla="*/ 204 w 212"/>
                  <a:gd name="T3" fmla="*/ 316 h 333"/>
                  <a:gd name="T4" fmla="*/ 208 w 212"/>
                  <a:gd name="T5" fmla="*/ 305 h 333"/>
                  <a:gd name="T6" fmla="*/ 208 w 212"/>
                  <a:gd name="T7" fmla="*/ 293 h 333"/>
                  <a:gd name="T8" fmla="*/ 200 w 212"/>
                  <a:gd name="T9" fmla="*/ 288 h 333"/>
                  <a:gd name="T10" fmla="*/ 195 w 212"/>
                  <a:gd name="T11" fmla="*/ 282 h 333"/>
                  <a:gd name="T12" fmla="*/ 199 w 212"/>
                  <a:gd name="T13" fmla="*/ 278 h 333"/>
                  <a:gd name="T14" fmla="*/ 204 w 212"/>
                  <a:gd name="T15" fmla="*/ 270 h 333"/>
                  <a:gd name="T16" fmla="*/ 208 w 212"/>
                  <a:gd name="T17" fmla="*/ 252 h 333"/>
                  <a:gd name="T18" fmla="*/ 205 w 212"/>
                  <a:gd name="T19" fmla="*/ 231 h 333"/>
                  <a:gd name="T20" fmla="*/ 185 w 212"/>
                  <a:gd name="T21" fmla="*/ 197 h 333"/>
                  <a:gd name="T22" fmla="*/ 178 w 212"/>
                  <a:gd name="T23" fmla="*/ 175 h 333"/>
                  <a:gd name="T24" fmla="*/ 171 w 212"/>
                  <a:gd name="T25" fmla="*/ 174 h 333"/>
                  <a:gd name="T26" fmla="*/ 151 w 212"/>
                  <a:gd name="T27" fmla="*/ 175 h 333"/>
                  <a:gd name="T28" fmla="*/ 135 w 212"/>
                  <a:gd name="T29" fmla="*/ 166 h 333"/>
                  <a:gd name="T30" fmla="*/ 126 w 212"/>
                  <a:gd name="T31" fmla="*/ 147 h 333"/>
                  <a:gd name="T32" fmla="*/ 120 w 212"/>
                  <a:gd name="T33" fmla="*/ 134 h 333"/>
                  <a:gd name="T34" fmla="*/ 124 w 212"/>
                  <a:gd name="T35" fmla="*/ 122 h 333"/>
                  <a:gd name="T36" fmla="*/ 131 w 212"/>
                  <a:gd name="T37" fmla="*/ 111 h 333"/>
                  <a:gd name="T38" fmla="*/ 134 w 212"/>
                  <a:gd name="T39" fmla="*/ 95 h 333"/>
                  <a:gd name="T40" fmla="*/ 144 w 212"/>
                  <a:gd name="T41" fmla="*/ 86 h 333"/>
                  <a:gd name="T42" fmla="*/ 166 w 212"/>
                  <a:gd name="T43" fmla="*/ 77 h 333"/>
                  <a:gd name="T44" fmla="*/ 179 w 212"/>
                  <a:gd name="T45" fmla="*/ 77 h 333"/>
                  <a:gd name="T46" fmla="*/ 175 w 212"/>
                  <a:gd name="T47" fmla="*/ 69 h 333"/>
                  <a:gd name="T48" fmla="*/ 178 w 212"/>
                  <a:gd name="T49" fmla="*/ 54 h 333"/>
                  <a:gd name="T50" fmla="*/ 162 w 212"/>
                  <a:gd name="T51" fmla="*/ 41 h 333"/>
                  <a:gd name="T52" fmla="*/ 148 w 212"/>
                  <a:gd name="T53" fmla="*/ 42 h 333"/>
                  <a:gd name="T54" fmla="*/ 131 w 212"/>
                  <a:gd name="T55" fmla="*/ 42 h 333"/>
                  <a:gd name="T56" fmla="*/ 124 w 212"/>
                  <a:gd name="T57" fmla="*/ 30 h 333"/>
                  <a:gd name="T58" fmla="*/ 114 w 212"/>
                  <a:gd name="T59" fmla="*/ 20 h 333"/>
                  <a:gd name="T60" fmla="*/ 104 w 212"/>
                  <a:gd name="T61" fmla="*/ 6 h 333"/>
                  <a:gd name="T62" fmla="*/ 91 w 212"/>
                  <a:gd name="T63" fmla="*/ 2 h 333"/>
                  <a:gd name="T64" fmla="*/ 95 w 212"/>
                  <a:gd name="T65" fmla="*/ 12 h 333"/>
                  <a:gd name="T66" fmla="*/ 86 w 212"/>
                  <a:gd name="T67" fmla="*/ 33 h 333"/>
                  <a:gd name="T68" fmla="*/ 54 w 212"/>
                  <a:gd name="T69" fmla="*/ 54 h 333"/>
                  <a:gd name="T70" fmla="*/ 47 w 212"/>
                  <a:gd name="T71" fmla="*/ 61 h 333"/>
                  <a:gd name="T72" fmla="*/ 38 w 212"/>
                  <a:gd name="T73" fmla="*/ 86 h 333"/>
                  <a:gd name="T74" fmla="*/ 29 w 212"/>
                  <a:gd name="T75" fmla="*/ 82 h 333"/>
                  <a:gd name="T76" fmla="*/ 17 w 212"/>
                  <a:gd name="T77" fmla="*/ 77 h 333"/>
                  <a:gd name="T78" fmla="*/ 14 w 212"/>
                  <a:gd name="T79" fmla="*/ 74 h 333"/>
                  <a:gd name="T80" fmla="*/ 15 w 212"/>
                  <a:gd name="T81" fmla="*/ 61 h 333"/>
                  <a:gd name="T82" fmla="*/ 6 w 212"/>
                  <a:gd name="T83" fmla="*/ 69 h 333"/>
                  <a:gd name="T84" fmla="*/ 4 w 212"/>
                  <a:gd name="T85" fmla="*/ 90 h 333"/>
                  <a:gd name="T86" fmla="*/ 8 w 212"/>
                  <a:gd name="T87" fmla="*/ 104 h 333"/>
                  <a:gd name="T88" fmla="*/ 6 w 212"/>
                  <a:gd name="T89" fmla="*/ 111 h 333"/>
                  <a:gd name="T90" fmla="*/ 30 w 212"/>
                  <a:gd name="T91" fmla="*/ 134 h 333"/>
                  <a:gd name="T92" fmla="*/ 50 w 212"/>
                  <a:gd name="T93" fmla="*/ 168 h 333"/>
                  <a:gd name="T94" fmla="*/ 65 w 212"/>
                  <a:gd name="T95" fmla="*/ 204 h 333"/>
                  <a:gd name="T96" fmla="*/ 74 w 212"/>
                  <a:gd name="T97" fmla="*/ 217 h 333"/>
                  <a:gd name="T98" fmla="*/ 90 w 212"/>
                  <a:gd name="T99" fmla="*/ 241 h 333"/>
                  <a:gd name="T100" fmla="*/ 91 w 212"/>
                  <a:gd name="T101" fmla="*/ 253 h 333"/>
                  <a:gd name="T102" fmla="*/ 100 w 212"/>
                  <a:gd name="T103" fmla="*/ 269 h 333"/>
                  <a:gd name="T104" fmla="*/ 134 w 212"/>
                  <a:gd name="T105" fmla="*/ 293 h 333"/>
                  <a:gd name="T106" fmla="*/ 170 w 212"/>
                  <a:gd name="T107" fmla="*/ 312 h 333"/>
                  <a:gd name="T108" fmla="*/ 187 w 212"/>
                  <a:gd name="T109" fmla="*/ 327 h 333"/>
                  <a:gd name="T110" fmla="*/ 192 w 212"/>
                  <a:gd name="T111" fmla="*/ 331 h 333"/>
                  <a:gd name="T112" fmla="*/ 192 w 212"/>
                  <a:gd name="T113" fmla="*/ 33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12" h="333">
                    <a:moveTo>
                      <a:pt x="192" y="331"/>
                    </a:moveTo>
                    <a:lnTo>
                      <a:pt x="199" y="331"/>
                    </a:lnTo>
                    <a:lnTo>
                      <a:pt x="200" y="329"/>
                    </a:lnTo>
                    <a:lnTo>
                      <a:pt x="200" y="327"/>
                    </a:lnTo>
                    <a:lnTo>
                      <a:pt x="200" y="323"/>
                    </a:lnTo>
                    <a:lnTo>
                      <a:pt x="200" y="322"/>
                    </a:lnTo>
                    <a:lnTo>
                      <a:pt x="200" y="320"/>
                    </a:lnTo>
                    <a:lnTo>
                      <a:pt x="201" y="320"/>
                    </a:lnTo>
                    <a:lnTo>
                      <a:pt x="204" y="318"/>
                    </a:lnTo>
                    <a:lnTo>
                      <a:pt x="204" y="316"/>
                    </a:lnTo>
                    <a:lnTo>
                      <a:pt x="205" y="320"/>
                    </a:lnTo>
                    <a:lnTo>
                      <a:pt x="204" y="314"/>
                    </a:lnTo>
                    <a:lnTo>
                      <a:pt x="201" y="312"/>
                    </a:lnTo>
                    <a:lnTo>
                      <a:pt x="204" y="310"/>
                    </a:lnTo>
                    <a:lnTo>
                      <a:pt x="208" y="305"/>
                    </a:lnTo>
                    <a:lnTo>
                      <a:pt x="212" y="301"/>
                    </a:lnTo>
                    <a:lnTo>
                      <a:pt x="212" y="298"/>
                    </a:lnTo>
                    <a:lnTo>
                      <a:pt x="209" y="298"/>
                    </a:lnTo>
                    <a:lnTo>
                      <a:pt x="209" y="293"/>
                    </a:lnTo>
                    <a:lnTo>
                      <a:pt x="208" y="293"/>
                    </a:lnTo>
                    <a:lnTo>
                      <a:pt x="205" y="293"/>
                    </a:lnTo>
                    <a:lnTo>
                      <a:pt x="201" y="293"/>
                    </a:lnTo>
                    <a:lnTo>
                      <a:pt x="204" y="289"/>
                    </a:lnTo>
                    <a:lnTo>
                      <a:pt x="201" y="289"/>
                    </a:lnTo>
                    <a:lnTo>
                      <a:pt x="200" y="288"/>
                    </a:lnTo>
                    <a:lnTo>
                      <a:pt x="199" y="288"/>
                    </a:lnTo>
                    <a:lnTo>
                      <a:pt x="196" y="288"/>
                    </a:lnTo>
                    <a:lnTo>
                      <a:pt x="195" y="285"/>
                    </a:lnTo>
                    <a:lnTo>
                      <a:pt x="192" y="284"/>
                    </a:lnTo>
                    <a:lnTo>
                      <a:pt x="195" y="282"/>
                    </a:lnTo>
                    <a:lnTo>
                      <a:pt x="196" y="284"/>
                    </a:lnTo>
                    <a:lnTo>
                      <a:pt x="195" y="280"/>
                    </a:lnTo>
                    <a:lnTo>
                      <a:pt x="195" y="278"/>
                    </a:lnTo>
                    <a:lnTo>
                      <a:pt x="196" y="276"/>
                    </a:lnTo>
                    <a:lnTo>
                      <a:pt x="199" y="278"/>
                    </a:lnTo>
                    <a:lnTo>
                      <a:pt x="204" y="282"/>
                    </a:lnTo>
                    <a:lnTo>
                      <a:pt x="205" y="278"/>
                    </a:lnTo>
                    <a:lnTo>
                      <a:pt x="205" y="277"/>
                    </a:lnTo>
                    <a:lnTo>
                      <a:pt x="205" y="274"/>
                    </a:lnTo>
                    <a:lnTo>
                      <a:pt x="204" y="270"/>
                    </a:lnTo>
                    <a:lnTo>
                      <a:pt x="201" y="269"/>
                    </a:lnTo>
                    <a:lnTo>
                      <a:pt x="204" y="266"/>
                    </a:lnTo>
                    <a:lnTo>
                      <a:pt x="208" y="258"/>
                    </a:lnTo>
                    <a:lnTo>
                      <a:pt x="208" y="254"/>
                    </a:lnTo>
                    <a:lnTo>
                      <a:pt x="208" y="252"/>
                    </a:lnTo>
                    <a:lnTo>
                      <a:pt x="205" y="248"/>
                    </a:lnTo>
                    <a:lnTo>
                      <a:pt x="205" y="241"/>
                    </a:lnTo>
                    <a:lnTo>
                      <a:pt x="205" y="236"/>
                    </a:lnTo>
                    <a:lnTo>
                      <a:pt x="205" y="235"/>
                    </a:lnTo>
                    <a:lnTo>
                      <a:pt x="205" y="231"/>
                    </a:lnTo>
                    <a:lnTo>
                      <a:pt x="209" y="228"/>
                    </a:lnTo>
                    <a:lnTo>
                      <a:pt x="208" y="225"/>
                    </a:lnTo>
                    <a:lnTo>
                      <a:pt x="192" y="197"/>
                    </a:lnTo>
                    <a:lnTo>
                      <a:pt x="188" y="197"/>
                    </a:lnTo>
                    <a:lnTo>
                      <a:pt x="185" y="197"/>
                    </a:lnTo>
                    <a:lnTo>
                      <a:pt x="182" y="200"/>
                    </a:lnTo>
                    <a:lnTo>
                      <a:pt x="179" y="197"/>
                    </a:lnTo>
                    <a:lnTo>
                      <a:pt x="178" y="197"/>
                    </a:lnTo>
                    <a:lnTo>
                      <a:pt x="175" y="181"/>
                    </a:lnTo>
                    <a:lnTo>
                      <a:pt x="178" y="175"/>
                    </a:lnTo>
                    <a:lnTo>
                      <a:pt x="175" y="174"/>
                    </a:lnTo>
                    <a:lnTo>
                      <a:pt x="175" y="171"/>
                    </a:lnTo>
                    <a:lnTo>
                      <a:pt x="178" y="170"/>
                    </a:lnTo>
                    <a:lnTo>
                      <a:pt x="174" y="171"/>
                    </a:lnTo>
                    <a:lnTo>
                      <a:pt x="171" y="174"/>
                    </a:lnTo>
                    <a:lnTo>
                      <a:pt x="166" y="179"/>
                    </a:lnTo>
                    <a:lnTo>
                      <a:pt x="162" y="181"/>
                    </a:lnTo>
                    <a:lnTo>
                      <a:pt x="158" y="181"/>
                    </a:lnTo>
                    <a:lnTo>
                      <a:pt x="151" y="181"/>
                    </a:lnTo>
                    <a:lnTo>
                      <a:pt x="151" y="175"/>
                    </a:lnTo>
                    <a:lnTo>
                      <a:pt x="147" y="171"/>
                    </a:lnTo>
                    <a:lnTo>
                      <a:pt x="144" y="171"/>
                    </a:lnTo>
                    <a:lnTo>
                      <a:pt x="142" y="170"/>
                    </a:lnTo>
                    <a:lnTo>
                      <a:pt x="134" y="170"/>
                    </a:lnTo>
                    <a:lnTo>
                      <a:pt x="135" y="166"/>
                    </a:lnTo>
                    <a:lnTo>
                      <a:pt x="138" y="162"/>
                    </a:lnTo>
                    <a:lnTo>
                      <a:pt x="131" y="156"/>
                    </a:lnTo>
                    <a:lnTo>
                      <a:pt x="130" y="155"/>
                    </a:lnTo>
                    <a:lnTo>
                      <a:pt x="128" y="151"/>
                    </a:lnTo>
                    <a:lnTo>
                      <a:pt x="126" y="147"/>
                    </a:lnTo>
                    <a:lnTo>
                      <a:pt x="124" y="143"/>
                    </a:lnTo>
                    <a:lnTo>
                      <a:pt x="124" y="140"/>
                    </a:lnTo>
                    <a:lnTo>
                      <a:pt x="122" y="139"/>
                    </a:lnTo>
                    <a:lnTo>
                      <a:pt x="120" y="135"/>
                    </a:lnTo>
                    <a:lnTo>
                      <a:pt x="120" y="134"/>
                    </a:lnTo>
                    <a:lnTo>
                      <a:pt x="122" y="131"/>
                    </a:lnTo>
                    <a:lnTo>
                      <a:pt x="124" y="131"/>
                    </a:lnTo>
                    <a:lnTo>
                      <a:pt x="124" y="130"/>
                    </a:lnTo>
                    <a:lnTo>
                      <a:pt x="122" y="126"/>
                    </a:lnTo>
                    <a:lnTo>
                      <a:pt x="124" y="122"/>
                    </a:lnTo>
                    <a:lnTo>
                      <a:pt x="126" y="120"/>
                    </a:lnTo>
                    <a:lnTo>
                      <a:pt x="131" y="118"/>
                    </a:lnTo>
                    <a:lnTo>
                      <a:pt x="131" y="116"/>
                    </a:lnTo>
                    <a:lnTo>
                      <a:pt x="131" y="114"/>
                    </a:lnTo>
                    <a:lnTo>
                      <a:pt x="131" y="111"/>
                    </a:lnTo>
                    <a:lnTo>
                      <a:pt x="131" y="107"/>
                    </a:lnTo>
                    <a:lnTo>
                      <a:pt x="134" y="104"/>
                    </a:lnTo>
                    <a:lnTo>
                      <a:pt x="134" y="100"/>
                    </a:lnTo>
                    <a:lnTo>
                      <a:pt x="134" y="98"/>
                    </a:lnTo>
                    <a:lnTo>
                      <a:pt x="134" y="95"/>
                    </a:lnTo>
                    <a:lnTo>
                      <a:pt x="135" y="91"/>
                    </a:lnTo>
                    <a:lnTo>
                      <a:pt x="139" y="90"/>
                    </a:lnTo>
                    <a:lnTo>
                      <a:pt x="142" y="90"/>
                    </a:lnTo>
                    <a:lnTo>
                      <a:pt x="143" y="87"/>
                    </a:lnTo>
                    <a:lnTo>
                      <a:pt x="144" y="86"/>
                    </a:lnTo>
                    <a:lnTo>
                      <a:pt x="151" y="81"/>
                    </a:lnTo>
                    <a:lnTo>
                      <a:pt x="155" y="81"/>
                    </a:lnTo>
                    <a:lnTo>
                      <a:pt x="160" y="81"/>
                    </a:lnTo>
                    <a:lnTo>
                      <a:pt x="164" y="78"/>
                    </a:lnTo>
                    <a:lnTo>
                      <a:pt x="166" y="77"/>
                    </a:lnTo>
                    <a:lnTo>
                      <a:pt x="168" y="77"/>
                    </a:lnTo>
                    <a:lnTo>
                      <a:pt x="171" y="74"/>
                    </a:lnTo>
                    <a:lnTo>
                      <a:pt x="174" y="74"/>
                    </a:lnTo>
                    <a:lnTo>
                      <a:pt x="178" y="78"/>
                    </a:lnTo>
                    <a:lnTo>
                      <a:pt x="179" y="77"/>
                    </a:lnTo>
                    <a:lnTo>
                      <a:pt x="182" y="78"/>
                    </a:lnTo>
                    <a:lnTo>
                      <a:pt x="182" y="77"/>
                    </a:lnTo>
                    <a:lnTo>
                      <a:pt x="182" y="74"/>
                    </a:lnTo>
                    <a:lnTo>
                      <a:pt x="178" y="69"/>
                    </a:lnTo>
                    <a:lnTo>
                      <a:pt x="175" y="69"/>
                    </a:lnTo>
                    <a:lnTo>
                      <a:pt x="171" y="69"/>
                    </a:lnTo>
                    <a:lnTo>
                      <a:pt x="170" y="69"/>
                    </a:lnTo>
                    <a:lnTo>
                      <a:pt x="170" y="67"/>
                    </a:lnTo>
                    <a:lnTo>
                      <a:pt x="174" y="59"/>
                    </a:lnTo>
                    <a:lnTo>
                      <a:pt x="178" y="54"/>
                    </a:lnTo>
                    <a:lnTo>
                      <a:pt x="179" y="50"/>
                    </a:lnTo>
                    <a:lnTo>
                      <a:pt x="175" y="43"/>
                    </a:lnTo>
                    <a:lnTo>
                      <a:pt x="170" y="43"/>
                    </a:lnTo>
                    <a:lnTo>
                      <a:pt x="166" y="41"/>
                    </a:lnTo>
                    <a:lnTo>
                      <a:pt x="162" y="41"/>
                    </a:lnTo>
                    <a:lnTo>
                      <a:pt x="158" y="42"/>
                    </a:lnTo>
                    <a:lnTo>
                      <a:pt x="155" y="41"/>
                    </a:lnTo>
                    <a:lnTo>
                      <a:pt x="152" y="38"/>
                    </a:lnTo>
                    <a:lnTo>
                      <a:pt x="151" y="41"/>
                    </a:lnTo>
                    <a:lnTo>
                      <a:pt x="148" y="42"/>
                    </a:lnTo>
                    <a:lnTo>
                      <a:pt x="143" y="43"/>
                    </a:lnTo>
                    <a:lnTo>
                      <a:pt x="139" y="43"/>
                    </a:lnTo>
                    <a:lnTo>
                      <a:pt x="135" y="43"/>
                    </a:lnTo>
                    <a:lnTo>
                      <a:pt x="134" y="43"/>
                    </a:lnTo>
                    <a:lnTo>
                      <a:pt x="131" y="42"/>
                    </a:lnTo>
                    <a:lnTo>
                      <a:pt x="130" y="41"/>
                    </a:lnTo>
                    <a:lnTo>
                      <a:pt x="130" y="37"/>
                    </a:lnTo>
                    <a:lnTo>
                      <a:pt x="130" y="34"/>
                    </a:lnTo>
                    <a:lnTo>
                      <a:pt x="128" y="33"/>
                    </a:lnTo>
                    <a:lnTo>
                      <a:pt x="124" y="30"/>
                    </a:lnTo>
                    <a:lnTo>
                      <a:pt x="124" y="26"/>
                    </a:lnTo>
                    <a:lnTo>
                      <a:pt x="122" y="25"/>
                    </a:lnTo>
                    <a:lnTo>
                      <a:pt x="120" y="24"/>
                    </a:lnTo>
                    <a:lnTo>
                      <a:pt x="116" y="21"/>
                    </a:lnTo>
                    <a:lnTo>
                      <a:pt x="114" y="20"/>
                    </a:lnTo>
                    <a:lnTo>
                      <a:pt x="112" y="17"/>
                    </a:lnTo>
                    <a:lnTo>
                      <a:pt x="111" y="17"/>
                    </a:lnTo>
                    <a:lnTo>
                      <a:pt x="111" y="16"/>
                    </a:lnTo>
                    <a:lnTo>
                      <a:pt x="108" y="10"/>
                    </a:lnTo>
                    <a:lnTo>
                      <a:pt x="104" y="6"/>
                    </a:lnTo>
                    <a:lnTo>
                      <a:pt x="100" y="2"/>
                    </a:lnTo>
                    <a:lnTo>
                      <a:pt x="98" y="0"/>
                    </a:lnTo>
                    <a:lnTo>
                      <a:pt x="95" y="0"/>
                    </a:lnTo>
                    <a:lnTo>
                      <a:pt x="94" y="1"/>
                    </a:lnTo>
                    <a:lnTo>
                      <a:pt x="91" y="2"/>
                    </a:lnTo>
                    <a:lnTo>
                      <a:pt x="90" y="2"/>
                    </a:lnTo>
                    <a:lnTo>
                      <a:pt x="91" y="4"/>
                    </a:lnTo>
                    <a:lnTo>
                      <a:pt x="93" y="6"/>
                    </a:lnTo>
                    <a:lnTo>
                      <a:pt x="94" y="8"/>
                    </a:lnTo>
                    <a:lnTo>
                      <a:pt x="95" y="12"/>
                    </a:lnTo>
                    <a:lnTo>
                      <a:pt x="95" y="17"/>
                    </a:lnTo>
                    <a:lnTo>
                      <a:pt x="94" y="16"/>
                    </a:lnTo>
                    <a:lnTo>
                      <a:pt x="90" y="24"/>
                    </a:lnTo>
                    <a:lnTo>
                      <a:pt x="90" y="25"/>
                    </a:lnTo>
                    <a:lnTo>
                      <a:pt x="86" y="33"/>
                    </a:lnTo>
                    <a:lnTo>
                      <a:pt x="81" y="41"/>
                    </a:lnTo>
                    <a:lnTo>
                      <a:pt x="74" y="46"/>
                    </a:lnTo>
                    <a:lnTo>
                      <a:pt x="65" y="50"/>
                    </a:lnTo>
                    <a:lnTo>
                      <a:pt x="57" y="51"/>
                    </a:lnTo>
                    <a:lnTo>
                      <a:pt x="54" y="54"/>
                    </a:lnTo>
                    <a:lnTo>
                      <a:pt x="51" y="57"/>
                    </a:lnTo>
                    <a:lnTo>
                      <a:pt x="50" y="59"/>
                    </a:lnTo>
                    <a:lnTo>
                      <a:pt x="50" y="61"/>
                    </a:lnTo>
                    <a:lnTo>
                      <a:pt x="50" y="63"/>
                    </a:lnTo>
                    <a:lnTo>
                      <a:pt x="47" y="61"/>
                    </a:lnTo>
                    <a:lnTo>
                      <a:pt x="46" y="63"/>
                    </a:lnTo>
                    <a:lnTo>
                      <a:pt x="46" y="65"/>
                    </a:lnTo>
                    <a:lnTo>
                      <a:pt x="45" y="66"/>
                    </a:lnTo>
                    <a:lnTo>
                      <a:pt x="43" y="65"/>
                    </a:lnTo>
                    <a:lnTo>
                      <a:pt x="38" y="86"/>
                    </a:lnTo>
                    <a:lnTo>
                      <a:pt x="37" y="87"/>
                    </a:lnTo>
                    <a:lnTo>
                      <a:pt x="34" y="90"/>
                    </a:lnTo>
                    <a:lnTo>
                      <a:pt x="33" y="87"/>
                    </a:lnTo>
                    <a:lnTo>
                      <a:pt x="30" y="86"/>
                    </a:lnTo>
                    <a:lnTo>
                      <a:pt x="29" y="82"/>
                    </a:lnTo>
                    <a:lnTo>
                      <a:pt x="27" y="81"/>
                    </a:lnTo>
                    <a:lnTo>
                      <a:pt x="25" y="81"/>
                    </a:lnTo>
                    <a:lnTo>
                      <a:pt x="23" y="81"/>
                    </a:lnTo>
                    <a:lnTo>
                      <a:pt x="19" y="77"/>
                    </a:lnTo>
                    <a:lnTo>
                      <a:pt x="17" y="77"/>
                    </a:lnTo>
                    <a:lnTo>
                      <a:pt x="15" y="78"/>
                    </a:lnTo>
                    <a:lnTo>
                      <a:pt x="15" y="79"/>
                    </a:lnTo>
                    <a:lnTo>
                      <a:pt x="14" y="81"/>
                    </a:lnTo>
                    <a:lnTo>
                      <a:pt x="15" y="77"/>
                    </a:lnTo>
                    <a:lnTo>
                      <a:pt x="14" y="74"/>
                    </a:lnTo>
                    <a:lnTo>
                      <a:pt x="14" y="73"/>
                    </a:lnTo>
                    <a:lnTo>
                      <a:pt x="17" y="70"/>
                    </a:lnTo>
                    <a:lnTo>
                      <a:pt x="17" y="69"/>
                    </a:lnTo>
                    <a:lnTo>
                      <a:pt x="17" y="65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5" y="61"/>
                    </a:lnTo>
                    <a:lnTo>
                      <a:pt x="14" y="63"/>
                    </a:lnTo>
                    <a:lnTo>
                      <a:pt x="10" y="65"/>
                    </a:lnTo>
                    <a:lnTo>
                      <a:pt x="6" y="69"/>
                    </a:lnTo>
                    <a:lnTo>
                      <a:pt x="2" y="74"/>
                    </a:lnTo>
                    <a:lnTo>
                      <a:pt x="0" y="81"/>
                    </a:lnTo>
                    <a:lnTo>
                      <a:pt x="0" y="83"/>
                    </a:lnTo>
                    <a:lnTo>
                      <a:pt x="2" y="87"/>
                    </a:lnTo>
                    <a:lnTo>
                      <a:pt x="4" y="90"/>
                    </a:lnTo>
                    <a:lnTo>
                      <a:pt x="2" y="91"/>
                    </a:lnTo>
                    <a:lnTo>
                      <a:pt x="4" y="95"/>
                    </a:lnTo>
                    <a:lnTo>
                      <a:pt x="6" y="99"/>
                    </a:lnTo>
                    <a:lnTo>
                      <a:pt x="8" y="103"/>
                    </a:lnTo>
                    <a:lnTo>
                      <a:pt x="8" y="104"/>
                    </a:lnTo>
                    <a:lnTo>
                      <a:pt x="6" y="104"/>
                    </a:lnTo>
                    <a:lnTo>
                      <a:pt x="4" y="104"/>
                    </a:lnTo>
                    <a:lnTo>
                      <a:pt x="4" y="107"/>
                    </a:lnTo>
                    <a:lnTo>
                      <a:pt x="4" y="108"/>
                    </a:lnTo>
                    <a:lnTo>
                      <a:pt x="6" y="111"/>
                    </a:lnTo>
                    <a:lnTo>
                      <a:pt x="8" y="112"/>
                    </a:lnTo>
                    <a:lnTo>
                      <a:pt x="15" y="116"/>
                    </a:lnTo>
                    <a:lnTo>
                      <a:pt x="21" y="120"/>
                    </a:lnTo>
                    <a:lnTo>
                      <a:pt x="27" y="127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8" y="147"/>
                    </a:lnTo>
                    <a:lnTo>
                      <a:pt x="42" y="152"/>
                    </a:lnTo>
                    <a:lnTo>
                      <a:pt x="43" y="158"/>
                    </a:lnTo>
                    <a:lnTo>
                      <a:pt x="50" y="168"/>
                    </a:lnTo>
                    <a:lnTo>
                      <a:pt x="54" y="177"/>
                    </a:lnTo>
                    <a:lnTo>
                      <a:pt x="57" y="187"/>
                    </a:lnTo>
                    <a:lnTo>
                      <a:pt x="63" y="196"/>
                    </a:lnTo>
                    <a:lnTo>
                      <a:pt x="65" y="201"/>
                    </a:lnTo>
                    <a:lnTo>
                      <a:pt x="65" y="204"/>
                    </a:lnTo>
                    <a:lnTo>
                      <a:pt x="67" y="205"/>
                    </a:lnTo>
                    <a:lnTo>
                      <a:pt x="69" y="208"/>
                    </a:lnTo>
                    <a:lnTo>
                      <a:pt x="73" y="212"/>
                    </a:lnTo>
                    <a:lnTo>
                      <a:pt x="74" y="213"/>
                    </a:lnTo>
                    <a:lnTo>
                      <a:pt x="74" y="217"/>
                    </a:lnTo>
                    <a:lnTo>
                      <a:pt x="74" y="219"/>
                    </a:lnTo>
                    <a:lnTo>
                      <a:pt x="77" y="221"/>
                    </a:lnTo>
                    <a:lnTo>
                      <a:pt x="82" y="227"/>
                    </a:lnTo>
                    <a:lnTo>
                      <a:pt x="86" y="235"/>
                    </a:lnTo>
                    <a:lnTo>
                      <a:pt x="90" y="241"/>
                    </a:lnTo>
                    <a:lnTo>
                      <a:pt x="91" y="245"/>
                    </a:lnTo>
                    <a:lnTo>
                      <a:pt x="91" y="249"/>
                    </a:lnTo>
                    <a:lnTo>
                      <a:pt x="90" y="249"/>
                    </a:lnTo>
                    <a:lnTo>
                      <a:pt x="90" y="252"/>
                    </a:lnTo>
                    <a:lnTo>
                      <a:pt x="91" y="253"/>
                    </a:lnTo>
                    <a:lnTo>
                      <a:pt x="91" y="254"/>
                    </a:lnTo>
                    <a:lnTo>
                      <a:pt x="91" y="257"/>
                    </a:lnTo>
                    <a:lnTo>
                      <a:pt x="95" y="258"/>
                    </a:lnTo>
                    <a:lnTo>
                      <a:pt x="98" y="262"/>
                    </a:lnTo>
                    <a:lnTo>
                      <a:pt x="100" y="269"/>
                    </a:lnTo>
                    <a:lnTo>
                      <a:pt x="107" y="272"/>
                    </a:lnTo>
                    <a:lnTo>
                      <a:pt x="111" y="276"/>
                    </a:lnTo>
                    <a:lnTo>
                      <a:pt x="114" y="280"/>
                    </a:lnTo>
                    <a:lnTo>
                      <a:pt x="126" y="285"/>
                    </a:lnTo>
                    <a:lnTo>
                      <a:pt x="134" y="293"/>
                    </a:lnTo>
                    <a:lnTo>
                      <a:pt x="144" y="297"/>
                    </a:lnTo>
                    <a:lnTo>
                      <a:pt x="152" y="301"/>
                    </a:lnTo>
                    <a:lnTo>
                      <a:pt x="158" y="302"/>
                    </a:lnTo>
                    <a:lnTo>
                      <a:pt x="162" y="306"/>
                    </a:lnTo>
                    <a:lnTo>
                      <a:pt x="170" y="312"/>
                    </a:lnTo>
                    <a:lnTo>
                      <a:pt x="174" y="314"/>
                    </a:lnTo>
                    <a:lnTo>
                      <a:pt x="175" y="316"/>
                    </a:lnTo>
                    <a:lnTo>
                      <a:pt x="178" y="320"/>
                    </a:lnTo>
                    <a:lnTo>
                      <a:pt x="179" y="322"/>
                    </a:lnTo>
                    <a:lnTo>
                      <a:pt x="187" y="327"/>
                    </a:lnTo>
                    <a:lnTo>
                      <a:pt x="191" y="329"/>
                    </a:lnTo>
                    <a:lnTo>
                      <a:pt x="195" y="333"/>
                    </a:lnTo>
                    <a:lnTo>
                      <a:pt x="195" y="333"/>
                    </a:lnTo>
                    <a:lnTo>
                      <a:pt x="192" y="331"/>
                    </a:lnTo>
                    <a:lnTo>
                      <a:pt x="192" y="331"/>
                    </a:lnTo>
                    <a:lnTo>
                      <a:pt x="192" y="331"/>
                    </a:lnTo>
                    <a:lnTo>
                      <a:pt x="192" y="331"/>
                    </a:lnTo>
                    <a:lnTo>
                      <a:pt x="192" y="331"/>
                    </a:lnTo>
                    <a:lnTo>
                      <a:pt x="192" y="331"/>
                    </a:lnTo>
                    <a:lnTo>
                      <a:pt x="192" y="3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7">
                <a:extLst>
                  <a:ext uri="{FF2B5EF4-FFF2-40B4-BE49-F238E27FC236}">
                    <a16:creationId xmlns:a16="http://schemas.microsoft.com/office/drawing/2014/main" id="{8B082431-EF8E-4979-9BD2-5BD6EDE1B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6" y="4762507"/>
                <a:ext cx="127000" cy="112714"/>
              </a:xfrm>
              <a:custGeom>
                <a:avLst/>
                <a:gdLst>
                  <a:gd name="T0" fmla="*/ 79 w 80"/>
                  <a:gd name="T1" fmla="*/ 38 h 71"/>
                  <a:gd name="T2" fmla="*/ 80 w 80"/>
                  <a:gd name="T3" fmla="*/ 32 h 71"/>
                  <a:gd name="T4" fmla="*/ 76 w 80"/>
                  <a:gd name="T5" fmla="*/ 28 h 71"/>
                  <a:gd name="T6" fmla="*/ 71 w 80"/>
                  <a:gd name="T7" fmla="*/ 24 h 71"/>
                  <a:gd name="T8" fmla="*/ 65 w 80"/>
                  <a:gd name="T9" fmla="*/ 18 h 71"/>
                  <a:gd name="T10" fmla="*/ 55 w 80"/>
                  <a:gd name="T11" fmla="*/ 10 h 71"/>
                  <a:gd name="T12" fmla="*/ 48 w 80"/>
                  <a:gd name="T13" fmla="*/ 8 h 71"/>
                  <a:gd name="T14" fmla="*/ 41 w 80"/>
                  <a:gd name="T15" fmla="*/ 5 h 71"/>
                  <a:gd name="T16" fmla="*/ 23 w 80"/>
                  <a:gd name="T17" fmla="*/ 8 h 71"/>
                  <a:gd name="T18" fmla="*/ 2 w 80"/>
                  <a:gd name="T19" fmla="*/ 1 h 71"/>
                  <a:gd name="T20" fmla="*/ 2 w 80"/>
                  <a:gd name="T21" fmla="*/ 9 h 71"/>
                  <a:gd name="T22" fmla="*/ 2 w 80"/>
                  <a:gd name="T23" fmla="*/ 13 h 71"/>
                  <a:gd name="T24" fmla="*/ 0 w 80"/>
                  <a:gd name="T25" fmla="*/ 21 h 71"/>
                  <a:gd name="T26" fmla="*/ 2 w 80"/>
                  <a:gd name="T27" fmla="*/ 26 h 71"/>
                  <a:gd name="T28" fmla="*/ 4 w 80"/>
                  <a:gd name="T29" fmla="*/ 36 h 71"/>
                  <a:gd name="T30" fmla="*/ 4 w 80"/>
                  <a:gd name="T31" fmla="*/ 40 h 71"/>
                  <a:gd name="T32" fmla="*/ 2 w 80"/>
                  <a:gd name="T33" fmla="*/ 41 h 71"/>
                  <a:gd name="T34" fmla="*/ 2 w 80"/>
                  <a:gd name="T35" fmla="*/ 49 h 71"/>
                  <a:gd name="T36" fmla="*/ 8 w 80"/>
                  <a:gd name="T37" fmla="*/ 57 h 71"/>
                  <a:gd name="T38" fmla="*/ 14 w 80"/>
                  <a:gd name="T39" fmla="*/ 62 h 71"/>
                  <a:gd name="T40" fmla="*/ 21 w 80"/>
                  <a:gd name="T41" fmla="*/ 65 h 71"/>
                  <a:gd name="T42" fmla="*/ 31 w 80"/>
                  <a:gd name="T43" fmla="*/ 67 h 71"/>
                  <a:gd name="T44" fmla="*/ 40 w 80"/>
                  <a:gd name="T45" fmla="*/ 70 h 71"/>
                  <a:gd name="T46" fmla="*/ 41 w 80"/>
                  <a:gd name="T47" fmla="*/ 71 h 71"/>
                  <a:gd name="T48" fmla="*/ 52 w 80"/>
                  <a:gd name="T49" fmla="*/ 70 h 71"/>
                  <a:gd name="T50" fmla="*/ 61 w 80"/>
                  <a:gd name="T51" fmla="*/ 71 h 71"/>
                  <a:gd name="T52" fmla="*/ 68 w 80"/>
                  <a:gd name="T53" fmla="*/ 70 h 71"/>
                  <a:gd name="T54" fmla="*/ 68 w 80"/>
                  <a:gd name="T55" fmla="*/ 66 h 71"/>
                  <a:gd name="T56" fmla="*/ 75 w 80"/>
                  <a:gd name="T57" fmla="*/ 66 h 71"/>
                  <a:gd name="T58" fmla="*/ 80 w 80"/>
                  <a:gd name="T59" fmla="*/ 54 h 71"/>
                  <a:gd name="T60" fmla="*/ 76 w 80"/>
                  <a:gd name="T61" fmla="*/ 48 h 71"/>
                  <a:gd name="T62" fmla="*/ 76 w 80"/>
                  <a:gd name="T63" fmla="*/ 41 h 71"/>
                  <a:gd name="T64" fmla="*/ 76 w 80"/>
                  <a:gd name="T65" fmla="*/ 41 h 71"/>
                  <a:gd name="T66" fmla="*/ 76 w 80"/>
                  <a:gd name="T67" fmla="*/ 4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" h="71">
                    <a:moveTo>
                      <a:pt x="76" y="41"/>
                    </a:moveTo>
                    <a:lnTo>
                      <a:pt x="79" y="38"/>
                    </a:lnTo>
                    <a:lnTo>
                      <a:pt x="80" y="34"/>
                    </a:lnTo>
                    <a:lnTo>
                      <a:pt x="80" y="32"/>
                    </a:lnTo>
                    <a:lnTo>
                      <a:pt x="79" y="30"/>
                    </a:lnTo>
                    <a:lnTo>
                      <a:pt x="76" y="28"/>
                    </a:lnTo>
                    <a:lnTo>
                      <a:pt x="72" y="26"/>
                    </a:lnTo>
                    <a:lnTo>
                      <a:pt x="71" y="24"/>
                    </a:lnTo>
                    <a:lnTo>
                      <a:pt x="67" y="21"/>
                    </a:lnTo>
                    <a:lnTo>
                      <a:pt x="65" y="18"/>
                    </a:lnTo>
                    <a:lnTo>
                      <a:pt x="59" y="14"/>
                    </a:lnTo>
                    <a:lnTo>
                      <a:pt x="55" y="10"/>
                    </a:lnTo>
                    <a:lnTo>
                      <a:pt x="49" y="9"/>
                    </a:lnTo>
                    <a:lnTo>
                      <a:pt x="48" y="8"/>
                    </a:lnTo>
                    <a:lnTo>
                      <a:pt x="44" y="8"/>
                    </a:lnTo>
                    <a:lnTo>
                      <a:pt x="41" y="5"/>
                    </a:lnTo>
                    <a:lnTo>
                      <a:pt x="40" y="2"/>
                    </a:lnTo>
                    <a:lnTo>
                      <a:pt x="23" y="8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2" y="5"/>
                    </a:lnTo>
                    <a:lnTo>
                      <a:pt x="2" y="9"/>
                    </a:lnTo>
                    <a:lnTo>
                      <a:pt x="2" y="10"/>
                    </a:lnTo>
                    <a:lnTo>
                      <a:pt x="2" y="13"/>
                    </a:lnTo>
                    <a:lnTo>
                      <a:pt x="2" y="17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2" y="26"/>
                    </a:lnTo>
                    <a:lnTo>
                      <a:pt x="2" y="32"/>
                    </a:lnTo>
                    <a:lnTo>
                      <a:pt x="4" y="36"/>
                    </a:lnTo>
                    <a:lnTo>
                      <a:pt x="6" y="38"/>
                    </a:lnTo>
                    <a:lnTo>
                      <a:pt x="4" y="40"/>
                    </a:lnTo>
                    <a:lnTo>
                      <a:pt x="2" y="40"/>
                    </a:lnTo>
                    <a:lnTo>
                      <a:pt x="2" y="41"/>
                    </a:lnTo>
                    <a:lnTo>
                      <a:pt x="2" y="45"/>
                    </a:lnTo>
                    <a:lnTo>
                      <a:pt x="2" y="49"/>
                    </a:lnTo>
                    <a:lnTo>
                      <a:pt x="6" y="57"/>
                    </a:lnTo>
                    <a:lnTo>
                      <a:pt x="8" y="57"/>
                    </a:lnTo>
                    <a:lnTo>
                      <a:pt x="10" y="58"/>
                    </a:lnTo>
                    <a:lnTo>
                      <a:pt x="14" y="62"/>
                    </a:lnTo>
                    <a:lnTo>
                      <a:pt x="17" y="65"/>
                    </a:lnTo>
                    <a:lnTo>
                      <a:pt x="21" y="65"/>
                    </a:lnTo>
                    <a:lnTo>
                      <a:pt x="27" y="65"/>
                    </a:lnTo>
                    <a:lnTo>
                      <a:pt x="31" y="67"/>
                    </a:lnTo>
                    <a:lnTo>
                      <a:pt x="35" y="67"/>
                    </a:lnTo>
                    <a:lnTo>
                      <a:pt x="40" y="70"/>
                    </a:lnTo>
                    <a:lnTo>
                      <a:pt x="40" y="71"/>
                    </a:lnTo>
                    <a:lnTo>
                      <a:pt x="41" y="71"/>
                    </a:lnTo>
                    <a:lnTo>
                      <a:pt x="48" y="70"/>
                    </a:lnTo>
                    <a:lnTo>
                      <a:pt x="52" y="70"/>
                    </a:lnTo>
                    <a:lnTo>
                      <a:pt x="57" y="71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68" y="70"/>
                    </a:lnTo>
                    <a:lnTo>
                      <a:pt x="71" y="67"/>
                    </a:lnTo>
                    <a:lnTo>
                      <a:pt x="68" y="66"/>
                    </a:lnTo>
                    <a:lnTo>
                      <a:pt x="72" y="67"/>
                    </a:lnTo>
                    <a:lnTo>
                      <a:pt x="75" y="66"/>
                    </a:lnTo>
                    <a:lnTo>
                      <a:pt x="76" y="61"/>
                    </a:lnTo>
                    <a:lnTo>
                      <a:pt x="80" y="54"/>
                    </a:lnTo>
                    <a:lnTo>
                      <a:pt x="80" y="52"/>
                    </a:lnTo>
                    <a:lnTo>
                      <a:pt x="76" y="48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41"/>
                    </a:lnTo>
                    <a:lnTo>
                      <a:pt x="76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8">
                <a:extLst>
                  <a:ext uri="{FF2B5EF4-FFF2-40B4-BE49-F238E27FC236}">
                    <a16:creationId xmlns:a16="http://schemas.microsoft.com/office/drawing/2014/main" id="{322E995E-914B-4F7C-93DA-55D0384DEA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3773" y="3719518"/>
                <a:ext cx="992188" cy="1125539"/>
              </a:xfrm>
              <a:custGeom>
                <a:avLst/>
                <a:gdLst>
                  <a:gd name="T0" fmla="*/ 354 w 625"/>
                  <a:gd name="T1" fmla="*/ 114 h 709"/>
                  <a:gd name="T2" fmla="*/ 378 w 625"/>
                  <a:gd name="T3" fmla="*/ 91 h 709"/>
                  <a:gd name="T4" fmla="*/ 594 w 625"/>
                  <a:gd name="T5" fmla="*/ 188 h 709"/>
                  <a:gd name="T6" fmla="*/ 522 w 625"/>
                  <a:gd name="T7" fmla="*/ 148 h 709"/>
                  <a:gd name="T8" fmla="*/ 479 w 625"/>
                  <a:gd name="T9" fmla="*/ 143 h 709"/>
                  <a:gd name="T10" fmla="*/ 467 w 625"/>
                  <a:gd name="T11" fmla="*/ 151 h 709"/>
                  <a:gd name="T12" fmla="*/ 463 w 625"/>
                  <a:gd name="T13" fmla="*/ 126 h 709"/>
                  <a:gd name="T14" fmla="*/ 448 w 625"/>
                  <a:gd name="T15" fmla="*/ 121 h 709"/>
                  <a:gd name="T16" fmla="*/ 428 w 625"/>
                  <a:gd name="T17" fmla="*/ 113 h 709"/>
                  <a:gd name="T18" fmla="*/ 409 w 625"/>
                  <a:gd name="T19" fmla="*/ 110 h 709"/>
                  <a:gd name="T20" fmla="*/ 388 w 625"/>
                  <a:gd name="T21" fmla="*/ 135 h 709"/>
                  <a:gd name="T22" fmla="*/ 367 w 625"/>
                  <a:gd name="T23" fmla="*/ 122 h 709"/>
                  <a:gd name="T24" fmla="*/ 404 w 625"/>
                  <a:gd name="T25" fmla="*/ 113 h 709"/>
                  <a:gd name="T26" fmla="*/ 371 w 625"/>
                  <a:gd name="T27" fmla="*/ 109 h 709"/>
                  <a:gd name="T28" fmla="*/ 344 w 625"/>
                  <a:gd name="T29" fmla="*/ 122 h 709"/>
                  <a:gd name="T30" fmla="*/ 380 w 625"/>
                  <a:gd name="T31" fmla="*/ 73 h 709"/>
                  <a:gd name="T32" fmla="*/ 362 w 625"/>
                  <a:gd name="T33" fmla="*/ 22 h 709"/>
                  <a:gd name="T34" fmla="*/ 320 w 625"/>
                  <a:gd name="T35" fmla="*/ 53 h 709"/>
                  <a:gd name="T36" fmla="*/ 283 w 625"/>
                  <a:gd name="T37" fmla="*/ 57 h 709"/>
                  <a:gd name="T38" fmla="*/ 239 w 625"/>
                  <a:gd name="T39" fmla="*/ 74 h 709"/>
                  <a:gd name="T40" fmla="*/ 225 w 625"/>
                  <a:gd name="T41" fmla="*/ 33 h 709"/>
                  <a:gd name="T42" fmla="*/ 209 w 625"/>
                  <a:gd name="T43" fmla="*/ 1 h 709"/>
                  <a:gd name="T44" fmla="*/ 181 w 625"/>
                  <a:gd name="T45" fmla="*/ 21 h 709"/>
                  <a:gd name="T46" fmla="*/ 152 w 625"/>
                  <a:gd name="T47" fmla="*/ 21 h 709"/>
                  <a:gd name="T48" fmla="*/ 164 w 625"/>
                  <a:gd name="T49" fmla="*/ 57 h 709"/>
                  <a:gd name="T50" fmla="*/ 128 w 625"/>
                  <a:gd name="T51" fmla="*/ 78 h 709"/>
                  <a:gd name="T52" fmla="*/ 99 w 625"/>
                  <a:gd name="T53" fmla="*/ 59 h 709"/>
                  <a:gd name="T54" fmla="*/ 65 w 625"/>
                  <a:gd name="T55" fmla="*/ 77 h 709"/>
                  <a:gd name="T56" fmla="*/ 67 w 625"/>
                  <a:gd name="T57" fmla="*/ 114 h 709"/>
                  <a:gd name="T58" fmla="*/ 40 w 625"/>
                  <a:gd name="T59" fmla="*/ 178 h 709"/>
                  <a:gd name="T60" fmla="*/ 11 w 625"/>
                  <a:gd name="T61" fmla="*/ 213 h 709"/>
                  <a:gd name="T62" fmla="*/ 10 w 625"/>
                  <a:gd name="T63" fmla="*/ 252 h 709"/>
                  <a:gd name="T64" fmla="*/ 58 w 625"/>
                  <a:gd name="T65" fmla="*/ 267 h 709"/>
                  <a:gd name="T66" fmla="*/ 85 w 625"/>
                  <a:gd name="T67" fmla="*/ 297 h 709"/>
                  <a:gd name="T68" fmla="*/ 123 w 625"/>
                  <a:gd name="T69" fmla="*/ 276 h 709"/>
                  <a:gd name="T70" fmla="*/ 147 w 625"/>
                  <a:gd name="T71" fmla="*/ 310 h 709"/>
                  <a:gd name="T72" fmla="*/ 182 w 625"/>
                  <a:gd name="T73" fmla="*/ 332 h 709"/>
                  <a:gd name="T74" fmla="*/ 225 w 625"/>
                  <a:gd name="T75" fmla="*/ 373 h 709"/>
                  <a:gd name="T76" fmla="*/ 270 w 625"/>
                  <a:gd name="T77" fmla="*/ 413 h 709"/>
                  <a:gd name="T78" fmla="*/ 269 w 625"/>
                  <a:gd name="T79" fmla="*/ 460 h 709"/>
                  <a:gd name="T80" fmla="*/ 286 w 625"/>
                  <a:gd name="T81" fmla="*/ 500 h 709"/>
                  <a:gd name="T82" fmla="*/ 331 w 625"/>
                  <a:gd name="T83" fmla="*/ 529 h 709"/>
                  <a:gd name="T84" fmla="*/ 352 w 625"/>
                  <a:gd name="T85" fmla="*/ 578 h 709"/>
                  <a:gd name="T86" fmla="*/ 320 w 625"/>
                  <a:gd name="T87" fmla="*/ 614 h 709"/>
                  <a:gd name="T88" fmla="*/ 340 w 625"/>
                  <a:gd name="T89" fmla="*/ 662 h 709"/>
                  <a:gd name="T90" fmla="*/ 375 w 625"/>
                  <a:gd name="T91" fmla="*/ 698 h 709"/>
                  <a:gd name="T92" fmla="*/ 392 w 625"/>
                  <a:gd name="T93" fmla="*/ 670 h 709"/>
                  <a:gd name="T94" fmla="*/ 409 w 625"/>
                  <a:gd name="T95" fmla="*/ 643 h 709"/>
                  <a:gd name="T96" fmla="*/ 396 w 625"/>
                  <a:gd name="T97" fmla="*/ 674 h 709"/>
                  <a:gd name="T98" fmla="*/ 435 w 625"/>
                  <a:gd name="T99" fmla="*/ 592 h 709"/>
                  <a:gd name="T100" fmla="*/ 432 w 625"/>
                  <a:gd name="T101" fmla="*/ 560 h 709"/>
                  <a:gd name="T102" fmla="*/ 461 w 625"/>
                  <a:gd name="T103" fmla="*/ 531 h 709"/>
                  <a:gd name="T104" fmla="*/ 485 w 625"/>
                  <a:gd name="T105" fmla="*/ 516 h 709"/>
                  <a:gd name="T106" fmla="*/ 516 w 625"/>
                  <a:gd name="T107" fmla="*/ 512 h 709"/>
                  <a:gd name="T108" fmla="*/ 545 w 625"/>
                  <a:gd name="T109" fmla="*/ 474 h 709"/>
                  <a:gd name="T110" fmla="*/ 564 w 625"/>
                  <a:gd name="T111" fmla="*/ 413 h 709"/>
                  <a:gd name="T112" fmla="*/ 564 w 625"/>
                  <a:gd name="T113" fmla="*/ 337 h 709"/>
                  <a:gd name="T114" fmla="*/ 586 w 625"/>
                  <a:gd name="T115" fmla="*/ 301 h 709"/>
                  <a:gd name="T116" fmla="*/ 623 w 625"/>
                  <a:gd name="T117" fmla="*/ 252 h 709"/>
                  <a:gd name="T118" fmla="*/ 621 w 625"/>
                  <a:gd name="T119" fmla="*/ 211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5" h="709">
                    <a:moveTo>
                      <a:pt x="354" y="114"/>
                    </a:moveTo>
                    <a:lnTo>
                      <a:pt x="352" y="117"/>
                    </a:lnTo>
                    <a:lnTo>
                      <a:pt x="351" y="121"/>
                    </a:lnTo>
                    <a:lnTo>
                      <a:pt x="351" y="123"/>
                    </a:lnTo>
                    <a:lnTo>
                      <a:pt x="354" y="121"/>
                    </a:lnTo>
                    <a:lnTo>
                      <a:pt x="358" y="117"/>
                    </a:lnTo>
                    <a:lnTo>
                      <a:pt x="362" y="113"/>
                    </a:lnTo>
                    <a:lnTo>
                      <a:pt x="362" y="107"/>
                    </a:lnTo>
                    <a:lnTo>
                      <a:pt x="360" y="105"/>
                    </a:lnTo>
                    <a:lnTo>
                      <a:pt x="356" y="107"/>
                    </a:lnTo>
                    <a:lnTo>
                      <a:pt x="354" y="113"/>
                    </a:lnTo>
                    <a:lnTo>
                      <a:pt x="354" y="114"/>
                    </a:lnTo>
                    <a:lnTo>
                      <a:pt x="354" y="114"/>
                    </a:lnTo>
                    <a:lnTo>
                      <a:pt x="354" y="114"/>
                    </a:lnTo>
                    <a:lnTo>
                      <a:pt x="354" y="114"/>
                    </a:lnTo>
                    <a:lnTo>
                      <a:pt x="354" y="114"/>
                    </a:lnTo>
                    <a:lnTo>
                      <a:pt x="354" y="114"/>
                    </a:lnTo>
                    <a:lnTo>
                      <a:pt x="354" y="114"/>
                    </a:lnTo>
                    <a:close/>
                    <a:moveTo>
                      <a:pt x="378" y="91"/>
                    </a:moveTo>
                    <a:lnTo>
                      <a:pt x="374" y="94"/>
                    </a:lnTo>
                    <a:lnTo>
                      <a:pt x="374" y="95"/>
                    </a:lnTo>
                    <a:lnTo>
                      <a:pt x="375" y="95"/>
                    </a:lnTo>
                    <a:lnTo>
                      <a:pt x="379" y="95"/>
                    </a:lnTo>
                    <a:lnTo>
                      <a:pt x="380" y="97"/>
                    </a:lnTo>
                    <a:lnTo>
                      <a:pt x="380" y="95"/>
                    </a:lnTo>
                    <a:lnTo>
                      <a:pt x="384" y="94"/>
                    </a:lnTo>
                    <a:lnTo>
                      <a:pt x="384" y="91"/>
                    </a:lnTo>
                    <a:lnTo>
                      <a:pt x="380" y="91"/>
                    </a:lnTo>
                    <a:lnTo>
                      <a:pt x="378" y="91"/>
                    </a:lnTo>
                    <a:lnTo>
                      <a:pt x="378" y="91"/>
                    </a:lnTo>
                    <a:lnTo>
                      <a:pt x="378" y="91"/>
                    </a:lnTo>
                    <a:lnTo>
                      <a:pt x="378" y="91"/>
                    </a:lnTo>
                    <a:lnTo>
                      <a:pt x="378" y="91"/>
                    </a:lnTo>
                    <a:lnTo>
                      <a:pt x="378" y="91"/>
                    </a:lnTo>
                    <a:lnTo>
                      <a:pt x="378" y="91"/>
                    </a:lnTo>
                    <a:close/>
                    <a:moveTo>
                      <a:pt x="621" y="211"/>
                    </a:moveTo>
                    <a:lnTo>
                      <a:pt x="621" y="209"/>
                    </a:lnTo>
                    <a:lnTo>
                      <a:pt x="621" y="205"/>
                    </a:lnTo>
                    <a:lnTo>
                      <a:pt x="619" y="197"/>
                    </a:lnTo>
                    <a:lnTo>
                      <a:pt x="615" y="192"/>
                    </a:lnTo>
                    <a:lnTo>
                      <a:pt x="613" y="191"/>
                    </a:lnTo>
                    <a:lnTo>
                      <a:pt x="607" y="188"/>
                    </a:lnTo>
                    <a:lnTo>
                      <a:pt x="603" y="188"/>
                    </a:lnTo>
                    <a:lnTo>
                      <a:pt x="598" y="188"/>
                    </a:lnTo>
                    <a:lnTo>
                      <a:pt x="594" y="188"/>
                    </a:lnTo>
                    <a:lnTo>
                      <a:pt x="593" y="187"/>
                    </a:lnTo>
                    <a:lnTo>
                      <a:pt x="589" y="184"/>
                    </a:lnTo>
                    <a:lnTo>
                      <a:pt x="585" y="183"/>
                    </a:lnTo>
                    <a:lnTo>
                      <a:pt x="581" y="180"/>
                    </a:lnTo>
                    <a:lnTo>
                      <a:pt x="577" y="178"/>
                    </a:lnTo>
                    <a:lnTo>
                      <a:pt x="571" y="171"/>
                    </a:lnTo>
                    <a:lnTo>
                      <a:pt x="567" y="166"/>
                    </a:lnTo>
                    <a:lnTo>
                      <a:pt x="564" y="164"/>
                    </a:lnTo>
                    <a:lnTo>
                      <a:pt x="560" y="162"/>
                    </a:lnTo>
                    <a:lnTo>
                      <a:pt x="550" y="152"/>
                    </a:lnTo>
                    <a:lnTo>
                      <a:pt x="545" y="151"/>
                    </a:lnTo>
                    <a:lnTo>
                      <a:pt x="537" y="147"/>
                    </a:lnTo>
                    <a:lnTo>
                      <a:pt x="532" y="147"/>
                    </a:lnTo>
                    <a:lnTo>
                      <a:pt x="525" y="148"/>
                    </a:lnTo>
                    <a:lnTo>
                      <a:pt x="522" y="148"/>
                    </a:lnTo>
                    <a:lnTo>
                      <a:pt x="520" y="151"/>
                    </a:lnTo>
                    <a:lnTo>
                      <a:pt x="518" y="151"/>
                    </a:lnTo>
                    <a:lnTo>
                      <a:pt x="514" y="148"/>
                    </a:lnTo>
                    <a:lnTo>
                      <a:pt x="510" y="147"/>
                    </a:lnTo>
                    <a:lnTo>
                      <a:pt x="509" y="147"/>
                    </a:lnTo>
                    <a:lnTo>
                      <a:pt x="505" y="147"/>
                    </a:lnTo>
                    <a:lnTo>
                      <a:pt x="501" y="144"/>
                    </a:lnTo>
                    <a:lnTo>
                      <a:pt x="497" y="143"/>
                    </a:lnTo>
                    <a:lnTo>
                      <a:pt x="489" y="139"/>
                    </a:lnTo>
                    <a:lnTo>
                      <a:pt x="488" y="139"/>
                    </a:lnTo>
                    <a:lnTo>
                      <a:pt x="485" y="140"/>
                    </a:lnTo>
                    <a:lnTo>
                      <a:pt x="481" y="140"/>
                    </a:lnTo>
                    <a:lnTo>
                      <a:pt x="480" y="143"/>
                    </a:lnTo>
                    <a:lnTo>
                      <a:pt x="479" y="144"/>
                    </a:lnTo>
                    <a:lnTo>
                      <a:pt x="479" y="143"/>
                    </a:lnTo>
                    <a:lnTo>
                      <a:pt x="476" y="144"/>
                    </a:lnTo>
                    <a:lnTo>
                      <a:pt x="475" y="148"/>
                    </a:lnTo>
                    <a:lnTo>
                      <a:pt x="475" y="147"/>
                    </a:lnTo>
                    <a:lnTo>
                      <a:pt x="472" y="147"/>
                    </a:lnTo>
                    <a:lnTo>
                      <a:pt x="475" y="144"/>
                    </a:lnTo>
                    <a:lnTo>
                      <a:pt x="476" y="143"/>
                    </a:lnTo>
                    <a:lnTo>
                      <a:pt x="476" y="140"/>
                    </a:lnTo>
                    <a:lnTo>
                      <a:pt x="475" y="140"/>
                    </a:lnTo>
                    <a:lnTo>
                      <a:pt x="471" y="143"/>
                    </a:lnTo>
                    <a:lnTo>
                      <a:pt x="471" y="147"/>
                    </a:lnTo>
                    <a:lnTo>
                      <a:pt x="468" y="151"/>
                    </a:lnTo>
                    <a:lnTo>
                      <a:pt x="467" y="152"/>
                    </a:lnTo>
                    <a:lnTo>
                      <a:pt x="465" y="156"/>
                    </a:lnTo>
                    <a:lnTo>
                      <a:pt x="465" y="154"/>
                    </a:lnTo>
                    <a:lnTo>
                      <a:pt x="467" y="151"/>
                    </a:lnTo>
                    <a:lnTo>
                      <a:pt x="467" y="147"/>
                    </a:lnTo>
                    <a:lnTo>
                      <a:pt x="467" y="143"/>
                    </a:lnTo>
                    <a:lnTo>
                      <a:pt x="471" y="139"/>
                    </a:lnTo>
                    <a:lnTo>
                      <a:pt x="471" y="138"/>
                    </a:lnTo>
                    <a:lnTo>
                      <a:pt x="468" y="135"/>
                    </a:lnTo>
                    <a:lnTo>
                      <a:pt x="467" y="135"/>
                    </a:lnTo>
                    <a:lnTo>
                      <a:pt x="468" y="131"/>
                    </a:lnTo>
                    <a:lnTo>
                      <a:pt x="468" y="130"/>
                    </a:lnTo>
                    <a:lnTo>
                      <a:pt x="467" y="130"/>
                    </a:lnTo>
                    <a:lnTo>
                      <a:pt x="467" y="127"/>
                    </a:lnTo>
                    <a:lnTo>
                      <a:pt x="465" y="130"/>
                    </a:lnTo>
                    <a:lnTo>
                      <a:pt x="463" y="130"/>
                    </a:lnTo>
                    <a:lnTo>
                      <a:pt x="465" y="127"/>
                    </a:lnTo>
                    <a:lnTo>
                      <a:pt x="463" y="127"/>
                    </a:lnTo>
                    <a:lnTo>
                      <a:pt x="463" y="126"/>
                    </a:lnTo>
                    <a:lnTo>
                      <a:pt x="461" y="126"/>
                    </a:lnTo>
                    <a:lnTo>
                      <a:pt x="459" y="123"/>
                    </a:lnTo>
                    <a:lnTo>
                      <a:pt x="457" y="123"/>
                    </a:lnTo>
                    <a:lnTo>
                      <a:pt x="457" y="126"/>
                    </a:lnTo>
                    <a:lnTo>
                      <a:pt x="455" y="127"/>
                    </a:lnTo>
                    <a:lnTo>
                      <a:pt x="455" y="123"/>
                    </a:lnTo>
                    <a:lnTo>
                      <a:pt x="455" y="122"/>
                    </a:lnTo>
                    <a:lnTo>
                      <a:pt x="453" y="123"/>
                    </a:lnTo>
                    <a:lnTo>
                      <a:pt x="453" y="122"/>
                    </a:lnTo>
                    <a:lnTo>
                      <a:pt x="453" y="121"/>
                    </a:lnTo>
                    <a:lnTo>
                      <a:pt x="452" y="122"/>
                    </a:lnTo>
                    <a:lnTo>
                      <a:pt x="452" y="121"/>
                    </a:lnTo>
                    <a:lnTo>
                      <a:pt x="449" y="122"/>
                    </a:lnTo>
                    <a:lnTo>
                      <a:pt x="449" y="118"/>
                    </a:lnTo>
                    <a:lnTo>
                      <a:pt x="448" y="121"/>
                    </a:lnTo>
                    <a:lnTo>
                      <a:pt x="445" y="118"/>
                    </a:lnTo>
                    <a:lnTo>
                      <a:pt x="444" y="117"/>
                    </a:lnTo>
                    <a:lnTo>
                      <a:pt x="441" y="118"/>
                    </a:lnTo>
                    <a:lnTo>
                      <a:pt x="441" y="117"/>
                    </a:lnTo>
                    <a:lnTo>
                      <a:pt x="441" y="114"/>
                    </a:lnTo>
                    <a:lnTo>
                      <a:pt x="440" y="117"/>
                    </a:lnTo>
                    <a:lnTo>
                      <a:pt x="437" y="117"/>
                    </a:lnTo>
                    <a:lnTo>
                      <a:pt x="437" y="114"/>
                    </a:lnTo>
                    <a:lnTo>
                      <a:pt x="436" y="114"/>
                    </a:lnTo>
                    <a:lnTo>
                      <a:pt x="435" y="114"/>
                    </a:lnTo>
                    <a:lnTo>
                      <a:pt x="435" y="113"/>
                    </a:lnTo>
                    <a:lnTo>
                      <a:pt x="432" y="113"/>
                    </a:lnTo>
                    <a:lnTo>
                      <a:pt x="432" y="110"/>
                    </a:lnTo>
                    <a:lnTo>
                      <a:pt x="431" y="109"/>
                    </a:lnTo>
                    <a:lnTo>
                      <a:pt x="428" y="113"/>
                    </a:lnTo>
                    <a:lnTo>
                      <a:pt x="428" y="110"/>
                    </a:lnTo>
                    <a:lnTo>
                      <a:pt x="427" y="110"/>
                    </a:lnTo>
                    <a:lnTo>
                      <a:pt x="427" y="109"/>
                    </a:lnTo>
                    <a:lnTo>
                      <a:pt x="424" y="110"/>
                    </a:lnTo>
                    <a:lnTo>
                      <a:pt x="424" y="109"/>
                    </a:lnTo>
                    <a:lnTo>
                      <a:pt x="421" y="107"/>
                    </a:lnTo>
                    <a:lnTo>
                      <a:pt x="421" y="109"/>
                    </a:lnTo>
                    <a:lnTo>
                      <a:pt x="421" y="110"/>
                    </a:lnTo>
                    <a:lnTo>
                      <a:pt x="419" y="109"/>
                    </a:lnTo>
                    <a:lnTo>
                      <a:pt x="417" y="110"/>
                    </a:lnTo>
                    <a:lnTo>
                      <a:pt x="417" y="109"/>
                    </a:lnTo>
                    <a:lnTo>
                      <a:pt x="415" y="109"/>
                    </a:lnTo>
                    <a:lnTo>
                      <a:pt x="413" y="110"/>
                    </a:lnTo>
                    <a:lnTo>
                      <a:pt x="411" y="110"/>
                    </a:lnTo>
                    <a:lnTo>
                      <a:pt x="409" y="110"/>
                    </a:lnTo>
                    <a:lnTo>
                      <a:pt x="408" y="114"/>
                    </a:lnTo>
                    <a:lnTo>
                      <a:pt x="408" y="117"/>
                    </a:lnTo>
                    <a:lnTo>
                      <a:pt x="408" y="121"/>
                    </a:lnTo>
                    <a:lnTo>
                      <a:pt x="405" y="121"/>
                    </a:lnTo>
                    <a:lnTo>
                      <a:pt x="404" y="123"/>
                    </a:lnTo>
                    <a:lnTo>
                      <a:pt x="405" y="126"/>
                    </a:lnTo>
                    <a:lnTo>
                      <a:pt x="401" y="123"/>
                    </a:lnTo>
                    <a:lnTo>
                      <a:pt x="400" y="123"/>
                    </a:lnTo>
                    <a:lnTo>
                      <a:pt x="398" y="126"/>
                    </a:lnTo>
                    <a:lnTo>
                      <a:pt x="396" y="127"/>
                    </a:lnTo>
                    <a:lnTo>
                      <a:pt x="395" y="130"/>
                    </a:lnTo>
                    <a:lnTo>
                      <a:pt x="392" y="134"/>
                    </a:lnTo>
                    <a:lnTo>
                      <a:pt x="391" y="135"/>
                    </a:lnTo>
                    <a:lnTo>
                      <a:pt x="388" y="143"/>
                    </a:lnTo>
                    <a:lnTo>
                      <a:pt x="388" y="135"/>
                    </a:lnTo>
                    <a:lnTo>
                      <a:pt x="392" y="127"/>
                    </a:lnTo>
                    <a:lnTo>
                      <a:pt x="391" y="127"/>
                    </a:lnTo>
                    <a:lnTo>
                      <a:pt x="388" y="130"/>
                    </a:lnTo>
                    <a:lnTo>
                      <a:pt x="387" y="130"/>
                    </a:lnTo>
                    <a:lnTo>
                      <a:pt x="384" y="131"/>
                    </a:lnTo>
                    <a:lnTo>
                      <a:pt x="383" y="134"/>
                    </a:lnTo>
                    <a:lnTo>
                      <a:pt x="380" y="130"/>
                    </a:lnTo>
                    <a:lnTo>
                      <a:pt x="379" y="130"/>
                    </a:lnTo>
                    <a:lnTo>
                      <a:pt x="374" y="131"/>
                    </a:lnTo>
                    <a:lnTo>
                      <a:pt x="374" y="130"/>
                    </a:lnTo>
                    <a:lnTo>
                      <a:pt x="371" y="130"/>
                    </a:lnTo>
                    <a:lnTo>
                      <a:pt x="370" y="130"/>
                    </a:lnTo>
                    <a:lnTo>
                      <a:pt x="370" y="127"/>
                    </a:lnTo>
                    <a:lnTo>
                      <a:pt x="367" y="123"/>
                    </a:lnTo>
                    <a:lnTo>
                      <a:pt x="367" y="122"/>
                    </a:lnTo>
                    <a:lnTo>
                      <a:pt x="371" y="127"/>
                    </a:lnTo>
                    <a:lnTo>
                      <a:pt x="374" y="130"/>
                    </a:lnTo>
                    <a:lnTo>
                      <a:pt x="375" y="130"/>
                    </a:lnTo>
                    <a:lnTo>
                      <a:pt x="375" y="127"/>
                    </a:lnTo>
                    <a:lnTo>
                      <a:pt x="380" y="127"/>
                    </a:lnTo>
                    <a:lnTo>
                      <a:pt x="383" y="127"/>
                    </a:lnTo>
                    <a:lnTo>
                      <a:pt x="384" y="127"/>
                    </a:lnTo>
                    <a:lnTo>
                      <a:pt x="387" y="127"/>
                    </a:lnTo>
                    <a:lnTo>
                      <a:pt x="388" y="123"/>
                    </a:lnTo>
                    <a:lnTo>
                      <a:pt x="391" y="126"/>
                    </a:lnTo>
                    <a:lnTo>
                      <a:pt x="392" y="126"/>
                    </a:lnTo>
                    <a:lnTo>
                      <a:pt x="396" y="123"/>
                    </a:lnTo>
                    <a:lnTo>
                      <a:pt x="400" y="121"/>
                    </a:lnTo>
                    <a:lnTo>
                      <a:pt x="401" y="117"/>
                    </a:lnTo>
                    <a:lnTo>
                      <a:pt x="404" y="113"/>
                    </a:lnTo>
                    <a:lnTo>
                      <a:pt x="404" y="109"/>
                    </a:lnTo>
                    <a:lnTo>
                      <a:pt x="405" y="103"/>
                    </a:lnTo>
                    <a:lnTo>
                      <a:pt x="405" y="101"/>
                    </a:lnTo>
                    <a:lnTo>
                      <a:pt x="404" y="101"/>
                    </a:lnTo>
                    <a:lnTo>
                      <a:pt x="396" y="99"/>
                    </a:lnTo>
                    <a:lnTo>
                      <a:pt x="391" y="99"/>
                    </a:lnTo>
                    <a:lnTo>
                      <a:pt x="391" y="101"/>
                    </a:lnTo>
                    <a:lnTo>
                      <a:pt x="388" y="101"/>
                    </a:lnTo>
                    <a:lnTo>
                      <a:pt x="380" y="99"/>
                    </a:lnTo>
                    <a:lnTo>
                      <a:pt x="375" y="99"/>
                    </a:lnTo>
                    <a:lnTo>
                      <a:pt x="371" y="99"/>
                    </a:lnTo>
                    <a:lnTo>
                      <a:pt x="370" y="101"/>
                    </a:lnTo>
                    <a:lnTo>
                      <a:pt x="370" y="105"/>
                    </a:lnTo>
                    <a:lnTo>
                      <a:pt x="370" y="107"/>
                    </a:lnTo>
                    <a:lnTo>
                      <a:pt x="371" y="109"/>
                    </a:lnTo>
                    <a:lnTo>
                      <a:pt x="367" y="109"/>
                    </a:lnTo>
                    <a:lnTo>
                      <a:pt x="367" y="110"/>
                    </a:lnTo>
                    <a:lnTo>
                      <a:pt x="367" y="113"/>
                    </a:lnTo>
                    <a:lnTo>
                      <a:pt x="367" y="114"/>
                    </a:lnTo>
                    <a:lnTo>
                      <a:pt x="366" y="113"/>
                    </a:lnTo>
                    <a:lnTo>
                      <a:pt x="362" y="118"/>
                    </a:lnTo>
                    <a:lnTo>
                      <a:pt x="356" y="121"/>
                    </a:lnTo>
                    <a:lnTo>
                      <a:pt x="351" y="123"/>
                    </a:lnTo>
                    <a:lnTo>
                      <a:pt x="347" y="126"/>
                    </a:lnTo>
                    <a:lnTo>
                      <a:pt x="344" y="127"/>
                    </a:lnTo>
                    <a:lnTo>
                      <a:pt x="344" y="126"/>
                    </a:lnTo>
                    <a:lnTo>
                      <a:pt x="340" y="123"/>
                    </a:lnTo>
                    <a:lnTo>
                      <a:pt x="338" y="126"/>
                    </a:lnTo>
                    <a:lnTo>
                      <a:pt x="340" y="122"/>
                    </a:lnTo>
                    <a:lnTo>
                      <a:pt x="344" y="122"/>
                    </a:lnTo>
                    <a:lnTo>
                      <a:pt x="347" y="122"/>
                    </a:lnTo>
                    <a:lnTo>
                      <a:pt x="348" y="122"/>
                    </a:lnTo>
                    <a:lnTo>
                      <a:pt x="348" y="121"/>
                    </a:lnTo>
                    <a:lnTo>
                      <a:pt x="351" y="117"/>
                    </a:lnTo>
                    <a:lnTo>
                      <a:pt x="352" y="114"/>
                    </a:lnTo>
                    <a:lnTo>
                      <a:pt x="352" y="110"/>
                    </a:lnTo>
                    <a:lnTo>
                      <a:pt x="356" y="107"/>
                    </a:lnTo>
                    <a:lnTo>
                      <a:pt x="362" y="97"/>
                    </a:lnTo>
                    <a:lnTo>
                      <a:pt x="370" y="91"/>
                    </a:lnTo>
                    <a:lnTo>
                      <a:pt x="371" y="86"/>
                    </a:lnTo>
                    <a:lnTo>
                      <a:pt x="375" y="82"/>
                    </a:lnTo>
                    <a:lnTo>
                      <a:pt x="378" y="78"/>
                    </a:lnTo>
                    <a:lnTo>
                      <a:pt x="380" y="74"/>
                    </a:lnTo>
                    <a:lnTo>
                      <a:pt x="379" y="74"/>
                    </a:lnTo>
                    <a:lnTo>
                      <a:pt x="380" y="73"/>
                    </a:lnTo>
                    <a:lnTo>
                      <a:pt x="383" y="69"/>
                    </a:lnTo>
                    <a:lnTo>
                      <a:pt x="380" y="66"/>
                    </a:lnTo>
                    <a:lnTo>
                      <a:pt x="379" y="63"/>
                    </a:lnTo>
                    <a:lnTo>
                      <a:pt x="375" y="63"/>
                    </a:lnTo>
                    <a:lnTo>
                      <a:pt x="374" y="63"/>
                    </a:lnTo>
                    <a:lnTo>
                      <a:pt x="371" y="61"/>
                    </a:lnTo>
                    <a:lnTo>
                      <a:pt x="371" y="59"/>
                    </a:lnTo>
                    <a:lnTo>
                      <a:pt x="367" y="57"/>
                    </a:lnTo>
                    <a:lnTo>
                      <a:pt x="370" y="55"/>
                    </a:lnTo>
                    <a:lnTo>
                      <a:pt x="370" y="51"/>
                    </a:lnTo>
                    <a:lnTo>
                      <a:pt x="366" y="46"/>
                    </a:lnTo>
                    <a:lnTo>
                      <a:pt x="364" y="37"/>
                    </a:lnTo>
                    <a:lnTo>
                      <a:pt x="364" y="25"/>
                    </a:lnTo>
                    <a:lnTo>
                      <a:pt x="362" y="26"/>
                    </a:lnTo>
                    <a:lnTo>
                      <a:pt x="362" y="22"/>
                    </a:lnTo>
                    <a:lnTo>
                      <a:pt x="360" y="20"/>
                    </a:lnTo>
                    <a:lnTo>
                      <a:pt x="358" y="17"/>
                    </a:lnTo>
                    <a:lnTo>
                      <a:pt x="356" y="20"/>
                    </a:lnTo>
                    <a:lnTo>
                      <a:pt x="354" y="16"/>
                    </a:lnTo>
                    <a:lnTo>
                      <a:pt x="354" y="17"/>
                    </a:lnTo>
                    <a:lnTo>
                      <a:pt x="354" y="20"/>
                    </a:lnTo>
                    <a:lnTo>
                      <a:pt x="352" y="25"/>
                    </a:lnTo>
                    <a:lnTo>
                      <a:pt x="344" y="37"/>
                    </a:lnTo>
                    <a:lnTo>
                      <a:pt x="338" y="51"/>
                    </a:lnTo>
                    <a:lnTo>
                      <a:pt x="334" y="55"/>
                    </a:lnTo>
                    <a:lnTo>
                      <a:pt x="331" y="55"/>
                    </a:lnTo>
                    <a:lnTo>
                      <a:pt x="327" y="55"/>
                    </a:lnTo>
                    <a:lnTo>
                      <a:pt x="326" y="55"/>
                    </a:lnTo>
                    <a:lnTo>
                      <a:pt x="322" y="55"/>
                    </a:lnTo>
                    <a:lnTo>
                      <a:pt x="320" y="53"/>
                    </a:lnTo>
                    <a:lnTo>
                      <a:pt x="314" y="57"/>
                    </a:lnTo>
                    <a:lnTo>
                      <a:pt x="313" y="57"/>
                    </a:lnTo>
                    <a:lnTo>
                      <a:pt x="309" y="55"/>
                    </a:lnTo>
                    <a:lnTo>
                      <a:pt x="307" y="53"/>
                    </a:lnTo>
                    <a:lnTo>
                      <a:pt x="305" y="51"/>
                    </a:lnTo>
                    <a:lnTo>
                      <a:pt x="303" y="51"/>
                    </a:lnTo>
                    <a:lnTo>
                      <a:pt x="301" y="50"/>
                    </a:lnTo>
                    <a:lnTo>
                      <a:pt x="301" y="50"/>
                    </a:lnTo>
                    <a:lnTo>
                      <a:pt x="295" y="50"/>
                    </a:lnTo>
                    <a:lnTo>
                      <a:pt x="290" y="51"/>
                    </a:lnTo>
                    <a:lnTo>
                      <a:pt x="287" y="51"/>
                    </a:lnTo>
                    <a:lnTo>
                      <a:pt x="286" y="51"/>
                    </a:lnTo>
                    <a:lnTo>
                      <a:pt x="283" y="53"/>
                    </a:lnTo>
                    <a:lnTo>
                      <a:pt x="283" y="55"/>
                    </a:lnTo>
                    <a:lnTo>
                      <a:pt x="283" y="57"/>
                    </a:lnTo>
                    <a:lnTo>
                      <a:pt x="286" y="59"/>
                    </a:lnTo>
                    <a:lnTo>
                      <a:pt x="286" y="61"/>
                    </a:lnTo>
                    <a:lnTo>
                      <a:pt x="283" y="63"/>
                    </a:lnTo>
                    <a:lnTo>
                      <a:pt x="282" y="63"/>
                    </a:lnTo>
                    <a:lnTo>
                      <a:pt x="277" y="61"/>
                    </a:lnTo>
                    <a:lnTo>
                      <a:pt x="273" y="61"/>
                    </a:lnTo>
                    <a:lnTo>
                      <a:pt x="269" y="61"/>
                    </a:lnTo>
                    <a:lnTo>
                      <a:pt x="263" y="61"/>
                    </a:lnTo>
                    <a:lnTo>
                      <a:pt x="259" y="63"/>
                    </a:lnTo>
                    <a:lnTo>
                      <a:pt x="257" y="65"/>
                    </a:lnTo>
                    <a:lnTo>
                      <a:pt x="255" y="65"/>
                    </a:lnTo>
                    <a:lnTo>
                      <a:pt x="250" y="66"/>
                    </a:lnTo>
                    <a:lnTo>
                      <a:pt x="243" y="70"/>
                    </a:lnTo>
                    <a:lnTo>
                      <a:pt x="242" y="73"/>
                    </a:lnTo>
                    <a:lnTo>
                      <a:pt x="239" y="74"/>
                    </a:lnTo>
                    <a:lnTo>
                      <a:pt x="238" y="74"/>
                    </a:lnTo>
                    <a:lnTo>
                      <a:pt x="237" y="73"/>
                    </a:lnTo>
                    <a:lnTo>
                      <a:pt x="234" y="73"/>
                    </a:lnTo>
                    <a:lnTo>
                      <a:pt x="233" y="70"/>
                    </a:lnTo>
                    <a:lnTo>
                      <a:pt x="229" y="66"/>
                    </a:lnTo>
                    <a:lnTo>
                      <a:pt x="225" y="65"/>
                    </a:lnTo>
                    <a:lnTo>
                      <a:pt x="226" y="63"/>
                    </a:lnTo>
                    <a:lnTo>
                      <a:pt x="225" y="61"/>
                    </a:lnTo>
                    <a:lnTo>
                      <a:pt x="225" y="59"/>
                    </a:lnTo>
                    <a:lnTo>
                      <a:pt x="225" y="57"/>
                    </a:lnTo>
                    <a:lnTo>
                      <a:pt x="224" y="55"/>
                    </a:lnTo>
                    <a:lnTo>
                      <a:pt x="221" y="50"/>
                    </a:lnTo>
                    <a:lnTo>
                      <a:pt x="221" y="44"/>
                    </a:lnTo>
                    <a:lnTo>
                      <a:pt x="224" y="37"/>
                    </a:lnTo>
                    <a:lnTo>
                      <a:pt x="225" y="33"/>
                    </a:lnTo>
                    <a:lnTo>
                      <a:pt x="226" y="29"/>
                    </a:lnTo>
                    <a:lnTo>
                      <a:pt x="229" y="26"/>
                    </a:lnTo>
                    <a:lnTo>
                      <a:pt x="229" y="25"/>
                    </a:lnTo>
                    <a:lnTo>
                      <a:pt x="225" y="20"/>
                    </a:lnTo>
                    <a:lnTo>
                      <a:pt x="226" y="17"/>
                    </a:lnTo>
                    <a:lnTo>
                      <a:pt x="221" y="16"/>
                    </a:lnTo>
                    <a:lnTo>
                      <a:pt x="220" y="13"/>
                    </a:lnTo>
                    <a:lnTo>
                      <a:pt x="221" y="8"/>
                    </a:lnTo>
                    <a:lnTo>
                      <a:pt x="221" y="6"/>
                    </a:lnTo>
                    <a:lnTo>
                      <a:pt x="221" y="2"/>
                    </a:lnTo>
                    <a:lnTo>
                      <a:pt x="220" y="0"/>
                    </a:lnTo>
                    <a:lnTo>
                      <a:pt x="217" y="0"/>
                    </a:lnTo>
                    <a:lnTo>
                      <a:pt x="210" y="1"/>
                    </a:lnTo>
                    <a:lnTo>
                      <a:pt x="210" y="1"/>
                    </a:lnTo>
                    <a:lnTo>
                      <a:pt x="209" y="1"/>
                    </a:lnTo>
                    <a:lnTo>
                      <a:pt x="209" y="1"/>
                    </a:lnTo>
                    <a:lnTo>
                      <a:pt x="209" y="1"/>
                    </a:lnTo>
                    <a:lnTo>
                      <a:pt x="210" y="4"/>
                    </a:lnTo>
                    <a:lnTo>
                      <a:pt x="210" y="5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9" y="8"/>
                    </a:lnTo>
                    <a:lnTo>
                      <a:pt x="206" y="13"/>
                    </a:lnTo>
                    <a:lnTo>
                      <a:pt x="204" y="16"/>
                    </a:lnTo>
                    <a:lnTo>
                      <a:pt x="202" y="13"/>
                    </a:lnTo>
                    <a:lnTo>
                      <a:pt x="196" y="16"/>
                    </a:lnTo>
                    <a:lnTo>
                      <a:pt x="193" y="20"/>
                    </a:lnTo>
                    <a:lnTo>
                      <a:pt x="186" y="21"/>
                    </a:lnTo>
                    <a:lnTo>
                      <a:pt x="182" y="21"/>
                    </a:lnTo>
                    <a:lnTo>
                      <a:pt x="181" y="21"/>
                    </a:lnTo>
                    <a:lnTo>
                      <a:pt x="180" y="22"/>
                    </a:lnTo>
                    <a:lnTo>
                      <a:pt x="177" y="22"/>
                    </a:lnTo>
                    <a:lnTo>
                      <a:pt x="177" y="29"/>
                    </a:lnTo>
                    <a:lnTo>
                      <a:pt x="177" y="30"/>
                    </a:lnTo>
                    <a:lnTo>
                      <a:pt x="176" y="30"/>
                    </a:lnTo>
                    <a:lnTo>
                      <a:pt x="172" y="30"/>
                    </a:lnTo>
                    <a:lnTo>
                      <a:pt x="169" y="26"/>
                    </a:lnTo>
                    <a:lnTo>
                      <a:pt x="168" y="25"/>
                    </a:lnTo>
                    <a:lnTo>
                      <a:pt x="166" y="25"/>
                    </a:lnTo>
                    <a:lnTo>
                      <a:pt x="164" y="25"/>
                    </a:lnTo>
                    <a:lnTo>
                      <a:pt x="158" y="25"/>
                    </a:lnTo>
                    <a:lnTo>
                      <a:pt x="156" y="25"/>
                    </a:lnTo>
                    <a:lnTo>
                      <a:pt x="156" y="22"/>
                    </a:lnTo>
                    <a:lnTo>
                      <a:pt x="154" y="21"/>
                    </a:lnTo>
                    <a:lnTo>
                      <a:pt x="152" y="21"/>
                    </a:lnTo>
                    <a:lnTo>
                      <a:pt x="149" y="21"/>
                    </a:lnTo>
                    <a:lnTo>
                      <a:pt x="147" y="20"/>
                    </a:lnTo>
                    <a:lnTo>
                      <a:pt x="145" y="20"/>
                    </a:lnTo>
                    <a:lnTo>
                      <a:pt x="145" y="21"/>
                    </a:lnTo>
                    <a:lnTo>
                      <a:pt x="145" y="22"/>
                    </a:lnTo>
                    <a:lnTo>
                      <a:pt x="149" y="26"/>
                    </a:lnTo>
                    <a:lnTo>
                      <a:pt x="152" y="30"/>
                    </a:lnTo>
                    <a:lnTo>
                      <a:pt x="152" y="34"/>
                    </a:lnTo>
                    <a:lnTo>
                      <a:pt x="154" y="42"/>
                    </a:lnTo>
                    <a:lnTo>
                      <a:pt x="156" y="46"/>
                    </a:lnTo>
                    <a:lnTo>
                      <a:pt x="156" y="51"/>
                    </a:lnTo>
                    <a:lnTo>
                      <a:pt x="158" y="51"/>
                    </a:lnTo>
                    <a:lnTo>
                      <a:pt x="162" y="51"/>
                    </a:lnTo>
                    <a:lnTo>
                      <a:pt x="166" y="53"/>
                    </a:lnTo>
                    <a:lnTo>
                      <a:pt x="164" y="57"/>
                    </a:lnTo>
                    <a:lnTo>
                      <a:pt x="160" y="59"/>
                    </a:lnTo>
                    <a:lnTo>
                      <a:pt x="156" y="61"/>
                    </a:lnTo>
                    <a:lnTo>
                      <a:pt x="154" y="63"/>
                    </a:lnTo>
                    <a:lnTo>
                      <a:pt x="152" y="66"/>
                    </a:lnTo>
                    <a:lnTo>
                      <a:pt x="150" y="70"/>
                    </a:lnTo>
                    <a:lnTo>
                      <a:pt x="149" y="70"/>
                    </a:lnTo>
                    <a:lnTo>
                      <a:pt x="147" y="70"/>
                    </a:lnTo>
                    <a:lnTo>
                      <a:pt x="141" y="74"/>
                    </a:lnTo>
                    <a:lnTo>
                      <a:pt x="137" y="77"/>
                    </a:lnTo>
                    <a:lnTo>
                      <a:pt x="136" y="78"/>
                    </a:lnTo>
                    <a:lnTo>
                      <a:pt x="133" y="82"/>
                    </a:lnTo>
                    <a:lnTo>
                      <a:pt x="132" y="83"/>
                    </a:lnTo>
                    <a:lnTo>
                      <a:pt x="132" y="79"/>
                    </a:lnTo>
                    <a:lnTo>
                      <a:pt x="129" y="78"/>
                    </a:lnTo>
                    <a:lnTo>
                      <a:pt x="128" y="78"/>
                    </a:lnTo>
                    <a:lnTo>
                      <a:pt x="123" y="82"/>
                    </a:lnTo>
                    <a:lnTo>
                      <a:pt x="120" y="82"/>
                    </a:lnTo>
                    <a:lnTo>
                      <a:pt x="119" y="82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1" y="74"/>
                    </a:lnTo>
                    <a:lnTo>
                      <a:pt x="108" y="74"/>
                    </a:lnTo>
                    <a:lnTo>
                      <a:pt x="107" y="74"/>
                    </a:lnTo>
                    <a:lnTo>
                      <a:pt x="107" y="73"/>
                    </a:lnTo>
                    <a:lnTo>
                      <a:pt x="107" y="66"/>
                    </a:lnTo>
                    <a:lnTo>
                      <a:pt x="105" y="63"/>
                    </a:lnTo>
                    <a:lnTo>
                      <a:pt x="103" y="59"/>
                    </a:lnTo>
                    <a:lnTo>
                      <a:pt x="101" y="57"/>
                    </a:lnTo>
                    <a:lnTo>
                      <a:pt x="99" y="59"/>
                    </a:lnTo>
                    <a:lnTo>
                      <a:pt x="95" y="61"/>
                    </a:lnTo>
                    <a:lnTo>
                      <a:pt x="93" y="65"/>
                    </a:lnTo>
                    <a:lnTo>
                      <a:pt x="92" y="63"/>
                    </a:lnTo>
                    <a:lnTo>
                      <a:pt x="89" y="61"/>
                    </a:lnTo>
                    <a:lnTo>
                      <a:pt x="88" y="61"/>
                    </a:lnTo>
                    <a:lnTo>
                      <a:pt x="88" y="65"/>
                    </a:lnTo>
                    <a:lnTo>
                      <a:pt x="85" y="65"/>
                    </a:lnTo>
                    <a:lnTo>
                      <a:pt x="84" y="65"/>
                    </a:lnTo>
                    <a:lnTo>
                      <a:pt x="71" y="65"/>
                    </a:lnTo>
                    <a:lnTo>
                      <a:pt x="67" y="65"/>
                    </a:lnTo>
                    <a:lnTo>
                      <a:pt x="63" y="65"/>
                    </a:lnTo>
                    <a:lnTo>
                      <a:pt x="62" y="65"/>
                    </a:lnTo>
                    <a:lnTo>
                      <a:pt x="62" y="70"/>
                    </a:lnTo>
                    <a:lnTo>
                      <a:pt x="63" y="77"/>
                    </a:lnTo>
                    <a:lnTo>
                      <a:pt x="65" y="77"/>
                    </a:lnTo>
                    <a:lnTo>
                      <a:pt x="68" y="77"/>
                    </a:lnTo>
                    <a:lnTo>
                      <a:pt x="72" y="78"/>
                    </a:lnTo>
                    <a:lnTo>
                      <a:pt x="72" y="82"/>
                    </a:lnTo>
                    <a:lnTo>
                      <a:pt x="72" y="83"/>
                    </a:lnTo>
                    <a:lnTo>
                      <a:pt x="71" y="83"/>
                    </a:lnTo>
                    <a:lnTo>
                      <a:pt x="67" y="82"/>
                    </a:lnTo>
                    <a:lnTo>
                      <a:pt x="65" y="83"/>
                    </a:lnTo>
                    <a:lnTo>
                      <a:pt x="59" y="86"/>
                    </a:lnTo>
                    <a:lnTo>
                      <a:pt x="59" y="90"/>
                    </a:lnTo>
                    <a:lnTo>
                      <a:pt x="59" y="94"/>
                    </a:lnTo>
                    <a:lnTo>
                      <a:pt x="59" y="97"/>
                    </a:lnTo>
                    <a:lnTo>
                      <a:pt x="62" y="103"/>
                    </a:lnTo>
                    <a:lnTo>
                      <a:pt x="65" y="105"/>
                    </a:lnTo>
                    <a:lnTo>
                      <a:pt x="67" y="109"/>
                    </a:lnTo>
                    <a:lnTo>
                      <a:pt x="67" y="114"/>
                    </a:lnTo>
                    <a:lnTo>
                      <a:pt x="68" y="118"/>
                    </a:lnTo>
                    <a:lnTo>
                      <a:pt x="68" y="122"/>
                    </a:lnTo>
                    <a:lnTo>
                      <a:pt x="68" y="127"/>
                    </a:lnTo>
                    <a:lnTo>
                      <a:pt x="65" y="151"/>
                    </a:lnTo>
                    <a:lnTo>
                      <a:pt x="63" y="167"/>
                    </a:lnTo>
                    <a:lnTo>
                      <a:pt x="62" y="174"/>
                    </a:lnTo>
                    <a:lnTo>
                      <a:pt x="62" y="175"/>
                    </a:lnTo>
                    <a:lnTo>
                      <a:pt x="59" y="174"/>
                    </a:lnTo>
                    <a:lnTo>
                      <a:pt x="58" y="175"/>
                    </a:lnTo>
                    <a:lnTo>
                      <a:pt x="54" y="171"/>
                    </a:lnTo>
                    <a:lnTo>
                      <a:pt x="51" y="171"/>
                    </a:lnTo>
                    <a:lnTo>
                      <a:pt x="48" y="174"/>
                    </a:lnTo>
                    <a:lnTo>
                      <a:pt x="46" y="174"/>
                    </a:lnTo>
                    <a:lnTo>
                      <a:pt x="44" y="175"/>
                    </a:lnTo>
                    <a:lnTo>
                      <a:pt x="40" y="178"/>
                    </a:lnTo>
                    <a:lnTo>
                      <a:pt x="35" y="178"/>
                    </a:lnTo>
                    <a:lnTo>
                      <a:pt x="31" y="178"/>
                    </a:lnTo>
                    <a:lnTo>
                      <a:pt x="24" y="183"/>
                    </a:lnTo>
                    <a:lnTo>
                      <a:pt x="23" y="184"/>
                    </a:lnTo>
                    <a:lnTo>
                      <a:pt x="22" y="187"/>
                    </a:lnTo>
                    <a:lnTo>
                      <a:pt x="19" y="187"/>
                    </a:lnTo>
                    <a:lnTo>
                      <a:pt x="15" y="188"/>
                    </a:lnTo>
                    <a:lnTo>
                      <a:pt x="14" y="192"/>
                    </a:lnTo>
                    <a:lnTo>
                      <a:pt x="14" y="195"/>
                    </a:lnTo>
                    <a:lnTo>
                      <a:pt x="14" y="197"/>
                    </a:lnTo>
                    <a:lnTo>
                      <a:pt x="14" y="201"/>
                    </a:lnTo>
                    <a:lnTo>
                      <a:pt x="11" y="204"/>
                    </a:lnTo>
                    <a:lnTo>
                      <a:pt x="11" y="208"/>
                    </a:lnTo>
                    <a:lnTo>
                      <a:pt x="11" y="211"/>
                    </a:lnTo>
                    <a:lnTo>
                      <a:pt x="11" y="213"/>
                    </a:lnTo>
                    <a:lnTo>
                      <a:pt x="11" y="215"/>
                    </a:lnTo>
                    <a:lnTo>
                      <a:pt x="6" y="217"/>
                    </a:lnTo>
                    <a:lnTo>
                      <a:pt x="4" y="219"/>
                    </a:lnTo>
                    <a:lnTo>
                      <a:pt x="2" y="223"/>
                    </a:lnTo>
                    <a:lnTo>
                      <a:pt x="4" y="227"/>
                    </a:lnTo>
                    <a:lnTo>
                      <a:pt x="4" y="228"/>
                    </a:lnTo>
                    <a:lnTo>
                      <a:pt x="2" y="228"/>
                    </a:lnTo>
                    <a:lnTo>
                      <a:pt x="0" y="231"/>
                    </a:lnTo>
                    <a:lnTo>
                      <a:pt x="0" y="232"/>
                    </a:lnTo>
                    <a:lnTo>
                      <a:pt x="2" y="236"/>
                    </a:lnTo>
                    <a:lnTo>
                      <a:pt x="4" y="237"/>
                    </a:lnTo>
                    <a:lnTo>
                      <a:pt x="4" y="240"/>
                    </a:lnTo>
                    <a:lnTo>
                      <a:pt x="6" y="244"/>
                    </a:lnTo>
                    <a:lnTo>
                      <a:pt x="8" y="248"/>
                    </a:lnTo>
                    <a:lnTo>
                      <a:pt x="10" y="252"/>
                    </a:lnTo>
                    <a:lnTo>
                      <a:pt x="11" y="253"/>
                    </a:lnTo>
                    <a:lnTo>
                      <a:pt x="18" y="259"/>
                    </a:lnTo>
                    <a:lnTo>
                      <a:pt x="15" y="263"/>
                    </a:lnTo>
                    <a:lnTo>
                      <a:pt x="14" y="267"/>
                    </a:lnTo>
                    <a:lnTo>
                      <a:pt x="22" y="267"/>
                    </a:lnTo>
                    <a:lnTo>
                      <a:pt x="24" y="268"/>
                    </a:lnTo>
                    <a:lnTo>
                      <a:pt x="27" y="268"/>
                    </a:lnTo>
                    <a:lnTo>
                      <a:pt x="31" y="272"/>
                    </a:lnTo>
                    <a:lnTo>
                      <a:pt x="31" y="278"/>
                    </a:lnTo>
                    <a:lnTo>
                      <a:pt x="38" y="278"/>
                    </a:lnTo>
                    <a:lnTo>
                      <a:pt x="42" y="278"/>
                    </a:lnTo>
                    <a:lnTo>
                      <a:pt x="46" y="276"/>
                    </a:lnTo>
                    <a:lnTo>
                      <a:pt x="51" y="271"/>
                    </a:lnTo>
                    <a:lnTo>
                      <a:pt x="54" y="268"/>
                    </a:lnTo>
                    <a:lnTo>
                      <a:pt x="58" y="267"/>
                    </a:lnTo>
                    <a:lnTo>
                      <a:pt x="55" y="268"/>
                    </a:lnTo>
                    <a:lnTo>
                      <a:pt x="55" y="271"/>
                    </a:lnTo>
                    <a:lnTo>
                      <a:pt x="58" y="272"/>
                    </a:lnTo>
                    <a:lnTo>
                      <a:pt x="55" y="278"/>
                    </a:lnTo>
                    <a:lnTo>
                      <a:pt x="58" y="294"/>
                    </a:lnTo>
                    <a:lnTo>
                      <a:pt x="59" y="294"/>
                    </a:lnTo>
                    <a:lnTo>
                      <a:pt x="62" y="297"/>
                    </a:lnTo>
                    <a:lnTo>
                      <a:pt x="65" y="294"/>
                    </a:lnTo>
                    <a:lnTo>
                      <a:pt x="68" y="294"/>
                    </a:lnTo>
                    <a:lnTo>
                      <a:pt x="72" y="294"/>
                    </a:lnTo>
                    <a:lnTo>
                      <a:pt x="76" y="294"/>
                    </a:lnTo>
                    <a:lnTo>
                      <a:pt x="77" y="294"/>
                    </a:lnTo>
                    <a:lnTo>
                      <a:pt x="81" y="294"/>
                    </a:lnTo>
                    <a:lnTo>
                      <a:pt x="85" y="294"/>
                    </a:lnTo>
                    <a:lnTo>
                      <a:pt x="85" y="297"/>
                    </a:lnTo>
                    <a:lnTo>
                      <a:pt x="88" y="297"/>
                    </a:lnTo>
                    <a:lnTo>
                      <a:pt x="89" y="297"/>
                    </a:lnTo>
                    <a:lnTo>
                      <a:pt x="93" y="294"/>
                    </a:lnTo>
                    <a:lnTo>
                      <a:pt x="95" y="293"/>
                    </a:lnTo>
                    <a:lnTo>
                      <a:pt x="97" y="292"/>
                    </a:lnTo>
                    <a:lnTo>
                      <a:pt x="99" y="289"/>
                    </a:lnTo>
                    <a:lnTo>
                      <a:pt x="101" y="289"/>
                    </a:lnTo>
                    <a:lnTo>
                      <a:pt x="101" y="289"/>
                    </a:lnTo>
                    <a:lnTo>
                      <a:pt x="103" y="288"/>
                    </a:lnTo>
                    <a:lnTo>
                      <a:pt x="105" y="285"/>
                    </a:lnTo>
                    <a:lnTo>
                      <a:pt x="108" y="284"/>
                    </a:lnTo>
                    <a:lnTo>
                      <a:pt x="111" y="284"/>
                    </a:lnTo>
                    <a:lnTo>
                      <a:pt x="112" y="281"/>
                    </a:lnTo>
                    <a:lnTo>
                      <a:pt x="116" y="278"/>
                    </a:lnTo>
                    <a:lnTo>
                      <a:pt x="123" y="276"/>
                    </a:lnTo>
                    <a:lnTo>
                      <a:pt x="128" y="274"/>
                    </a:lnTo>
                    <a:lnTo>
                      <a:pt x="136" y="274"/>
                    </a:lnTo>
                    <a:lnTo>
                      <a:pt x="137" y="272"/>
                    </a:lnTo>
                    <a:lnTo>
                      <a:pt x="139" y="274"/>
                    </a:lnTo>
                    <a:lnTo>
                      <a:pt x="141" y="276"/>
                    </a:lnTo>
                    <a:lnTo>
                      <a:pt x="139" y="281"/>
                    </a:lnTo>
                    <a:lnTo>
                      <a:pt x="139" y="288"/>
                    </a:lnTo>
                    <a:lnTo>
                      <a:pt x="139" y="292"/>
                    </a:lnTo>
                    <a:lnTo>
                      <a:pt x="141" y="293"/>
                    </a:lnTo>
                    <a:lnTo>
                      <a:pt x="141" y="294"/>
                    </a:lnTo>
                    <a:lnTo>
                      <a:pt x="139" y="298"/>
                    </a:lnTo>
                    <a:lnTo>
                      <a:pt x="141" y="305"/>
                    </a:lnTo>
                    <a:lnTo>
                      <a:pt x="143" y="309"/>
                    </a:lnTo>
                    <a:lnTo>
                      <a:pt x="145" y="309"/>
                    </a:lnTo>
                    <a:lnTo>
                      <a:pt x="147" y="310"/>
                    </a:lnTo>
                    <a:lnTo>
                      <a:pt x="147" y="312"/>
                    </a:lnTo>
                    <a:lnTo>
                      <a:pt x="149" y="314"/>
                    </a:lnTo>
                    <a:lnTo>
                      <a:pt x="152" y="316"/>
                    </a:lnTo>
                    <a:lnTo>
                      <a:pt x="156" y="318"/>
                    </a:lnTo>
                    <a:lnTo>
                      <a:pt x="158" y="322"/>
                    </a:lnTo>
                    <a:lnTo>
                      <a:pt x="162" y="324"/>
                    </a:lnTo>
                    <a:lnTo>
                      <a:pt x="168" y="324"/>
                    </a:lnTo>
                    <a:lnTo>
                      <a:pt x="169" y="322"/>
                    </a:lnTo>
                    <a:lnTo>
                      <a:pt x="172" y="324"/>
                    </a:lnTo>
                    <a:lnTo>
                      <a:pt x="173" y="325"/>
                    </a:lnTo>
                    <a:lnTo>
                      <a:pt x="176" y="325"/>
                    </a:lnTo>
                    <a:lnTo>
                      <a:pt x="177" y="325"/>
                    </a:lnTo>
                    <a:lnTo>
                      <a:pt x="180" y="328"/>
                    </a:lnTo>
                    <a:lnTo>
                      <a:pt x="181" y="329"/>
                    </a:lnTo>
                    <a:lnTo>
                      <a:pt x="182" y="332"/>
                    </a:lnTo>
                    <a:lnTo>
                      <a:pt x="186" y="332"/>
                    </a:lnTo>
                    <a:lnTo>
                      <a:pt x="190" y="336"/>
                    </a:lnTo>
                    <a:lnTo>
                      <a:pt x="193" y="336"/>
                    </a:lnTo>
                    <a:lnTo>
                      <a:pt x="194" y="336"/>
                    </a:lnTo>
                    <a:lnTo>
                      <a:pt x="196" y="338"/>
                    </a:lnTo>
                    <a:lnTo>
                      <a:pt x="200" y="341"/>
                    </a:lnTo>
                    <a:lnTo>
                      <a:pt x="209" y="341"/>
                    </a:lnTo>
                    <a:lnTo>
                      <a:pt x="213" y="342"/>
                    </a:lnTo>
                    <a:lnTo>
                      <a:pt x="221" y="346"/>
                    </a:lnTo>
                    <a:lnTo>
                      <a:pt x="224" y="349"/>
                    </a:lnTo>
                    <a:lnTo>
                      <a:pt x="224" y="351"/>
                    </a:lnTo>
                    <a:lnTo>
                      <a:pt x="224" y="355"/>
                    </a:lnTo>
                    <a:lnTo>
                      <a:pt x="226" y="369"/>
                    </a:lnTo>
                    <a:lnTo>
                      <a:pt x="224" y="369"/>
                    </a:lnTo>
                    <a:lnTo>
                      <a:pt x="225" y="373"/>
                    </a:lnTo>
                    <a:lnTo>
                      <a:pt x="225" y="375"/>
                    </a:lnTo>
                    <a:lnTo>
                      <a:pt x="229" y="381"/>
                    </a:lnTo>
                    <a:lnTo>
                      <a:pt x="229" y="385"/>
                    </a:lnTo>
                    <a:lnTo>
                      <a:pt x="230" y="390"/>
                    </a:lnTo>
                    <a:lnTo>
                      <a:pt x="234" y="393"/>
                    </a:lnTo>
                    <a:lnTo>
                      <a:pt x="237" y="393"/>
                    </a:lnTo>
                    <a:lnTo>
                      <a:pt x="243" y="393"/>
                    </a:lnTo>
                    <a:lnTo>
                      <a:pt x="251" y="393"/>
                    </a:lnTo>
                    <a:lnTo>
                      <a:pt x="259" y="393"/>
                    </a:lnTo>
                    <a:lnTo>
                      <a:pt x="257" y="399"/>
                    </a:lnTo>
                    <a:lnTo>
                      <a:pt x="259" y="407"/>
                    </a:lnTo>
                    <a:lnTo>
                      <a:pt x="263" y="413"/>
                    </a:lnTo>
                    <a:lnTo>
                      <a:pt x="266" y="413"/>
                    </a:lnTo>
                    <a:lnTo>
                      <a:pt x="269" y="413"/>
                    </a:lnTo>
                    <a:lnTo>
                      <a:pt x="270" y="413"/>
                    </a:lnTo>
                    <a:lnTo>
                      <a:pt x="270" y="415"/>
                    </a:lnTo>
                    <a:lnTo>
                      <a:pt x="273" y="420"/>
                    </a:lnTo>
                    <a:lnTo>
                      <a:pt x="274" y="426"/>
                    </a:lnTo>
                    <a:lnTo>
                      <a:pt x="274" y="434"/>
                    </a:lnTo>
                    <a:lnTo>
                      <a:pt x="273" y="436"/>
                    </a:lnTo>
                    <a:lnTo>
                      <a:pt x="274" y="439"/>
                    </a:lnTo>
                    <a:lnTo>
                      <a:pt x="273" y="442"/>
                    </a:lnTo>
                    <a:lnTo>
                      <a:pt x="273" y="446"/>
                    </a:lnTo>
                    <a:lnTo>
                      <a:pt x="269" y="451"/>
                    </a:lnTo>
                    <a:lnTo>
                      <a:pt x="270" y="455"/>
                    </a:lnTo>
                    <a:lnTo>
                      <a:pt x="273" y="456"/>
                    </a:lnTo>
                    <a:lnTo>
                      <a:pt x="273" y="459"/>
                    </a:lnTo>
                    <a:lnTo>
                      <a:pt x="270" y="460"/>
                    </a:lnTo>
                    <a:lnTo>
                      <a:pt x="269" y="460"/>
                    </a:lnTo>
                    <a:lnTo>
                      <a:pt x="269" y="460"/>
                    </a:lnTo>
                    <a:lnTo>
                      <a:pt x="270" y="464"/>
                    </a:lnTo>
                    <a:lnTo>
                      <a:pt x="273" y="468"/>
                    </a:lnTo>
                    <a:lnTo>
                      <a:pt x="274" y="472"/>
                    </a:lnTo>
                    <a:lnTo>
                      <a:pt x="274" y="474"/>
                    </a:lnTo>
                    <a:lnTo>
                      <a:pt x="277" y="478"/>
                    </a:lnTo>
                    <a:lnTo>
                      <a:pt x="277" y="482"/>
                    </a:lnTo>
                    <a:lnTo>
                      <a:pt x="274" y="486"/>
                    </a:lnTo>
                    <a:lnTo>
                      <a:pt x="277" y="487"/>
                    </a:lnTo>
                    <a:lnTo>
                      <a:pt x="277" y="487"/>
                    </a:lnTo>
                    <a:lnTo>
                      <a:pt x="277" y="491"/>
                    </a:lnTo>
                    <a:lnTo>
                      <a:pt x="274" y="493"/>
                    </a:lnTo>
                    <a:lnTo>
                      <a:pt x="274" y="496"/>
                    </a:lnTo>
                    <a:lnTo>
                      <a:pt x="278" y="499"/>
                    </a:lnTo>
                    <a:lnTo>
                      <a:pt x="282" y="499"/>
                    </a:lnTo>
                    <a:lnTo>
                      <a:pt x="286" y="500"/>
                    </a:lnTo>
                    <a:lnTo>
                      <a:pt x="290" y="500"/>
                    </a:lnTo>
                    <a:lnTo>
                      <a:pt x="294" y="504"/>
                    </a:lnTo>
                    <a:lnTo>
                      <a:pt x="295" y="500"/>
                    </a:lnTo>
                    <a:lnTo>
                      <a:pt x="297" y="499"/>
                    </a:lnTo>
                    <a:lnTo>
                      <a:pt x="301" y="499"/>
                    </a:lnTo>
                    <a:lnTo>
                      <a:pt x="303" y="500"/>
                    </a:lnTo>
                    <a:lnTo>
                      <a:pt x="307" y="500"/>
                    </a:lnTo>
                    <a:lnTo>
                      <a:pt x="310" y="507"/>
                    </a:lnTo>
                    <a:lnTo>
                      <a:pt x="314" y="513"/>
                    </a:lnTo>
                    <a:lnTo>
                      <a:pt x="316" y="521"/>
                    </a:lnTo>
                    <a:lnTo>
                      <a:pt x="320" y="529"/>
                    </a:lnTo>
                    <a:lnTo>
                      <a:pt x="322" y="531"/>
                    </a:lnTo>
                    <a:lnTo>
                      <a:pt x="326" y="531"/>
                    </a:lnTo>
                    <a:lnTo>
                      <a:pt x="330" y="529"/>
                    </a:lnTo>
                    <a:lnTo>
                      <a:pt x="331" y="529"/>
                    </a:lnTo>
                    <a:lnTo>
                      <a:pt x="335" y="529"/>
                    </a:lnTo>
                    <a:lnTo>
                      <a:pt x="338" y="533"/>
                    </a:lnTo>
                    <a:lnTo>
                      <a:pt x="338" y="535"/>
                    </a:lnTo>
                    <a:lnTo>
                      <a:pt x="338" y="539"/>
                    </a:lnTo>
                    <a:lnTo>
                      <a:pt x="338" y="543"/>
                    </a:lnTo>
                    <a:lnTo>
                      <a:pt x="338" y="547"/>
                    </a:lnTo>
                    <a:lnTo>
                      <a:pt x="335" y="557"/>
                    </a:lnTo>
                    <a:lnTo>
                      <a:pt x="335" y="560"/>
                    </a:lnTo>
                    <a:lnTo>
                      <a:pt x="339" y="561"/>
                    </a:lnTo>
                    <a:lnTo>
                      <a:pt x="339" y="560"/>
                    </a:lnTo>
                    <a:lnTo>
                      <a:pt x="340" y="560"/>
                    </a:lnTo>
                    <a:lnTo>
                      <a:pt x="344" y="560"/>
                    </a:lnTo>
                    <a:lnTo>
                      <a:pt x="348" y="564"/>
                    </a:lnTo>
                    <a:lnTo>
                      <a:pt x="351" y="566"/>
                    </a:lnTo>
                    <a:lnTo>
                      <a:pt x="352" y="578"/>
                    </a:lnTo>
                    <a:lnTo>
                      <a:pt x="352" y="586"/>
                    </a:lnTo>
                    <a:lnTo>
                      <a:pt x="352" y="588"/>
                    </a:lnTo>
                    <a:lnTo>
                      <a:pt x="352" y="588"/>
                    </a:lnTo>
                    <a:lnTo>
                      <a:pt x="348" y="590"/>
                    </a:lnTo>
                    <a:lnTo>
                      <a:pt x="343" y="594"/>
                    </a:lnTo>
                    <a:lnTo>
                      <a:pt x="339" y="596"/>
                    </a:lnTo>
                    <a:lnTo>
                      <a:pt x="338" y="597"/>
                    </a:lnTo>
                    <a:lnTo>
                      <a:pt x="335" y="600"/>
                    </a:lnTo>
                    <a:lnTo>
                      <a:pt x="331" y="601"/>
                    </a:lnTo>
                    <a:lnTo>
                      <a:pt x="330" y="605"/>
                    </a:lnTo>
                    <a:lnTo>
                      <a:pt x="323" y="609"/>
                    </a:lnTo>
                    <a:lnTo>
                      <a:pt x="326" y="609"/>
                    </a:lnTo>
                    <a:lnTo>
                      <a:pt x="326" y="610"/>
                    </a:lnTo>
                    <a:lnTo>
                      <a:pt x="323" y="610"/>
                    </a:lnTo>
                    <a:lnTo>
                      <a:pt x="320" y="614"/>
                    </a:lnTo>
                    <a:lnTo>
                      <a:pt x="316" y="622"/>
                    </a:lnTo>
                    <a:lnTo>
                      <a:pt x="313" y="630"/>
                    </a:lnTo>
                    <a:lnTo>
                      <a:pt x="310" y="634"/>
                    </a:lnTo>
                    <a:lnTo>
                      <a:pt x="309" y="636"/>
                    </a:lnTo>
                    <a:lnTo>
                      <a:pt x="305" y="638"/>
                    </a:lnTo>
                    <a:lnTo>
                      <a:pt x="305" y="641"/>
                    </a:lnTo>
                    <a:lnTo>
                      <a:pt x="301" y="643"/>
                    </a:lnTo>
                    <a:lnTo>
                      <a:pt x="301" y="645"/>
                    </a:lnTo>
                    <a:lnTo>
                      <a:pt x="301" y="649"/>
                    </a:lnTo>
                    <a:lnTo>
                      <a:pt x="299" y="651"/>
                    </a:lnTo>
                    <a:lnTo>
                      <a:pt x="301" y="654"/>
                    </a:lnTo>
                    <a:lnTo>
                      <a:pt x="301" y="657"/>
                    </a:lnTo>
                    <a:lnTo>
                      <a:pt x="322" y="665"/>
                    </a:lnTo>
                    <a:lnTo>
                      <a:pt x="339" y="659"/>
                    </a:lnTo>
                    <a:lnTo>
                      <a:pt x="340" y="662"/>
                    </a:lnTo>
                    <a:lnTo>
                      <a:pt x="343" y="665"/>
                    </a:lnTo>
                    <a:lnTo>
                      <a:pt x="347" y="665"/>
                    </a:lnTo>
                    <a:lnTo>
                      <a:pt x="348" y="666"/>
                    </a:lnTo>
                    <a:lnTo>
                      <a:pt x="354" y="667"/>
                    </a:lnTo>
                    <a:lnTo>
                      <a:pt x="358" y="671"/>
                    </a:lnTo>
                    <a:lnTo>
                      <a:pt x="364" y="675"/>
                    </a:lnTo>
                    <a:lnTo>
                      <a:pt x="366" y="678"/>
                    </a:lnTo>
                    <a:lnTo>
                      <a:pt x="370" y="681"/>
                    </a:lnTo>
                    <a:lnTo>
                      <a:pt x="371" y="683"/>
                    </a:lnTo>
                    <a:lnTo>
                      <a:pt x="375" y="685"/>
                    </a:lnTo>
                    <a:lnTo>
                      <a:pt x="378" y="687"/>
                    </a:lnTo>
                    <a:lnTo>
                      <a:pt x="379" y="689"/>
                    </a:lnTo>
                    <a:lnTo>
                      <a:pt x="379" y="691"/>
                    </a:lnTo>
                    <a:lnTo>
                      <a:pt x="378" y="695"/>
                    </a:lnTo>
                    <a:lnTo>
                      <a:pt x="375" y="698"/>
                    </a:lnTo>
                    <a:lnTo>
                      <a:pt x="375" y="705"/>
                    </a:lnTo>
                    <a:lnTo>
                      <a:pt x="379" y="709"/>
                    </a:lnTo>
                    <a:lnTo>
                      <a:pt x="380" y="706"/>
                    </a:lnTo>
                    <a:lnTo>
                      <a:pt x="383" y="705"/>
                    </a:lnTo>
                    <a:lnTo>
                      <a:pt x="387" y="698"/>
                    </a:lnTo>
                    <a:lnTo>
                      <a:pt x="391" y="691"/>
                    </a:lnTo>
                    <a:lnTo>
                      <a:pt x="391" y="687"/>
                    </a:lnTo>
                    <a:lnTo>
                      <a:pt x="391" y="683"/>
                    </a:lnTo>
                    <a:lnTo>
                      <a:pt x="392" y="679"/>
                    </a:lnTo>
                    <a:lnTo>
                      <a:pt x="392" y="678"/>
                    </a:lnTo>
                    <a:lnTo>
                      <a:pt x="391" y="678"/>
                    </a:lnTo>
                    <a:lnTo>
                      <a:pt x="392" y="675"/>
                    </a:lnTo>
                    <a:lnTo>
                      <a:pt x="391" y="674"/>
                    </a:lnTo>
                    <a:lnTo>
                      <a:pt x="391" y="671"/>
                    </a:lnTo>
                    <a:lnTo>
                      <a:pt x="392" y="670"/>
                    </a:lnTo>
                    <a:lnTo>
                      <a:pt x="392" y="666"/>
                    </a:lnTo>
                    <a:lnTo>
                      <a:pt x="395" y="665"/>
                    </a:lnTo>
                    <a:lnTo>
                      <a:pt x="398" y="662"/>
                    </a:lnTo>
                    <a:lnTo>
                      <a:pt x="398" y="661"/>
                    </a:lnTo>
                    <a:lnTo>
                      <a:pt x="398" y="657"/>
                    </a:lnTo>
                    <a:lnTo>
                      <a:pt x="400" y="657"/>
                    </a:lnTo>
                    <a:lnTo>
                      <a:pt x="400" y="651"/>
                    </a:lnTo>
                    <a:lnTo>
                      <a:pt x="400" y="649"/>
                    </a:lnTo>
                    <a:lnTo>
                      <a:pt x="401" y="647"/>
                    </a:lnTo>
                    <a:lnTo>
                      <a:pt x="400" y="645"/>
                    </a:lnTo>
                    <a:lnTo>
                      <a:pt x="398" y="641"/>
                    </a:lnTo>
                    <a:lnTo>
                      <a:pt x="400" y="643"/>
                    </a:lnTo>
                    <a:lnTo>
                      <a:pt x="401" y="645"/>
                    </a:lnTo>
                    <a:lnTo>
                      <a:pt x="405" y="647"/>
                    </a:lnTo>
                    <a:lnTo>
                      <a:pt x="409" y="643"/>
                    </a:lnTo>
                    <a:lnTo>
                      <a:pt x="411" y="645"/>
                    </a:lnTo>
                    <a:lnTo>
                      <a:pt x="411" y="649"/>
                    </a:lnTo>
                    <a:lnTo>
                      <a:pt x="409" y="647"/>
                    </a:lnTo>
                    <a:lnTo>
                      <a:pt x="409" y="649"/>
                    </a:lnTo>
                    <a:lnTo>
                      <a:pt x="409" y="651"/>
                    </a:lnTo>
                    <a:lnTo>
                      <a:pt x="409" y="653"/>
                    </a:lnTo>
                    <a:lnTo>
                      <a:pt x="409" y="657"/>
                    </a:lnTo>
                    <a:lnTo>
                      <a:pt x="408" y="658"/>
                    </a:lnTo>
                    <a:lnTo>
                      <a:pt x="408" y="661"/>
                    </a:lnTo>
                    <a:lnTo>
                      <a:pt x="405" y="661"/>
                    </a:lnTo>
                    <a:lnTo>
                      <a:pt x="404" y="662"/>
                    </a:lnTo>
                    <a:lnTo>
                      <a:pt x="404" y="666"/>
                    </a:lnTo>
                    <a:lnTo>
                      <a:pt x="401" y="667"/>
                    </a:lnTo>
                    <a:lnTo>
                      <a:pt x="398" y="671"/>
                    </a:lnTo>
                    <a:lnTo>
                      <a:pt x="396" y="674"/>
                    </a:lnTo>
                    <a:lnTo>
                      <a:pt x="392" y="674"/>
                    </a:lnTo>
                    <a:lnTo>
                      <a:pt x="395" y="675"/>
                    </a:lnTo>
                    <a:lnTo>
                      <a:pt x="395" y="679"/>
                    </a:lnTo>
                    <a:lnTo>
                      <a:pt x="400" y="671"/>
                    </a:lnTo>
                    <a:lnTo>
                      <a:pt x="408" y="665"/>
                    </a:lnTo>
                    <a:lnTo>
                      <a:pt x="411" y="657"/>
                    </a:lnTo>
                    <a:lnTo>
                      <a:pt x="415" y="647"/>
                    </a:lnTo>
                    <a:lnTo>
                      <a:pt x="417" y="636"/>
                    </a:lnTo>
                    <a:lnTo>
                      <a:pt x="421" y="626"/>
                    </a:lnTo>
                    <a:lnTo>
                      <a:pt x="427" y="618"/>
                    </a:lnTo>
                    <a:lnTo>
                      <a:pt x="435" y="613"/>
                    </a:lnTo>
                    <a:lnTo>
                      <a:pt x="435" y="608"/>
                    </a:lnTo>
                    <a:lnTo>
                      <a:pt x="435" y="601"/>
                    </a:lnTo>
                    <a:lnTo>
                      <a:pt x="435" y="596"/>
                    </a:lnTo>
                    <a:lnTo>
                      <a:pt x="435" y="592"/>
                    </a:lnTo>
                    <a:lnTo>
                      <a:pt x="432" y="590"/>
                    </a:lnTo>
                    <a:lnTo>
                      <a:pt x="435" y="588"/>
                    </a:lnTo>
                    <a:lnTo>
                      <a:pt x="432" y="588"/>
                    </a:lnTo>
                    <a:lnTo>
                      <a:pt x="432" y="586"/>
                    </a:lnTo>
                    <a:lnTo>
                      <a:pt x="432" y="584"/>
                    </a:lnTo>
                    <a:lnTo>
                      <a:pt x="431" y="578"/>
                    </a:lnTo>
                    <a:lnTo>
                      <a:pt x="431" y="577"/>
                    </a:lnTo>
                    <a:lnTo>
                      <a:pt x="428" y="573"/>
                    </a:lnTo>
                    <a:lnTo>
                      <a:pt x="427" y="569"/>
                    </a:lnTo>
                    <a:lnTo>
                      <a:pt x="428" y="570"/>
                    </a:lnTo>
                    <a:lnTo>
                      <a:pt x="431" y="569"/>
                    </a:lnTo>
                    <a:lnTo>
                      <a:pt x="431" y="565"/>
                    </a:lnTo>
                    <a:lnTo>
                      <a:pt x="428" y="565"/>
                    </a:lnTo>
                    <a:lnTo>
                      <a:pt x="431" y="564"/>
                    </a:lnTo>
                    <a:lnTo>
                      <a:pt x="432" y="560"/>
                    </a:lnTo>
                    <a:lnTo>
                      <a:pt x="428" y="560"/>
                    </a:lnTo>
                    <a:lnTo>
                      <a:pt x="427" y="557"/>
                    </a:lnTo>
                    <a:lnTo>
                      <a:pt x="428" y="557"/>
                    </a:lnTo>
                    <a:lnTo>
                      <a:pt x="431" y="557"/>
                    </a:lnTo>
                    <a:lnTo>
                      <a:pt x="431" y="553"/>
                    </a:lnTo>
                    <a:lnTo>
                      <a:pt x="432" y="556"/>
                    </a:lnTo>
                    <a:lnTo>
                      <a:pt x="436" y="553"/>
                    </a:lnTo>
                    <a:lnTo>
                      <a:pt x="435" y="557"/>
                    </a:lnTo>
                    <a:lnTo>
                      <a:pt x="437" y="552"/>
                    </a:lnTo>
                    <a:lnTo>
                      <a:pt x="437" y="551"/>
                    </a:lnTo>
                    <a:lnTo>
                      <a:pt x="441" y="544"/>
                    </a:lnTo>
                    <a:lnTo>
                      <a:pt x="449" y="540"/>
                    </a:lnTo>
                    <a:lnTo>
                      <a:pt x="455" y="535"/>
                    </a:lnTo>
                    <a:lnTo>
                      <a:pt x="459" y="533"/>
                    </a:lnTo>
                    <a:lnTo>
                      <a:pt x="461" y="531"/>
                    </a:lnTo>
                    <a:lnTo>
                      <a:pt x="463" y="531"/>
                    </a:lnTo>
                    <a:lnTo>
                      <a:pt x="465" y="531"/>
                    </a:lnTo>
                    <a:lnTo>
                      <a:pt x="465" y="529"/>
                    </a:lnTo>
                    <a:lnTo>
                      <a:pt x="468" y="527"/>
                    </a:lnTo>
                    <a:lnTo>
                      <a:pt x="471" y="527"/>
                    </a:lnTo>
                    <a:lnTo>
                      <a:pt x="472" y="529"/>
                    </a:lnTo>
                    <a:lnTo>
                      <a:pt x="475" y="529"/>
                    </a:lnTo>
                    <a:lnTo>
                      <a:pt x="476" y="525"/>
                    </a:lnTo>
                    <a:lnTo>
                      <a:pt x="476" y="524"/>
                    </a:lnTo>
                    <a:lnTo>
                      <a:pt x="479" y="524"/>
                    </a:lnTo>
                    <a:lnTo>
                      <a:pt x="481" y="521"/>
                    </a:lnTo>
                    <a:lnTo>
                      <a:pt x="484" y="520"/>
                    </a:lnTo>
                    <a:lnTo>
                      <a:pt x="489" y="517"/>
                    </a:lnTo>
                    <a:lnTo>
                      <a:pt x="485" y="517"/>
                    </a:lnTo>
                    <a:lnTo>
                      <a:pt x="485" y="516"/>
                    </a:lnTo>
                    <a:lnTo>
                      <a:pt x="488" y="513"/>
                    </a:lnTo>
                    <a:lnTo>
                      <a:pt x="489" y="512"/>
                    </a:lnTo>
                    <a:lnTo>
                      <a:pt x="493" y="513"/>
                    </a:lnTo>
                    <a:lnTo>
                      <a:pt x="496" y="512"/>
                    </a:lnTo>
                    <a:lnTo>
                      <a:pt x="498" y="512"/>
                    </a:lnTo>
                    <a:lnTo>
                      <a:pt x="502" y="513"/>
                    </a:lnTo>
                    <a:lnTo>
                      <a:pt x="506" y="513"/>
                    </a:lnTo>
                    <a:lnTo>
                      <a:pt x="509" y="512"/>
                    </a:lnTo>
                    <a:lnTo>
                      <a:pt x="509" y="509"/>
                    </a:lnTo>
                    <a:lnTo>
                      <a:pt x="509" y="508"/>
                    </a:lnTo>
                    <a:lnTo>
                      <a:pt x="510" y="508"/>
                    </a:lnTo>
                    <a:lnTo>
                      <a:pt x="510" y="509"/>
                    </a:lnTo>
                    <a:lnTo>
                      <a:pt x="510" y="512"/>
                    </a:lnTo>
                    <a:lnTo>
                      <a:pt x="514" y="513"/>
                    </a:lnTo>
                    <a:lnTo>
                      <a:pt x="516" y="512"/>
                    </a:lnTo>
                    <a:lnTo>
                      <a:pt x="522" y="512"/>
                    </a:lnTo>
                    <a:lnTo>
                      <a:pt x="525" y="512"/>
                    </a:lnTo>
                    <a:lnTo>
                      <a:pt x="528" y="513"/>
                    </a:lnTo>
                    <a:lnTo>
                      <a:pt x="528" y="512"/>
                    </a:lnTo>
                    <a:lnTo>
                      <a:pt x="528" y="509"/>
                    </a:lnTo>
                    <a:lnTo>
                      <a:pt x="528" y="507"/>
                    </a:lnTo>
                    <a:lnTo>
                      <a:pt x="532" y="500"/>
                    </a:lnTo>
                    <a:lnTo>
                      <a:pt x="537" y="499"/>
                    </a:lnTo>
                    <a:lnTo>
                      <a:pt x="541" y="495"/>
                    </a:lnTo>
                    <a:lnTo>
                      <a:pt x="541" y="493"/>
                    </a:lnTo>
                    <a:lnTo>
                      <a:pt x="541" y="490"/>
                    </a:lnTo>
                    <a:lnTo>
                      <a:pt x="541" y="483"/>
                    </a:lnTo>
                    <a:lnTo>
                      <a:pt x="542" y="480"/>
                    </a:lnTo>
                    <a:lnTo>
                      <a:pt x="542" y="476"/>
                    </a:lnTo>
                    <a:lnTo>
                      <a:pt x="545" y="474"/>
                    </a:lnTo>
                    <a:lnTo>
                      <a:pt x="549" y="470"/>
                    </a:lnTo>
                    <a:lnTo>
                      <a:pt x="550" y="466"/>
                    </a:lnTo>
                    <a:lnTo>
                      <a:pt x="549" y="464"/>
                    </a:lnTo>
                    <a:lnTo>
                      <a:pt x="553" y="463"/>
                    </a:lnTo>
                    <a:lnTo>
                      <a:pt x="553" y="459"/>
                    </a:lnTo>
                    <a:lnTo>
                      <a:pt x="553" y="455"/>
                    </a:lnTo>
                    <a:lnTo>
                      <a:pt x="556" y="452"/>
                    </a:lnTo>
                    <a:lnTo>
                      <a:pt x="558" y="451"/>
                    </a:lnTo>
                    <a:lnTo>
                      <a:pt x="558" y="447"/>
                    </a:lnTo>
                    <a:lnTo>
                      <a:pt x="558" y="439"/>
                    </a:lnTo>
                    <a:lnTo>
                      <a:pt x="556" y="432"/>
                    </a:lnTo>
                    <a:lnTo>
                      <a:pt x="560" y="423"/>
                    </a:lnTo>
                    <a:lnTo>
                      <a:pt x="564" y="419"/>
                    </a:lnTo>
                    <a:lnTo>
                      <a:pt x="564" y="417"/>
                    </a:lnTo>
                    <a:lnTo>
                      <a:pt x="564" y="413"/>
                    </a:lnTo>
                    <a:lnTo>
                      <a:pt x="564" y="406"/>
                    </a:lnTo>
                    <a:lnTo>
                      <a:pt x="564" y="398"/>
                    </a:lnTo>
                    <a:lnTo>
                      <a:pt x="566" y="390"/>
                    </a:lnTo>
                    <a:lnTo>
                      <a:pt x="567" y="385"/>
                    </a:lnTo>
                    <a:lnTo>
                      <a:pt x="566" y="375"/>
                    </a:lnTo>
                    <a:lnTo>
                      <a:pt x="564" y="367"/>
                    </a:lnTo>
                    <a:lnTo>
                      <a:pt x="564" y="358"/>
                    </a:lnTo>
                    <a:lnTo>
                      <a:pt x="564" y="351"/>
                    </a:lnTo>
                    <a:lnTo>
                      <a:pt x="564" y="349"/>
                    </a:lnTo>
                    <a:lnTo>
                      <a:pt x="562" y="345"/>
                    </a:lnTo>
                    <a:lnTo>
                      <a:pt x="564" y="346"/>
                    </a:lnTo>
                    <a:lnTo>
                      <a:pt x="562" y="341"/>
                    </a:lnTo>
                    <a:lnTo>
                      <a:pt x="562" y="338"/>
                    </a:lnTo>
                    <a:lnTo>
                      <a:pt x="564" y="338"/>
                    </a:lnTo>
                    <a:lnTo>
                      <a:pt x="564" y="337"/>
                    </a:lnTo>
                    <a:lnTo>
                      <a:pt x="564" y="336"/>
                    </a:lnTo>
                    <a:lnTo>
                      <a:pt x="566" y="332"/>
                    </a:lnTo>
                    <a:lnTo>
                      <a:pt x="566" y="329"/>
                    </a:lnTo>
                    <a:lnTo>
                      <a:pt x="565" y="329"/>
                    </a:lnTo>
                    <a:lnTo>
                      <a:pt x="566" y="328"/>
                    </a:lnTo>
                    <a:lnTo>
                      <a:pt x="567" y="324"/>
                    </a:lnTo>
                    <a:lnTo>
                      <a:pt x="569" y="328"/>
                    </a:lnTo>
                    <a:lnTo>
                      <a:pt x="569" y="329"/>
                    </a:lnTo>
                    <a:lnTo>
                      <a:pt x="569" y="332"/>
                    </a:lnTo>
                    <a:lnTo>
                      <a:pt x="573" y="332"/>
                    </a:lnTo>
                    <a:lnTo>
                      <a:pt x="575" y="329"/>
                    </a:lnTo>
                    <a:lnTo>
                      <a:pt x="581" y="320"/>
                    </a:lnTo>
                    <a:lnTo>
                      <a:pt x="586" y="305"/>
                    </a:lnTo>
                    <a:lnTo>
                      <a:pt x="585" y="305"/>
                    </a:lnTo>
                    <a:lnTo>
                      <a:pt x="586" y="301"/>
                    </a:lnTo>
                    <a:lnTo>
                      <a:pt x="586" y="302"/>
                    </a:lnTo>
                    <a:lnTo>
                      <a:pt x="589" y="301"/>
                    </a:lnTo>
                    <a:lnTo>
                      <a:pt x="590" y="298"/>
                    </a:lnTo>
                    <a:lnTo>
                      <a:pt x="590" y="297"/>
                    </a:lnTo>
                    <a:lnTo>
                      <a:pt x="593" y="294"/>
                    </a:lnTo>
                    <a:lnTo>
                      <a:pt x="590" y="292"/>
                    </a:lnTo>
                    <a:lnTo>
                      <a:pt x="593" y="292"/>
                    </a:lnTo>
                    <a:lnTo>
                      <a:pt x="593" y="293"/>
                    </a:lnTo>
                    <a:lnTo>
                      <a:pt x="595" y="289"/>
                    </a:lnTo>
                    <a:lnTo>
                      <a:pt x="602" y="285"/>
                    </a:lnTo>
                    <a:lnTo>
                      <a:pt x="607" y="280"/>
                    </a:lnTo>
                    <a:lnTo>
                      <a:pt x="611" y="272"/>
                    </a:lnTo>
                    <a:lnTo>
                      <a:pt x="615" y="267"/>
                    </a:lnTo>
                    <a:lnTo>
                      <a:pt x="619" y="263"/>
                    </a:lnTo>
                    <a:lnTo>
                      <a:pt x="623" y="252"/>
                    </a:lnTo>
                    <a:lnTo>
                      <a:pt x="623" y="248"/>
                    </a:lnTo>
                    <a:lnTo>
                      <a:pt x="625" y="241"/>
                    </a:lnTo>
                    <a:lnTo>
                      <a:pt x="625" y="237"/>
                    </a:lnTo>
                    <a:lnTo>
                      <a:pt x="625" y="235"/>
                    </a:lnTo>
                    <a:lnTo>
                      <a:pt x="623" y="232"/>
                    </a:lnTo>
                    <a:lnTo>
                      <a:pt x="625" y="231"/>
                    </a:lnTo>
                    <a:lnTo>
                      <a:pt x="625" y="228"/>
                    </a:lnTo>
                    <a:lnTo>
                      <a:pt x="625" y="223"/>
                    </a:lnTo>
                    <a:lnTo>
                      <a:pt x="625" y="219"/>
                    </a:lnTo>
                    <a:lnTo>
                      <a:pt x="621" y="211"/>
                    </a:lnTo>
                    <a:lnTo>
                      <a:pt x="621" y="211"/>
                    </a:lnTo>
                    <a:lnTo>
                      <a:pt x="621" y="211"/>
                    </a:lnTo>
                    <a:lnTo>
                      <a:pt x="621" y="211"/>
                    </a:lnTo>
                    <a:lnTo>
                      <a:pt x="621" y="211"/>
                    </a:lnTo>
                    <a:lnTo>
                      <a:pt x="621" y="211"/>
                    </a:lnTo>
                    <a:lnTo>
                      <a:pt x="621" y="2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9">
                <a:extLst>
                  <a:ext uri="{FF2B5EF4-FFF2-40B4-BE49-F238E27FC236}">
                    <a16:creationId xmlns:a16="http://schemas.microsoft.com/office/drawing/2014/main" id="{EB68728E-1362-4AE9-9129-A0ABC1FC12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78074" y="4375157"/>
                <a:ext cx="377824" cy="1084264"/>
              </a:xfrm>
              <a:custGeom>
                <a:avLst/>
                <a:gdLst>
                  <a:gd name="T0" fmla="*/ 135 w 179"/>
                  <a:gd name="T1" fmla="*/ 489 h 515"/>
                  <a:gd name="T2" fmla="*/ 52 w 179"/>
                  <a:gd name="T3" fmla="*/ 372 h 515"/>
                  <a:gd name="T4" fmla="*/ 105 w 179"/>
                  <a:gd name="T5" fmla="*/ 488 h 515"/>
                  <a:gd name="T6" fmla="*/ 114 w 179"/>
                  <a:gd name="T7" fmla="*/ 495 h 515"/>
                  <a:gd name="T8" fmla="*/ 60 w 179"/>
                  <a:gd name="T9" fmla="*/ 422 h 515"/>
                  <a:gd name="T10" fmla="*/ 60 w 179"/>
                  <a:gd name="T11" fmla="*/ 432 h 515"/>
                  <a:gd name="T12" fmla="*/ 65 w 179"/>
                  <a:gd name="T13" fmla="*/ 438 h 515"/>
                  <a:gd name="T14" fmla="*/ 63 w 179"/>
                  <a:gd name="T15" fmla="*/ 426 h 515"/>
                  <a:gd name="T16" fmla="*/ 152 w 179"/>
                  <a:gd name="T17" fmla="*/ 511 h 515"/>
                  <a:gd name="T18" fmla="*/ 174 w 179"/>
                  <a:gd name="T19" fmla="*/ 515 h 515"/>
                  <a:gd name="T20" fmla="*/ 178 w 179"/>
                  <a:gd name="T21" fmla="*/ 508 h 515"/>
                  <a:gd name="T22" fmla="*/ 145 w 179"/>
                  <a:gd name="T23" fmla="*/ 476 h 515"/>
                  <a:gd name="T24" fmla="*/ 132 w 179"/>
                  <a:gd name="T25" fmla="*/ 481 h 515"/>
                  <a:gd name="T26" fmla="*/ 144 w 179"/>
                  <a:gd name="T27" fmla="*/ 496 h 515"/>
                  <a:gd name="T28" fmla="*/ 145 w 179"/>
                  <a:gd name="T29" fmla="*/ 498 h 515"/>
                  <a:gd name="T30" fmla="*/ 138 w 179"/>
                  <a:gd name="T31" fmla="*/ 505 h 515"/>
                  <a:gd name="T32" fmla="*/ 118 w 179"/>
                  <a:gd name="T33" fmla="*/ 468 h 515"/>
                  <a:gd name="T34" fmla="*/ 91 w 179"/>
                  <a:gd name="T35" fmla="*/ 452 h 515"/>
                  <a:gd name="T36" fmla="*/ 78 w 179"/>
                  <a:gd name="T37" fmla="*/ 433 h 515"/>
                  <a:gd name="T38" fmla="*/ 81 w 179"/>
                  <a:gd name="T39" fmla="*/ 407 h 515"/>
                  <a:gd name="T40" fmla="*/ 76 w 179"/>
                  <a:gd name="T41" fmla="*/ 382 h 515"/>
                  <a:gd name="T42" fmla="*/ 68 w 179"/>
                  <a:gd name="T43" fmla="*/ 366 h 515"/>
                  <a:gd name="T44" fmla="*/ 55 w 179"/>
                  <a:gd name="T45" fmla="*/ 342 h 515"/>
                  <a:gd name="T46" fmla="*/ 46 w 179"/>
                  <a:gd name="T47" fmla="*/ 309 h 515"/>
                  <a:gd name="T48" fmla="*/ 45 w 179"/>
                  <a:gd name="T49" fmla="*/ 280 h 515"/>
                  <a:gd name="T50" fmla="*/ 42 w 179"/>
                  <a:gd name="T51" fmla="*/ 243 h 515"/>
                  <a:gd name="T52" fmla="*/ 39 w 179"/>
                  <a:gd name="T53" fmla="*/ 211 h 515"/>
                  <a:gd name="T54" fmla="*/ 29 w 179"/>
                  <a:gd name="T55" fmla="*/ 180 h 515"/>
                  <a:gd name="T56" fmla="*/ 36 w 179"/>
                  <a:gd name="T57" fmla="*/ 132 h 515"/>
                  <a:gd name="T58" fmla="*/ 35 w 179"/>
                  <a:gd name="T59" fmla="*/ 102 h 515"/>
                  <a:gd name="T60" fmla="*/ 36 w 179"/>
                  <a:gd name="T61" fmla="*/ 66 h 515"/>
                  <a:gd name="T62" fmla="*/ 5 w 179"/>
                  <a:gd name="T63" fmla="*/ 12 h 515"/>
                  <a:gd name="T64" fmla="*/ 9 w 179"/>
                  <a:gd name="T65" fmla="*/ 75 h 515"/>
                  <a:gd name="T66" fmla="*/ 12 w 179"/>
                  <a:gd name="T67" fmla="*/ 122 h 515"/>
                  <a:gd name="T68" fmla="*/ 13 w 179"/>
                  <a:gd name="T69" fmla="*/ 172 h 515"/>
                  <a:gd name="T70" fmla="*/ 22 w 179"/>
                  <a:gd name="T71" fmla="*/ 221 h 515"/>
                  <a:gd name="T72" fmla="*/ 17 w 179"/>
                  <a:gd name="T73" fmla="*/ 266 h 515"/>
                  <a:gd name="T74" fmla="*/ 27 w 179"/>
                  <a:gd name="T75" fmla="*/ 300 h 515"/>
                  <a:gd name="T76" fmla="*/ 39 w 179"/>
                  <a:gd name="T77" fmla="*/ 330 h 515"/>
                  <a:gd name="T78" fmla="*/ 50 w 179"/>
                  <a:gd name="T79" fmla="*/ 347 h 515"/>
                  <a:gd name="T80" fmla="*/ 50 w 179"/>
                  <a:gd name="T81" fmla="*/ 363 h 515"/>
                  <a:gd name="T82" fmla="*/ 55 w 179"/>
                  <a:gd name="T83" fmla="*/ 382 h 515"/>
                  <a:gd name="T84" fmla="*/ 49 w 179"/>
                  <a:gd name="T85" fmla="*/ 386 h 515"/>
                  <a:gd name="T86" fmla="*/ 39 w 179"/>
                  <a:gd name="T87" fmla="*/ 396 h 515"/>
                  <a:gd name="T88" fmla="*/ 58 w 179"/>
                  <a:gd name="T89" fmla="*/ 405 h 515"/>
                  <a:gd name="T90" fmla="*/ 63 w 179"/>
                  <a:gd name="T91" fmla="*/ 413 h 515"/>
                  <a:gd name="T92" fmla="*/ 58 w 179"/>
                  <a:gd name="T93" fmla="*/ 416 h 515"/>
                  <a:gd name="T94" fmla="*/ 68 w 179"/>
                  <a:gd name="T95" fmla="*/ 425 h 515"/>
                  <a:gd name="T96" fmla="*/ 71 w 179"/>
                  <a:gd name="T97" fmla="*/ 438 h 515"/>
                  <a:gd name="T98" fmla="*/ 79 w 179"/>
                  <a:gd name="T99" fmla="*/ 450 h 515"/>
                  <a:gd name="T100" fmla="*/ 92 w 179"/>
                  <a:gd name="T101" fmla="*/ 465 h 515"/>
                  <a:gd name="T102" fmla="*/ 103 w 179"/>
                  <a:gd name="T103" fmla="*/ 481 h 515"/>
                  <a:gd name="T104" fmla="*/ 93 w 179"/>
                  <a:gd name="T105" fmla="*/ 481 h 515"/>
                  <a:gd name="T106" fmla="*/ 112 w 179"/>
                  <a:gd name="T107" fmla="*/ 483 h 515"/>
                  <a:gd name="T108" fmla="*/ 121 w 179"/>
                  <a:gd name="T109" fmla="*/ 483 h 515"/>
                  <a:gd name="T110" fmla="*/ 128 w 179"/>
                  <a:gd name="T111" fmla="*/ 483 h 515"/>
                  <a:gd name="T112" fmla="*/ 132 w 179"/>
                  <a:gd name="T113" fmla="*/ 499 h 515"/>
                  <a:gd name="T114" fmla="*/ 40 w 179"/>
                  <a:gd name="T115" fmla="*/ 353 h 515"/>
                  <a:gd name="T116" fmla="*/ 33 w 179"/>
                  <a:gd name="T117" fmla="*/ 333 h 515"/>
                  <a:gd name="T118" fmla="*/ 43 w 179"/>
                  <a:gd name="T119" fmla="*/ 370 h 515"/>
                  <a:gd name="T120" fmla="*/ 126 w 179"/>
                  <a:gd name="T121" fmla="*/ 496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9" h="515">
                    <a:moveTo>
                      <a:pt x="131" y="501"/>
                    </a:moveTo>
                    <a:cubicBezTo>
                      <a:pt x="129" y="501"/>
                      <a:pt x="129" y="501"/>
                      <a:pt x="129" y="501"/>
                    </a:cubicBezTo>
                    <a:cubicBezTo>
                      <a:pt x="129" y="502"/>
                      <a:pt x="129" y="502"/>
                      <a:pt x="129" y="502"/>
                    </a:cubicBezTo>
                    <a:cubicBezTo>
                      <a:pt x="131" y="502"/>
                      <a:pt x="131" y="502"/>
                      <a:pt x="131" y="502"/>
                    </a:cubicBezTo>
                    <a:cubicBezTo>
                      <a:pt x="132" y="502"/>
                      <a:pt x="132" y="502"/>
                      <a:pt x="132" y="502"/>
                    </a:cubicBezTo>
                    <a:cubicBezTo>
                      <a:pt x="134" y="502"/>
                      <a:pt x="134" y="502"/>
                      <a:pt x="134" y="502"/>
                    </a:cubicBezTo>
                    <a:cubicBezTo>
                      <a:pt x="134" y="501"/>
                      <a:pt x="134" y="501"/>
                      <a:pt x="134" y="501"/>
                    </a:cubicBezTo>
                    <a:cubicBezTo>
                      <a:pt x="132" y="501"/>
                      <a:pt x="132" y="501"/>
                      <a:pt x="132" y="501"/>
                    </a:cubicBezTo>
                    <a:lnTo>
                      <a:pt x="131" y="501"/>
                    </a:lnTo>
                    <a:close/>
                    <a:moveTo>
                      <a:pt x="138" y="495"/>
                    </a:moveTo>
                    <a:cubicBezTo>
                      <a:pt x="139" y="493"/>
                      <a:pt x="139" y="493"/>
                      <a:pt x="139" y="493"/>
                    </a:cubicBezTo>
                    <a:cubicBezTo>
                      <a:pt x="138" y="492"/>
                      <a:pt x="138" y="492"/>
                      <a:pt x="138" y="492"/>
                    </a:cubicBezTo>
                    <a:cubicBezTo>
                      <a:pt x="136" y="489"/>
                      <a:pt x="136" y="489"/>
                      <a:pt x="136" y="489"/>
                    </a:cubicBezTo>
                    <a:cubicBezTo>
                      <a:pt x="135" y="489"/>
                      <a:pt x="135" y="489"/>
                      <a:pt x="135" y="489"/>
                    </a:cubicBezTo>
                    <a:cubicBezTo>
                      <a:pt x="134" y="491"/>
                      <a:pt x="134" y="491"/>
                      <a:pt x="134" y="491"/>
                    </a:cubicBezTo>
                    <a:cubicBezTo>
                      <a:pt x="135" y="492"/>
                      <a:pt x="135" y="492"/>
                      <a:pt x="135" y="492"/>
                    </a:cubicBezTo>
                    <a:cubicBezTo>
                      <a:pt x="134" y="492"/>
                      <a:pt x="134" y="492"/>
                      <a:pt x="134" y="492"/>
                    </a:cubicBezTo>
                    <a:cubicBezTo>
                      <a:pt x="135" y="496"/>
                      <a:pt x="135" y="496"/>
                      <a:pt x="135" y="496"/>
                    </a:cubicBezTo>
                    <a:cubicBezTo>
                      <a:pt x="136" y="498"/>
                      <a:pt x="136" y="498"/>
                      <a:pt x="136" y="498"/>
                    </a:cubicBezTo>
                    <a:cubicBezTo>
                      <a:pt x="139" y="498"/>
                      <a:pt x="139" y="498"/>
                      <a:pt x="139" y="498"/>
                    </a:cubicBezTo>
                    <a:cubicBezTo>
                      <a:pt x="136" y="493"/>
                      <a:pt x="136" y="493"/>
                      <a:pt x="136" y="493"/>
                    </a:cubicBezTo>
                    <a:lnTo>
                      <a:pt x="138" y="495"/>
                    </a:lnTo>
                    <a:close/>
                    <a:moveTo>
                      <a:pt x="56" y="367"/>
                    </a:moveTo>
                    <a:cubicBezTo>
                      <a:pt x="55" y="367"/>
                      <a:pt x="55" y="367"/>
                      <a:pt x="55" y="367"/>
                    </a:cubicBezTo>
                    <a:cubicBezTo>
                      <a:pt x="53" y="367"/>
                      <a:pt x="53" y="367"/>
                      <a:pt x="53" y="367"/>
                    </a:cubicBezTo>
                    <a:cubicBezTo>
                      <a:pt x="53" y="369"/>
                      <a:pt x="53" y="369"/>
                      <a:pt x="53" y="369"/>
                    </a:cubicBezTo>
                    <a:cubicBezTo>
                      <a:pt x="52" y="370"/>
                      <a:pt x="52" y="370"/>
                      <a:pt x="52" y="370"/>
                    </a:cubicBezTo>
                    <a:cubicBezTo>
                      <a:pt x="52" y="372"/>
                      <a:pt x="52" y="372"/>
                      <a:pt x="52" y="372"/>
                    </a:cubicBezTo>
                    <a:cubicBezTo>
                      <a:pt x="53" y="373"/>
                      <a:pt x="53" y="373"/>
                      <a:pt x="53" y="373"/>
                    </a:cubicBezTo>
                    <a:cubicBezTo>
                      <a:pt x="55" y="375"/>
                      <a:pt x="55" y="375"/>
                      <a:pt x="55" y="375"/>
                    </a:cubicBezTo>
                    <a:cubicBezTo>
                      <a:pt x="56" y="373"/>
                      <a:pt x="56" y="373"/>
                      <a:pt x="56" y="373"/>
                    </a:cubicBezTo>
                    <a:cubicBezTo>
                      <a:pt x="58" y="372"/>
                      <a:pt x="58" y="372"/>
                      <a:pt x="58" y="372"/>
                    </a:cubicBezTo>
                    <a:cubicBezTo>
                      <a:pt x="58" y="370"/>
                      <a:pt x="58" y="370"/>
                      <a:pt x="58" y="370"/>
                    </a:cubicBezTo>
                    <a:cubicBezTo>
                      <a:pt x="59" y="369"/>
                      <a:pt x="59" y="369"/>
                      <a:pt x="59" y="369"/>
                    </a:cubicBezTo>
                    <a:cubicBezTo>
                      <a:pt x="58" y="369"/>
                      <a:pt x="58" y="369"/>
                      <a:pt x="58" y="369"/>
                    </a:cubicBezTo>
                    <a:lnTo>
                      <a:pt x="56" y="367"/>
                    </a:lnTo>
                    <a:close/>
                    <a:moveTo>
                      <a:pt x="111" y="489"/>
                    </a:moveTo>
                    <a:cubicBezTo>
                      <a:pt x="109" y="488"/>
                      <a:pt x="109" y="488"/>
                      <a:pt x="109" y="488"/>
                    </a:cubicBezTo>
                    <a:cubicBezTo>
                      <a:pt x="108" y="486"/>
                      <a:pt x="108" y="486"/>
                      <a:pt x="108" y="486"/>
                    </a:cubicBezTo>
                    <a:cubicBezTo>
                      <a:pt x="106" y="486"/>
                      <a:pt x="106" y="486"/>
                      <a:pt x="106" y="486"/>
                    </a:cubicBezTo>
                    <a:cubicBezTo>
                      <a:pt x="108" y="488"/>
                      <a:pt x="108" y="488"/>
                      <a:pt x="108" y="488"/>
                    </a:cubicBezTo>
                    <a:cubicBezTo>
                      <a:pt x="105" y="488"/>
                      <a:pt x="105" y="488"/>
                      <a:pt x="105" y="488"/>
                    </a:cubicBezTo>
                    <a:cubicBezTo>
                      <a:pt x="109" y="491"/>
                      <a:pt x="109" y="491"/>
                      <a:pt x="109" y="491"/>
                    </a:cubicBezTo>
                    <a:cubicBezTo>
                      <a:pt x="106" y="489"/>
                      <a:pt x="106" y="489"/>
                      <a:pt x="106" y="489"/>
                    </a:cubicBezTo>
                    <a:cubicBezTo>
                      <a:pt x="105" y="489"/>
                      <a:pt x="105" y="489"/>
                      <a:pt x="105" y="489"/>
                    </a:cubicBezTo>
                    <a:cubicBezTo>
                      <a:pt x="103" y="491"/>
                      <a:pt x="103" y="491"/>
                      <a:pt x="103" y="491"/>
                    </a:cubicBezTo>
                    <a:cubicBezTo>
                      <a:pt x="105" y="491"/>
                      <a:pt x="105" y="491"/>
                      <a:pt x="105" y="491"/>
                    </a:cubicBezTo>
                    <a:cubicBezTo>
                      <a:pt x="108" y="491"/>
                      <a:pt x="108" y="491"/>
                      <a:pt x="108" y="491"/>
                    </a:cubicBezTo>
                    <a:cubicBezTo>
                      <a:pt x="109" y="493"/>
                      <a:pt x="109" y="493"/>
                      <a:pt x="109" y="493"/>
                    </a:cubicBezTo>
                    <a:cubicBezTo>
                      <a:pt x="111" y="495"/>
                      <a:pt x="111" y="495"/>
                      <a:pt x="111" y="495"/>
                    </a:cubicBezTo>
                    <a:cubicBezTo>
                      <a:pt x="111" y="493"/>
                      <a:pt x="111" y="493"/>
                      <a:pt x="111" y="493"/>
                    </a:cubicBezTo>
                    <a:cubicBezTo>
                      <a:pt x="114" y="492"/>
                      <a:pt x="114" y="492"/>
                      <a:pt x="114" y="492"/>
                    </a:cubicBezTo>
                    <a:cubicBezTo>
                      <a:pt x="115" y="492"/>
                      <a:pt x="115" y="492"/>
                      <a:pt x="115" y="492"/>
                    </a:cubicBezTo>
                    <a:cubicBezTo>
                      <a:pt x="114" y="493"/>
                      <a:pt x="114" y="493"/>
                      <a:pt x="114" y="493"/>
                    </a:cubicBezTo>
                    <a:cubicBezTo>
                      <a:pt x="115" y="495"/>
                      <a:pt x="115" y="495"/>
                      <a:pt x="115" y="495"/>
                    </a:cubicBezTo>
                    <a:cubicBezTo>
                      <a:pt x="114" y="495"/>
                      <a:pt x="114" y="495"/>
                      <a:pt x="114" y="495"/>
                    </a:cubicBezTo>
                    <a:cubicBezTo>
                      <a:pt x="115" y="496"/>
                      <a:pt x="115" y="496"/>
                      <a:pt x="115" y="496"/>
                    </a:cubicBezTo>
                    <a:cubicBezTo>
                      <a:pt x="119" y="495"/>
                      <a:pt x="119" y="495"/>
                      <a:pt x="119" y="495"/>
                    </a:cubicBezTo>
                    <a:cubicBezTo>
                      <a:pt x="118" y="493"/>
                      <a:pt x="118" y="493"/>
                      <a:pt x="118" y="493"/>
                    </a:cubicBezTo>
                    <a:cubicBezTo>
                      <a:pt x="119" y="492"/>
                      <a:pt x="119" y="492"/>
                      <a:pt x="119" y="492"/>
                    </a:cubicBezTo>
                    <a:cubicBezTo>
                      <a:pt x="118" y="491"/>
                      <a:pt x="118" y="491"/>
                      <a:pt x="118" y="491"/>
                    </a:cubicBezTo>
                    <a:cubicBezTo>
                      <a:pt x="116" y="491"/>
                      <a:pt x="116" y="491"/>
                      <a:pt x="116" y="491"/>
                    </a:cubicBezTo>
                    <a:cubicBezTo>
                      <a:pt x="115" y="489"/>
                      <a:pt x="115" y="489"/>
                      <a:pt x="115" y="489"/>
                    </a:cubicBezTo>
                    <a:cubicBezTo>
                      <a:pt x="114" y="489"/>
                      <a:pt x="114" y="489"/>
                      <a:pt x="114" y="489"/>
                    </a:cubicBezTo>
                    <a:cubicBezTo>
                      <a:pt x="112" y="488"/>
                      <a:pt x="112" y="488"/>
                      <a:pt x="112" y="488"/>
                    </a:cubicBezTo>
                    <a:cubicBezTo>
                      <a:pt x="111" y="488"/>
                      <a:pt x="111" y="488"/>
                      <a:pt x="111" y="488"/>
                    </a:cubicBezTo>
                    <a:lnTo>
                      <a:pt x="111" y="489"/>
                    </a:lnTo>
                    <a:close/>
                    <a:moveTo>
                      <a:pt x="62" y="425"/>
                    </a:moveTo>
                    <a:cubicBezTo>
                      <a:pt x="62" y="423"/>
                      <a:pt x="62" y="423"/>
                      <a:pt x="62" y="423"/>
                    </a:cubicBezTo>
                    <a:cubicBezTo>
                      <a:pt x="60" y="422"/>
                      <a:pt x="60" y="422"/>
                      <a:pt x="60" y="422"/>
                    </a:cubicBezTo>
                    <a:cubicBezTo>
                      <a:pt x="58" y="418"/>
                      <a:pt x="58" y="418"/>
                      <a:pt x="58" y="418"/>
                    </a:cubicBezTo>
                    <a:cubicBezTo>
                      <a:pt x="58" y="419"/>
                      <a:pt x="58" y="419"/>
                      <a:pt x="58" y="419"/>
                    </a:cubicBezTo>
                    <a:cubicBezTo>
                      <a:pt x="56" y="418"/>
                      <a:pt x="56" y="418"/>
                      <a:pt x="56" y="418"/>
                    </a:cubicBezTo>
                    <a:cubicBezTo>
                      <a:pt x="52" y="418"/>
                      <a:pt x="52" y="418"/>
                      <a:pt x="52" y="418"/>
                    </a:cubicBezTo>
                    <a:cubicBezTo>
                      <a:pt x="56" y="422"/>
                      <a:pt x="56" y="422"/>
                      <a:pt x="56" y="422"/>
                    </a:cubicBezTo>
                    <a:cubicBezTo>
                      <a:pt x="58" y="423"/>
                      <a:pt x="58" y="423"/>
                      <a:pt x="58" y="423"/>
                    </a:cubicBezTo>
                    <a:cubicBezTo>
                      <a:pt x="59" y="425"/>
                      <a:pt x="59" y="425"/>
                      <a:pt x="59" y="425"/>
                    </a:cubicBezTo>
                    <a:cubicBezTo>
                      <a:pt x="59" y="426"/>
                      <a:pt x="59" y="426"/>
                      <a:pt x="59" y="426"/>
                    </a:cubicBezTo>
                    <a:cubicBezTo>
                      <a:pt x="60" y="426"/>
                      <a:pt x="60" y="426"/>
                      <a:pt x="60" y="426"/>
                    </a:cubicBezTo>
                    <a:cubicBezTo>
                      <a:pt x="59" y="428"/>
                      <a:pt x="59" y="428"/>
                      <a:pt x="59" y="428"/>
                    </a:cubicBezTo>
                    <a:cubicBezTo>
                      <a:pt x="60" y="428"/>
                      <a:pt x="60" y="428"/>
                      <a:pt x="60" y="428"/>
                    </a:cubicBezTo>
                    <a:cubicBezTo>
                      <a:pt x="62" y="430"/>
                      <a:pt x="62" y="430"/>
                      <a:pt x="62" y="430"/>
                    </a:cubicBezTo>
                    <a:cubicBezTo>
                      <a:pt x="62" y="433"/>
                      <a:pt x="62" y="433"/>
                      <a:pt x="62" y="433"/>
                    </a:cubicBezTo>
                    <a:cubicBezTo>
                      <a:pt x="60" y="432"/>
                      <a:pt x="60" y="432"/>
                      <a:pt x="60" y="432"/>
                    </a:cubicBezTo>
                    <a:cubicBezTo>
                      <a:pt x="60" y="433"/>
                      <a:pt x="60" y="433"/>
                      <a:pt x="60" y="433"/>
                    </a:cubicBezTo>
                    <a:cubicBezTo>
                      <a:pt x="58" y="433"/>
                      <a:pt x="58" y="433"/>
                      <a:pt x="58" y="433"/>
                    </a:cubicBezTo>
                    <a:cubicBezTo>
                      <a:pt x="56" y="432"/>
                      <a:pt x="56" y="432"/>
                      <a:pt x="56" y="432"/>
                    </a:cubicBezTo>
                    <a:cubicBezTo>
                      <a:pt x="58" y="435"/>
                      <a:pt x="58" y="435"/>
                      <a:pt x="58" y="435"/>
                    </a:cubicBezTo>
                    <a:cubicBezTo>
                      <a:pt x="60" y="436"/>
                      <a:pt x="60" y="436"/>
                      <a:pt x="60" y="436"/>
                    </a:cubicBezTo>
                    <a:cubicBezTo>
                      <a:pt x="62" y="439"/>
                      <a:pt x="62" y="439"/>
                      <a:pt x="62" y="439"/>
                    </a:cubicBezTo>
                    <a:cubicBezTo>
                      <a:pt x="65" y="440"/>
                      <a:pt x="65" y="440"/>
                      <a:pt x="65" y="440"/>
                    </a:cubicBezTo>
                    <a:cubicBezTo>
                      <a:pt x="63" y="439"/>
                      <a:pt x="63" y="439"/>
                      <a:pt x="63" y="439"/>
                    </a:cubicBezTo>
                    <a:cubicBezTo>
                      <a:pt x="63" y="438"/>
                      <a:pt x="63" y="438"/>
                      <a:pt x="63" y="438"/>
                    </a:cubicBezTo>
                    <a:cubicBezTo>
                      <a:pt x="63" y="435"/>
                      <a:pt x="63" y="435"/>
                      <a:pt x="63" y="435"/>
                    </a:cubicBezTo>
                    <a:cubicBezTo>
                      <a:pt x="65" y="435"/>
                      <a:pt x="65" y="435"/>
                      <a:pt x="65" y="435"/>
                    </a:cubicBezTo>
                    <a:cubicBezTo>
                      <a:pt x="65" y="436"/>
                      <a:pt x="65" y="436"/>
                      <a:pt x="65" y="436"/>
                    </a:cubicBezTo>
                    <a:cubicBezTo>
                      <a:pt x="66" y="438"/>
                      <a:pt x="66" y="438"/>
                      <a:pt x="66" y="438"/>
                    </a:cubicBezTo>
                    <a:cubicBezTo>
                      <a:pt x="65" y="438"/>
                      <a:pt x="65" y="438"/>
                      <a:pt x="65" y="438"/>
                    </a:cubicBezTo>
                    <a:cubicBezTo>
                      <a:pt x="66" y="439"/>
                      <a:pt x="66" y="439"/>
                      <a:pt x="66" y="439"/>
                    </a:cubicBezTo>
                    <a:cubicBezTo>
                      <a:pt x="68" y="440"/>
                      <a:pt x="68" y="440"/>
                      <a:pt x="68" y="440"/>
                    </a:cubicBezTo>
                    <a:cubicBezTo>
                      <a:pt x="68" y="442"/>
                      <a:pt x="68" y="442"/>
                      <a:pt x="68" y="442"/>
                    </a:cubicBezTo>
                    <a:cubicBezTo>
                      <a:pt x="71" y="442"/>
                      <a:pt x="71" y="442"/>
                      <a:pt x="71" y="442"/>
                    </a:cubicBezTo>
                    <a:cubicBezTo>
                      <a:pt x="71" y="440"/>
                      <a:pt x="71" y="440"/>
                      <a:pt x="71" y="440"/>
                    </a:cubicBezTo>
                    <a:cubicBezTo>
                      <a:pt x="69" y="439"/>
                      <a:pt x="69" y="439"/>
                      <a:pt x="69" y="439"/>
                    </a:cubicBezTo>
                    <a:cubicBezTo>
                      <a:pt x="71" y="439"/>
                      <a:pt x="71" y="439"/>
                      <a:pt x="71" y="439"/>
                    </a:cubicBezTo>
                    <a:cubicBezTo>
                      <a:pt x="69" y="438"/>
                      <a:pt x="69" y="438"/>
                      <a:pt x="69" y="438"/>
                    </a:cubicBezTo>
                    <a:cubicBezTo>
                      <a:pt x="68" y="439"/>
                      <a:pt x="68" y="439"/>
                      <a:pt x="68" y="439"/>
                    </a:cubicBezTo>
                    <a:cubicBezTo>
                      <a:pt x="68" y="433"/>
                      <a:pt x="68" y="433"/>
                      <a:pt x="68" y="433"/>
                    </a:cubicBezTo>
                    <a:cubicBezTo>
                      <a:pt x="66" y="430"/>
                      <a:pt x="66" y="430"/>
                      <a:pt x="66" y="430"/>
                    </a:cubicBezTo>
                    <a:cubicBezTo>
                      <a:pt x="65" y="429"/>
                      <a:pt x="65" y="429"/>
                      <a:pt x="65" y="429"/>
                    </a:cubicBezTo>
                    <a:cubicBezTo>
                      <a:pt x="65" y="428"/>
                      <a:pt x="65" y="428"/>
                      <a:pt x="65" y="428"/>
                    </a:cubicBezTo>
                    <a:cubicBezTo>
                      <a:pt x="63" y="426"/>
                      <a:pt x="63" y="426"/>
                      <a:pt x="63" y="426"/>
                    </a:cubicBezTo>
                    <a:lnTo>
                      <a:pt x="62" y="425"/>
                    </a:lnTo>
                    <a:close/>
                    <a:moveTo>
                      <a:pt x="178" y="508"/>
                    </a:moveTo>
                    <a:cubicBezTo>
                      <a:pt x="174" y="506"/>
                      <a:pt x="174" y="506"/>
                      <a:pt x="174" y="506"/>
                    </a:cubicBezTo>
                    <a:cubicBezTo>
                      <a:pt x="171" y="506"/>
                      <a:pt x="171" y="506"/>
                      <a:pt x="171" y="506"/>
                    </a:cubicBezTo>
                    <a:cubicBezTo>
                      <a:pt x="169" y="506"/>
                      <a:pt x="169" y="506"/>
                      <a:pt x="169" y="506"/>
                    </a:cubicBezTo>
                    <a:cubicBezTo>
                      <a:pt x="167" y="508"/>
                      <a:pt x="167" y="508"/>
                      <a:pt x="167" y="508"/>
                    </a:cubicBezTo>
                    <a:cubicBezTo>
                      <a:pt x="165" y="506"/>
                      <a:pt x="165" y="506"/>
                      <a:pt x="165" y="506"/>
                    </a:cubicBezTo>
                    <a:cubicBezTo>
                      <a:pt x="159" y="508"/>
                      <a:pt x="159" y="508"/>
                      <a:pt x="159" y="508"/>
                    </a:cubicBezTo>
                    <a:cubicBezTo>
                      <a:pt x="157" y="508"/>
                      <a:pt x="157" y="508"/>
                      <a:pt x="157" y="508"/>
                    </a:cubicBezTo>
                    <a:cubicBezTo>
                      <a:pt x="155" y="508"/>
                      <a:pt x="155" y="508"/>
                      <a:pt x="155" y="508"/>
                    </a:cubicBezTo>
                    <a:cubicBezTo>
                      <a:pt x="155" y="509"/>
                      <a:pt x="155" y="509"/>
                      <a:pt x="155" y="509"/>
                    </a:cubicBezTo>
                    <a:cubicBezTo>
                      <a:pt x="154" y="508"/>
                      <a:pt x="154" y="508"/>
                      <a:pt x="154" y="508"/>
                    </a:cubicBezTo>
                    <a:cubicBezTo>
                      <a:pt x="151" y="509"/>
                      <a:pt x="151" y="509"/>
                      <a:pt x="151" y="509"/>
                    </a:cubicBezTo>
                    <a:cubicBezTo>
                      <a:pt x="152" y="511"/>
                      <a:pt x="152" y="511"/>
                      <a:pt x="152" y="511"/>
                    </a:cubicBezTo>
                    <a:cubicBezTo>
                      <a:pt x="155" y="511"/>
                      <a:pt x="155" y="511"/>
                      <a:pt x="155" y="511"/>
                    </a:cubicBezTo>
                    <a:cubicBezTo>
                      <a:pt x="155" y="512"/>
                      <a:pt x="155" y="512"/>
                      <a:pt x="155" y="512"/>
                    </a:cubicBezTo>
                    <a:cubicBezTo>
                      <a:pt x="157" y="512"/>
                      <a:pt x="157" y="512"/>
                      <a:pt x="157" y="512"/>
                    </a:cubicBezTo>
                    <a:cubicBezTo>
                      <a:pt x="161" y="514"/>
                      <a:pt x="161" y="514"/>
                      <a:pt x="161" y="514"/>
                    </a:cubicBezTo>
                    <a:cubicBezTo>
                      <a:pt x="158" y="511"/>
                      <a:pt x="158" y="511"/>
                      <a:pt x="158" y="511"/>
                    </a:cubicBezTo>
                    <a:cubicBezTo>
                      <a:pt x="158" y="509"/>
                      <a:pt x="158" y="509"/>
                      <a:pt x="158" y="509"/>
                    </a:cubicBezTo>
                    <a:cubicBezTo>
                      <a:pt x="159" y="509"/>
                      <a:pt x="159" y="509"/>
                      <a:pt x="159" y="509"/>
                    </a:cubicBezTo>
                    <a:cubicBezTo>
                      <a:pt x="162" y="511"/>
                      <a:pt x="162" y="511"/>
                      <a:pt x="162" y="511"/>
                    </a:cubicBezTo>
                    <a:cubicBezTo>
                      <a:pt x="164" y="512"/>
                      <a:pt x="164" y="512"/>
                      <a:pt x="164" y="512"/>
                    </a:cubicBezTo>
                    <a:cubicBezTo>
                      <a:pt x="164" y="514"/>
                      <a:pt x="164" y="514"/>
                      <a:pt x="164" y="514"/>
                    </a:cubicBezTo>
                    <a:cubicBezTo>
                      <a:pt x="167" y="514"/>
                      <a:pt x="167" y="514"/>
                      <a:pt x="167" y="514"/>
                    </a:cubicBezTo>
                    <a:cubicBezTo>
                      <a:pt x="169" y="514"/>
                      <a:pt x="169" y="514"/>
                      <a:pt x="169" y="514"/>
                    </a:cubicBezTo>
                    <a:cubicBezTo>
                      <a:pt x="172" y="515"/>
                      <a:pt x="172" y="515"/>
                      <a:pt x="172" y="515"/>
                    </a:cubicBezTo>
                    <a:cubicBezTo>
                      <a:pt x="174" y="515"/>
                      <a:pt x="174" y="515"/>
                      <a:pt x="174" y="515"/>
                    </a:cubicBezTo>
                    <a:cubicBezTo>
                      <a:pt x="172" y="514"/>
                      <a:pt x="172" y="514"/>
                      <a:pt x="172" y="514"/>
                    </a:cubicBezTo>
                    <a:cubicBezTo>
                      <a:pt x="169" y="512"/>
                      <a:pt x="169" y="512"/>
                      <a:pt x="169" y="512"/>
                    </a:cubicBezTo>
                    <a:cubicBezTo>
                      <a:pt x="167" y="512"/>
                      <a:pt x="167" y="512"/>
                      <a:pt x="167" y="512"/>
                    </a:cubicBezTo>
                    <a:cubicBezTo>
                      <a:pt x="165" y="511"/>
                      <a:pt x="165" y="511"/>
                      <a:pt x="165" y="511"/>
                    </a:cubicBezTo>
                    <a:cubicBezTo>
                      <a:pt x="167" y="511"/>
                      <a:pt x="167" y="511"/>
                      <a:pt x="167" y="511"/>
                    </a:cubicBezTo>
                    <a:cubicBezTo>
                      <a:pt x="169" y="511"/>
                      <a:pt x="169" y="511"/>
                      <a:pt x="169" y="511"/>
                    </a:cubicBezTo>
                    <a:cubicBezTo>
                      <a:pt x="172" y="511"/>
                      <a:pt x="172" y="511"/>
                      <a:pt x="172" y="511"/>
                    </a:cubicBezTo>
                    <a:cubicBezTo>
                      <a:pt x="174" y="511"/>
                      <a:pt x="174" y="511"/>
                      <a:pt x="174" y="511"/>
                    </a:cubicBezTo>
                    <a:cubicBezTo>
                      <a:pt x="175" y="511"/>
                      <a:pt x="175" y="511"/>
                      <a:pt x="175" y="511"/>
                    </a:cubicBezTo>
                    <a:cubicBezTo>
                      <a:pt x="177" y="511"/>
                      <a:pt x="177" y="511"/>
                      <a:pt x="177" y="511"/>
                    </a:cubicBezTo>
                    <a:cubicBezTo>
                      <a:pt x="178" y="512"/>
                      <a:pt x="178" y="512"/>
                      <a:pt x="178" y="512"/>
                    </a:cubicBezTo>
                    <a:cubicBezTo>
                      <a:pt x="179" y="511"/>
                      <a:pt x="179" y="511"/>
                      <a:pt x="179" y="511"/>
                    </a:cubicBezTo>
                    <a:cubicBezTo>
                      <a:pt x="179" y="509"/>
                      <a:pt x="179" y="509"/>
                      <a:pt x="179" y="509"/>
                    </a:cubicBezTo>
                    <a:lnTo>
                      <a:pt x="178" y="508"/>
                    </a:lnTo>
                    <a:close/>
                    <a:moveTo>
                      <a:pt x="152" y="505"/>
                    </a:moveTo>
                    <a:cubicBezTo>
                      <a:pt x="154" y="506"/>
                      <a:pt x="154" y="506"/>
                      <a:pt x="154" y="506"/>
                    </a:cubicBezTo>
                    <a:cubicBezTo>
                      <a:pt x="158" y="506"/>
                      <a:pt x="158" y="506"/>
                      <a:pt x="158" y="506"/>
                    </a:cubicBezTo>
                    <a:cubicBezTo>
                      <a:pt x="159" y="506"/>
                      <a:pt x="159" y="506"/>
                      <a:pt x="159" y="506"/>
                    </a:cubicBezTo>
                    <a:cubicBezTo>
                      <a:pt x="161" y="506"/>
                      <a:pt x="161" y="506"/>
                      <a:pt x="161" y="506"/>
                    </a:cubicBezTo>
                    <a:cubicBezTo>
                      <a:pt x="159" y="505"/>
                      <a:pt x="159" y="505"/>
                      <a:pt x="159" y="505"/>
                    </a:cubicBezTo>
                    <a:cubicBezTo>
                      <a:pt x="162" y="506"/>
                      <a:pt x="162" y="506"/>
                      <a:pt x="162" y="506"/>
                    </a:cubicBezTo>
                    <a:cubicBezTo>
                      <a:pt x="162" y="504"/>
                      <a:pt x="162" y="504"/>
                      <a:pt x="162" y="504"/>
                    </a:cubicBezTo>
                    <a:cubicBezTo>
                      <a:pt x="161" y="504"/>
                      <a:pt x="161" y="504"/>
                      <a:pt x="161" y="504"/>
                    </a:cubicBezTo>
                    <a:cubicBezTo>
                      <a:pt x="158" y="496"/>
                      <a:pt x="158" y="496"/>
                      <a:pt x="158" y="496"/>
                    </a:cubicBezTo>
                    <a:cubicBezTo>
                      <a:pt x="151" y="482"/>
                      <a:pt x="151" y="482"/>
                      <a:pt x="151" y="482"/>
                    </a:cubicBezTo>
                    <a:cubicBezTo>
                      <a:pt x="149" y="479"/>
                      <a:pt x="149" y="479"/>
                      <a:pt x="149" y="479"/>
                    </a:cubicBezTo>
                    <a:cubicBezTo>
                      <a:pt x="148" y="476"/>
                      <a:pt x="148" y="476"/>
                      <a:pt x="148" y="476"/>
                    </a:cubicBezTo>
                    <a:cubicBezTo>
                      <a:pt x="145" y="476"/>
                      <a:pt x="145" y="476"/>
                      <a:pt x="145" y="476"/>
                    </a:cubicBezTo>
                    <a:cubicBezTo>
                      <a:pt x="142" y="476"/>
                      <a:pt x="142" y="476"/>
                      <a:pt x="142" y="476"/>
                    </a:cubicBezTo>
                    <a:cubicBezTo>
                      <a:pt x="141" y="475"/>
                      <a:pt x="141" y="475"/>
                      <a:pt x="141" y="475"/>
                    </a:cubicBezTo>
                    <a:cubicBezTo>
                      <a:pt x="139" y="475"/>
                      <a:pt x="139" y="475"/>
                      <a:pt x="139" y="475"/>
                    </a:cubicBezTo>
                    <a:cubicBezTo>
                      <a:pt x="138" y="475"/>
                      <a:pt x="138" y="475"/>
                      <a:pt x="138" y="475"/>
                    </a:cubicBezTo>
                    <a:cubicBezTo>
                      <a:pt x="138" y="478"/>
                      <a:pt x="138" y="478"/>
                      <a:pt x="138" y="478"/>
                    </a:cubicBezTo>
                    <a:cubicBezTo>
                      <a:pt x="138" y="479"/>
                      <a:pt x="138" y="479"/>
                      <a:pt x="138" y="479"/>
                    </a:cubicBezTo>
                    <a:cubicBezTo>
                      <a:pt x="136" y="479"/>
                      <a:pt x="136" y="479"/>
                      <a:pt x="136" y="479"/>
                    </a:cubicBezTo>
                    <a:cubicBezTo>
                      <a:pt x="134" y="478"/>
                      <a:pt x="134" y="478"/>
                      <a:pt x="134" y="478"/>
                    </a:cubicBezTo>
                    <a:cubicBezTo>
                      <a:pt x="131" y="478"/>
                      <a:pt x="131" y="478"/>
                      <a:pt x="131" y="478"/>
                    </a:cubicBezTo>
                    <a:cubicBezTo>
                      <a:pt x="134" y="479"/>
                      <a:pt x="134" y="479"/>
                      <a:pt x="134" y="479"/>
                    </a:cubicBezTo>
                    <a:cubicBezTo>
                      <a:pt x="135" y="481"/>
                      <a:pt x="135" y="481"/>
                      <a:pt x="135" y="481"/>
                    </a:cubicBezTo>
                    <a:cubicBezTo>
                      <a:pt x="135" y="482"/>
                      <a:pt x="135" y="482"/>
                      <a:pt x="135" y="482"/>
                    </a:cubicBezTo>
                    <a:cubicBezTo>
                      <a:pt x="134" y="482"/>
                      <a:pt x="134" y="482"/>
                      <a:pt x="134" y="482"/>
                    </a:cubicBezTo>
                    <a:cubicBezTo>
                      <a:pt x="132" y="481"/>
                      <a:pt x="132" y="481"/>
                      <a:pt x="132" y="481"/>
                    </a:cubicBezTo>
                    <a:cubicBezTo>
                      <a:pt x="132" y="483"/>
                      <a:pt x="132" y="483"/>
                      <a:pt x="132" y="483"/>
                    </a:cubicBezTo>
                    <a:cubicBezTo>
                      <a:pt x="134" y="485"/>
                      <a:pt x="134" y="485"/>
                      <a:pt x="134" y="485"/>
                    </a:cubicBezTo>
                    <a:cubicBezTo>
                      <a:pt x="135" y="486"/>
                      <a:pt x="135" y="486"/>
                      <a:pt x="135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86"/>
                      <a:pt x="141" y="486"/>
                      <a:pt x="141" y="486"/>
                    </a:cubicBezTo>
                    <a:cubicBezTo>
                      <a:pt x="144" y="485"/>
                      <a:pt x="144" y="485"/>
                      <a:pt x="144" y="485"/>
                    </a:cubicBezTo>
                    <a:cubicBezTo>
                      <a:pt x="145" y="486"/>
                      <a:pt x="145" y="486"/>
                      <a:pt x="145" y="486"/>
                    </a:cubicBezTo>
                    <a:cubicBezTo>
                      <a:pt x="146" y="486"/>
                      <a:pt x="146" y="486"/>
                      <a:pt x="146" y="486"/>
                    </a:cubicBezTo>
                    <a:cubicBezTo>
                      <a:pt x="145" y="489"/>
                      <a:pt x="145" y="489"/>
                      <a:pt x="145" y="489"/>
                    </a:cubicBezTo>
                    <a:cubicBezTo>
                      <a:pt x="142" y="489"/>
                      <a:pt x="142" y="489"/>
                      <a:pt x="142" y="489"/>
                    </a:cubicBezTo>
                    <a:cubicBezTo>
                      <a:pt x="141" y="491"/>
                      <a:pt x="141" y="491"/>
                      <a:pt x="141" y="491"/>
                    </a:cubicBezTo>
                    <a:cubicBezTo>
                      <a:pt x="141" y="492"/>
                      <a:pt x="141" y="492"/>
                      <a:pt x="141" y="492"/>
                    </a:cubicBezTo>
                    <a:cubicBezTo>
                      <a:pt x="141" y="493"/>
                      <a:pt x="141" y="493"/>
                      <a:pt x="141" y="493"/>
                    </a:cubicBezTo>
                    <a:cubicBezTo>
                      <a:pt x="144" y="496"/>
                      <a:pt x="144" y="496"/>
                      <a:pt x="144" y="496"/>
                    </a:cubicBezTo>
                    <a:cubicBezTo>
                      <a:pt x="148" y="498"/>
                      <a:pt x="148" y="498"/>
                      <a:pt x="148" y="498"/>
                    </a:cubicBezTo>
                    <a:cubicBezTo>
                      <a:pt x="152" y="498"/>
                      <a:pt x="152" y="498"/>
                      <a:pt x="152" y="498"/>
                    </a:cubicBezTo>
                    <a:cubicBezTo>
                      <a:pt x="157" y="501"/>
                      <a:pt x="157" y="501"/>
                      <a:pt x="157" y="501"/>
                    </a:cubicBezTo>
                    <a:cubicBezTo>
                      <a:pt x="155" y="501"/>
                      <a:pt x="155" y="501"/>
                      <a:pt x="155" y="501"/>
                    </a:cubicBezTo>
                    <a:cubicBezTo>
                      <a:pt x="155" y="502"/>
                      <a:pt x="155" y="502"/>
                      <a:pt x="155" y="502"/>
                    </a:cubicBezTo>
                    <a:cubicBezTo>
                      <a:pt x="154" y="502"/>
                      <a:pt x="154" y="502"/>
                      <a:pt x="154" y="502"/>
                    </a:cubicBezTo>
                    <a:cubicBezTo>
                      <a:pt x="154" y="501"/>
                      <a:pt x="154" y="501"/>
                      <a:pt x="154" y="501"/>
                    </a:cubicBezTo>
                    <a:cubicBezTo>
                      <a:pt x="152" y="499"/>
                      <a:pt x="152" y="499"/>
                      <a:pt x="152" y="499"/>
                    </a:cubicBezTo>
                    <a:cubicBezTo>
                      <a:pt x="151" y="499"/>
                      <a:pt x="151" y="499"/>
                      <a:pt x="151" y="499"/>
                    </a:cubicBezTo>
                    <a:cubicBezTo>
                      <a:pt x="149" y="499"/>
                      <a:pt x="149" y="499"/>
                      <a:pt x="149" y="499"/>
                    </a:cubicBezTo>
                    <a:cubicBezTo>
                      <a:pt x="146" y="498"/>
                      <a:pt x="146" y="498"/>
                      <a:pt x="146" y="498"/>
                    </a:cubicBezTo>
                    <a:cubicBezTo>
                      <a:pt x="148" y="501"/>
                      <a:pt x="148" y="501"/>
                      <a:pt x="148" y="501"/>
                    </a:cubicBezTo>
                    <a:cubicBezTo>
                      <a:pt x="146" y="499"/>
                      <a:pt x="146" y="499"/>
                      <a:pt x="146" y="499"/>
                    </a:cubicBezTo>
                    <a:cubicBezTo>
                      <a:pt x="145" y="498"/>
                      <a:pt x="145" y="498"/>
                      <a:pt x="145" y="498"/>
                    </a:cubicBezTo>
                    <a:cubicBezTo>
                      <a:pt x="144" y="499"/>
                      <a:pt x="144" y="499"/>
                      <a:pt x="144" y="499"/>
                    </a:cubicBezTo>
                    <a:cubicBezTo>
                      <a:pt x="139" y="498"/>
                      <a:pt x="139" y="498"/>
                      <a:pt x="139" y="498"/>
                    </a:cubicBezTo>
                    <a:cubicBezTo>
                      <a:pt x="145" y="502"/>
                      <a:pt x="145" y="502"/>
                      <a:pt x="145" y="502"/>
                    </a:cubicBezTo>
                    <a:cubicBezTo>
                      <a:pt x="144" y="502"/>
                      <a:pt x="144" y="502"/>
                      <a:pt x="144" y="502"/>
                    </a:cubicBezTo>
                    <a:cubicBezTo>
                      <a:pt x="142" y="501"/>
                      <a:pt x="142" y="501"/>
                      <a:pt x="142" y="501"/>
                    </a:cubicBezTo>
                    <a:cubicBezTo>
                      <a:pt x="139" y="499"/>
                      <a:pt x="139" y="499"/>
                      <a:pt x="139" y="499"/>
                    </a:cubicBezTo>
                    <a:cubicBezTo>
                      <a:pt x="138" y="499"/>
                      <a:pt x="138" y="499"/>
                      <a:pt x="138" y="499"/>
                    </a:cubicBezTo>
                    <a:cubicBezTo>
                      <a:pt x="136" y="499"/>
                      <a:pt x="136" y="499"/>
                      <a:pt x="136" y="499"/>
                    </a:cubicBezTo>
                    <a:cubicBezTo>
                      <a:pt x="136" y="501"/>
                      <a:pt x="136" y="501"/>
                      <a:pt x="136" y="501"/>
                    </a:cubicBezTo>
                    <a:cubicBezTo>
                      <a:pt x="134" y="501"/>
                      <a:pt x="134" y="501"/>
                      <a:pt x="134" y="501"/>
                    </a:cubicBezTo>
                    <a:cubicBezTo>
                      <a:pt x="135" y="504"/>
                      <a:pt x="135" y="504"/>
                      <a:pt x="135" y="504"/>
                    </a:cubicBezTo>
                    <a:cubicBezTo>
                      <a:pt x="136" y="504"/>
                      <a:pt x="136" y="504"/>
                      <a:pt x="136" y="504"/>
                    </a:cubicBezTo>
                    <a:cubicBezTo>
                      <a:pt x="136" y="502"/>
                      <a:pt x="136" y="502"/>
                      <a:pt x="136" y="502"/>
                    </a:cubicBezTo>
                    <a:cubicBezTo>
                      <a:pt x="138" y="505"/>
                      <a:pt x="138" y="505"/>
                      <a:pt x="138" y="505"/>
                    </a:cubicBezTo>
                    <a:cubicBezTo>
                      <a:pt x="141" y="504"/>
                      <a:pt x="141" y="504"/>
                      <a:pt x="141" y="504"/>
                    </a:cubicBezTo>
                    <a:cubicBezTo>
                      <a:pt x="142" y="504"/>
                      <a:pt x="142" y="504"/>
                      <a:pt x="142" y="504"/>
                    </a:cubicBezTo>
                    <a:cubicBezTo>
                      <a:pt x="141" y="505"/>
                      <a:pt x="141" y="505"/>
                      <a:pt x="141" y="505"/>
                    </a:cubicBezTo>
                    <a:cubicBezTo>
                      <a:pt x="144" y="505"/>
                      <a:pt x="144" y="505"/>
                      <a:pt x="144" y="505"/>
                    </a:cubicBezTo>
                    <a:cubicBezTo>
                      <a:pt x="145" y="504"/>
                      <a:pt x="145" y="504"/>
                      <a:pt x="145" y="504"/>
                    </a:cubicBezTo>
                    <a:cubicBezTo>
                      <a:pt x="145" y="505"/>
                      <a:pt x="145" y="505"/>
                      <a:pt x="145" y="505"/>
                    </a:cubicBezTo>
                    <a:cubicBezTo>
                      <a:pt x="146" y="505"/>
                      <a:pt x="146" y="505"/>
                      <a:pt x="146" y="505"/>
                    </a:cubicBezTo>
                    <a:cubicBezTo>
                      <a:pt x="149" y="505"/>
                      <a:pt x="149" y="505"/>
                      <a:pt x="149" y="505"/>
                    </a:cubicBezTo>
                    <a:cubicBezTo>
                      <a:pt x="151" y="504"/>
                      <a:pt x="151" y="504"/>
                      <a:pt x="151" y="504"/>
                    </a:cubicBezTo>
                    <a:lnTo>
                      <a:pt x="152" y="505"/>
                    </a:lnTo>
                    <a:close/>
                    <a:moveTo>
                      <a:pt x="139" y="471"/>
                    </a:moveTo>
                    <a:cubicBezTo>
                      <a:pt x="132" y="469"/>
                      <a:pt x="132" y="469"/>
                      <a:pt x="132" y="469"/>
                    </a:cubicBezTo>
                    <a:cubicBezTo>
                      <a:pt x="125" y="468"/>
                      <a:pt x="125" y="468"/>
                      <a:pt x="125" y="468"/>
                    </a:cubicBezTo>
                    <a:cubicBezTo>
                      <a:pt x="118" y="468"/>
                      <a:pt x="118" y="468"/>
                      <a:pt x="118" y="468"/>
                    </a:cubicBezTo>
                    <a:cubicBezTo>
                      <a:pt x="114" y="469"/>
                      <a:pt x="114" y="469"/>
                      <a:pt x="114" y="469"/>
                    </a:cubicBezTo>
                    <a:cubicBezTo>
                      <a:pt x="111" y="468"/>
                      <a:pt x="111" y="468"/>
                      <a:pt x="111" y="468"/>
                    </a:cubicBezTo>
                    <a:cubicBezTo>
                      <a:pt x="109" y="468"/>
                      <a:pt x="109" y="468"/>
                      <a:pt x="109" y="468"/>
                    </a:cubicBezTo>
                    <a:cubicBezTo>
                      <a:pt x="106" y="465"/>
                      <a:pt x="106" y="465"/>
                      <a:pt x="106" y="465"/>
                    </a:cubicBezTo>
                    <a:cubicBezTo>
                      <a:pt x="102" y="462"/>
                      <a:pt x="102" y="462"/>
                      <a:pt x="102" y="462"/>
                    </a:cubicBezTo>
                    <a:cubicBezTo>
                      <a:pt x="102" y="459"/>
                      <a:pt x="102" y="459"/>
                      <a:pt x="102" y="459"/>
                    </a:cubicBezTo>
                    <a:cubicBezTo>
                      <a:pt x="101" y="458"/>
                      <a:pt x="101" y="458"/>
                      <a:pt x="101" y="458"/>
                    </a:cubicBezTo>
                    <a:cubicBezTo>
                      <a:pt x="101" y="455"/>
                      <a:pt x="101" y="455"/>
                      <a:pt x="101" y="455"/>
                    </a:cubicBezTo>
                    <a:cubicBezTo>
                      <a:pt x="99" y="453"/>
                      <a:pt x="99" y="453"/>
                      <a:pt x="99" y="453"/>
                    </a:cubicBezTo>
                    <a:cubicBezTo>
                      <a:pt x="99" y="453"/>
                      <a:pt x="99" y="453"/>
                      <a:pt x="99" y="453"/>
                    </a:cubicBezTo>
                    <a:cubicBezTo>
                      <a:pt x="98" y="450"/>
                      <a:pt x="98" y="450"/>
                      <a:pt x="98" y="450"/>
                    </a:cubicBezTo>
                    <a:cubicBezTo>
                      <a:pt x="96" y="450"/>
                      <a:pt x="96" y="450"/>
                      <a:pt x="96" y="450"/>
                    </a:cubicBezTo>
                    <a:cubicBezTo>
                      <a:pt x="92" y="450"/>
                      <a:pt x="92" y="450"/>
                      <a:pt x="92" y="450"/>
                    </a:cubicBezTo>
                    <a:cubicBezTo>
                      <a:pt x="91" y="452"/>
                      <a:pt x="91" y="452"/>
                      <a:pt x="91" y="452"/>
                    </a:cubicBezTo>
                    <a:cubicBezTo>
                      <a:pt x="89" y="452"/>
                      <a:pt x="89" y="452"/>
                      <a:pt x="89" y="452"/>
                    </a:cubicBezTo>
                    <a:cubicBezTo>
                      <a:pt x="88" y="450"/>
                      <a:pt x="88" y="450"/>
                      <a:pt x="88" y="450"/>
                    </a:cubicBezTo>
                    <a:cubicBezTo>
                      <a:pt x="86" y="448"/>
                      <a:pt x="86" y="448"/>
                      <a:pt x="86" y="448"/>
                    </a:cubicBezTo>
                    <a:cubicBezTo>
                      <a:pt x="85" y="446"/>
                      <a:pt x="85" y="446"/>
                      <a:pt x="85" y="446"/>
                    </a:cubicBezTo>
                    <a:cubicBezTo>
                      <a:pt x="85" y="446"/>
                      <a:pt x="85" y="446"/>
                      <a:pt x="85" y="446"/>
                    </a:cubicBezTo>
                    <a:cubicBezTo>
                      <a:pt x="83" y="445"/>
                      <a:pt x="83" y="445"/>
                      <a:pt x="83" y="445"/>
                    </a:cubicBezTo>
                    <a:cubicBezTo>
                      <a:pt x="83" y="445"/>
                      <a:pt x="83" y="445"/>
                      <a:pt x="83" y="445"/>
                    </a:cubicBezTo>
                    <a:cubicBezTo>
                      <a:pt x="82" y="443"/>
                      <a:pt x="82" y="443"/>
                      <a:pt x="82" y="443"/>
                    </a:cubicBezTo>
                    <a:cubicBezTo>
                      <a:pt x="81" y="440"/>
                      <a:pt x="81" y="440"/>
                      <a:pt x="81" y="440"/>
                    </a:cubicBezTo>
                    <a:cubicBezTo>
                      <a:pt x="81" y="439"/>
                      <a:pt x="81" y="439"/>
                      <a:pt x="81" y="439"/>
                    </a:cubicBezTo>
                    <a:cubicBezTo>
                      <a:pt x="78" y="436"/>
                      <a:pt x="78" y="436"/>
                      <a:pt x="78" y="436"/>
                    </a:cubicBezTo>
                    <a:cubicBezTo>
                      <a:pt x="78" y="435"/>
                      <a:pt x="78" y="435"/>
                      <a:pt x="78" y="435"/>
                    </a:cubicBezTo>
                    <a:cubicBezTo>
                      <a:pt x="78" y="435"/>
                      <a:pt x="78" y="435"/>
                      <a:pt x="78" y="435"/>
                    </a:cubicBezTo>
                    <a:cubicBezTo>
                      <a:pt x="78" y="433"/>
                      <a:pt x="78" y="433"/>
                      <a:pt x="78" y="433"/>
                    </a:cubicBezTo>
                    <a:cubicBezTo>
                      <a:pt x="78" y="433"/>
                      <a:pt x="78" y="433"/>
                      <a:pt x="78" y="433"/>
                    </a:cubicBezTo>
                    <a:cubicBezTo>
                      <a:pt x="79" y="432"/>
                      <a:pt x="79" y="432"/>
                      <a:pt x="79" y="432"/>
                    </a:cubicBezTo>
                    <a:cubicBezTo>
                      <a:pt x="81" y="430"/>
                      <a:pt x="81" y="430"/>
                      <a:pt x="81" y="430"/>
                    </a:cubicBezTo>
                    <a:cubicBezTo>
                      <a:pt x="81" y="428"/>
                      <a:pt x="81" y="428"/>
                      <a:pt x="81" y="428"/>
                    </a:cubicBezTo>
                    <a:cubicBezTo>
                      <a:pt x="83" y="428"/>
                      <a:pt x="83" y="428"/>
                      <a:pt x="83" y="428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82" y="422"/>
                      <a:pt x="82" y="422"/>
                      <a:pt x="82" y="422"/>
                    </a:cubicBezTo>
                    <a:cubicBezTo>
                      <a:pt x="83" y="420"/>
                      <a:pt x="83" y="420"/>
                      <a:pt x="83" y="420"/>
                    </a:cubicBezTo>
                    <a:cubicBezTo>
                      <a:pt x="85" y="419"/>
                      <a:pt x="85" y="419"/>
                      <a:pt x="85" y="419"/>
                    </a:cubicBezTo>
                    <a:cubicBezTo>
                      <a:pt x="83" y="418"/>
                      <a:pt x="83" y="418"/>
                      <a:pt x="83" y="418"/>
                    </a:cubicBezTo>
                    <a:cubicBezTo>
                      <a:pt x="82" y="416"/>
                      <a:pt x="82" y="416"/>
                      <a:pt x="82" y="416"/>
                    </a:cubicBezTo>
                    <a:cubicBezTo>
                      <a:pt x="79" y="415"/>
                      <a:pt x="79" y="415"/>
                      <a:pt x="79" y="415"/>
                    </a:cubicBezTo>
                    <a:cubicBezTo>
                      <a:pt x="79" y="412"/>
                      <a:pt x="79" y="412"/>
                      <a:pt x="79" y="412"/>
                    </a:cubicBezTo>
                    <a:cubicBezTo>
                      <a:pt x="81" y="407"/>
                      <a:pt x="81" y="407"/>
                      <a:pt x="81" y="407"/>
                    </a:cubicBezTo>
                    <a:cubicBezTo>
                      <a:pt x="81" y="406"/>
                      <a:pt x="81" y="406"/>
                      <a:pt x="81" y="406"/>
                    </a:cubicBezTo>
                    <a:cubicBezTo>
                      <a:pt x="82" y="405"/>
                      <a:pt x="82" y="405"/>
                      <a:pt x="82" y="405"/>
                    </a:cubicBezTo>
                    <a:cubicBezTo>
                      <a:pt x="82" y="403"/>
                      <a:pt x="82" y="403"/>
                      <a:pt x="82" y="403"/>
                    </a:cubicBezTo>
                    <a:cubicBezTo>
                      <a:pt x="81" y="402"/>
                      <a:pt x="81" y="402"/>
                      <a:pt x="81" y="402"/>
                    </a:cubicBezTo>
                    <a:cubicBezTo>
                      <a:pt x="81" y="400"/>
                      <a:pt x="81" y="400"/>
                      <a:pt x="81" y="400"/>
                    </a:cubicBezTo>
                    <a:cubicBezTo>
                      <a:pt x="82" y="399"/>
                      <a:pt x="82" y="399"/>
                      <a:pt x="82" y="399"/>
                    </a:cubicBezTo>
                    <a:cubicBezTo>
                      <a:pt x="82" y="396"/>
                      <a:pt x="82" y="396"/>
                      <a:pt x="82" y="396"/>
                    </a:cubicBezTo>
                    <a:cubicBezTo>
                      <a:pt x="81" y="395"/>
                      <a:pt x="81" y="395"/>
                      <a:pt x="81" y="395"/>
                    </a:cubicBezTo>
                    <a:cubicBezTo>
                      <a:pt x="76" y="390"/>
                      <a:pt x="76" y="390"/>
                      <a:pt x="76" y="390"/>
                    </a:cubicBezTo>
                    <a:cubicBezTo>
                      <a:pt x="78" y="389"/>
                      <a:pt x="78" y="389"/>
                      <a:pt x="78" y="389"/>
                    </a:cubicBezTo>
                    <a:cubicBezTo>
                      <a:pt x="78" y="387"/>
                      <a:pt x="78" y="387"/>
                      <a:pt x="78" y="387"/>
                    </a:cubicBezTo>
                    <a:cubicBezTo>
                      <a:pt x="75" y="385"/>
                      <a:pt x="75" y="385"/>
                      <a:pt x="75" y="385"/>
                    </a:cubicBezTo>
                    <a:cubicBezTo>
                      <a:pt x="75" y="383"/>
                      <a:pt x="75" y="383"/>
                      <a:pt x="75" y="383"/>
                    </a:cubicBezTo>
                    <a:cubicBezTo>
                      <a:pt x="76" y="382"/>
                      <a:pt x="76" y="382"/>
                      <a:pt x="76" y="382"/>
                    </a:cubicBezTo>
                    <a:cubicBezTo>
                      <a:pt x="78" y="380"/>
                      <a:pt x="78" y="380"/>
                      <a:pt x="78" y="380"/>
                    </a:cubicBezTo>
                    <a:cubicBezTo>
                      <a:pt x="78" y="379"/>
                      <a:pt x="78" y="379"/>
                      <a:pt x="78" y="379"/>
                    </a:cubicBezTo>
                    <a:cubicBezTo>
                      <a:pt x="78" y="377"/>
                      <a:pt x="78" y="377"/>
                      <a:pt x="78" y="377"/>
                    </a:cubicBezTo>
                    <a:cubicBezTo>
                      <a:pt x="73" y="375"/>
                      <a:pt x="73" y="375"/>
                      <a:pt x="73" y="375"/>
                    </a:cubicBezTo>
                    <a:cubicBezTo>
                      <a:pt x="71" y="375"/>
                      <a:pt x="71" y="375"/>
                      <a:pt x="71" y="375"/>
                    </a:cubicBezTo>
                    <a:cubicBezTo>
                      <a:pt x="68" y="373"/>
                      <a:pt x="68" y="373"/>
                      <a:pt x="68" y="373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71" y="373"/>
                      <a:pt x="71" y="373"/>
                      <a:pt x="71" y="373"/>
                    </a:cubicBezTo>
                    <a:cubicBezTo>
                      <a:pt x="76" y="372"/>
                      <a:pt x="76" y="372"/>
                      <a:pt x="76" y="372"/>
                    </a:cubicBezTo>
                    <a:cubicBezTo>
                      <a:pt x="76" y="369"/>
                      <a:pt x="76" y="369"/>
                      <a:pt x="76" y="369"/>
                    </a:cubicBezTo>
                    <a:cubicBezTo>
                      <a:pt x="75" y="367"/>
                      <a:pt x="75" y="367"/>
                      <a:pt x="75" y="367"/>
                    </a:cubicBezTo>
                    <a:cubicBezTo>
                      <a:pt x="72" y="367"/>
                      <a:pt x="72" y="367"/>
                      <a:pt x="72" y="367"/>
                    </a:cubicBezTo>
                    <a:cubicBezTo>
                      <a:pt x="69" y="367"/>
                      <a:pt x="69" y="367"/>
                      <a:pt x="69" y="367"/>
                    </a:cubicBezTo>
                    <a:cubicBezTo>
                      <a:pt x="68" y="366"/>
                      <a:pt x="68" y="366"/>
                      <a:pt x="68" y="366"/>
                    </a:cubicBezTo>
                    <a:cubicBezTo>
                      <a:pt x="66" y="364"/>
                      <a:pt x="66" y="364"/>
                      <a:pt x="66" y="364"/>
                    </a:cubicBezTo>
                    <a:cubicBezTo>
                      <a:pt x="66" y="363"/>
                      <a:pt x="66" y="363"/>
                      <a:pt x="66" y="363"/>
                    </a:cubicBezTo>
                    <a:cubicBezTo>
                      <a:pt x="68" y="362"/>
                      <a:pt x="68" y="362"/>
                      <a:pt x="68" y="362"/>
                    </a:cubicBezTo>
                    <a:cubicBezTo>
                      <a:pt x="65" y="360"/>
                      <a:pt x="65" y="360"/>
                      <a:pt x="65" y="360"/>
                    </a:cubicBezTo>
                    <a:cubicBezTo>
                      <a:pt x="65" y="359"/>
                      <a:pt x="65" y="359"/>
                      <a:pt x="65" y="359"/>
                    </a:cubicBezTo>
                    <a:cubicBezTo>
                      <a:pt x="65" y="357"/>
                      <a:pt x="65" y="357"/>
                      <a:pt x="65" y="357"/>
                    </a:cubicBezTo>
                    <a:cubicBezTo>
                      <a:pt x="63" y="356"/>
                      <a:pt x="63" y="356"/>
                      <a:pt x="63" y="356"/>
                    </a:cubicBezTo>
                    <a:cubicBezTo>
                      <a:pt x="62" y="354"/>
                      <a:pt x="62" y="354"/>
                      <a:pt x="62" y="354"/>
                    </a:cubicBezTo>
                    <a:cubicBezTo>
                      <a:pt x="62" y="353"/>
                      <a:pt x="62" y="353"/>
                      <a:pt x="62" y="353"/>
                    </a:cubicBezTo>
                    <a:cubicBezTo>
                      <a:pt x="62" y="352"/>
                      <a:pt x="62" y="352"/>
                      <a:pt x="62" y="352"/>
                    </a:cubicBezTo>
                    <a:cubicBezTo>
                      <a:pt x="60" y="350"/>
                      <a:pt x="60" y="350"/>
                      <a:pt x="60" y="350"/>
                    </a:cubicBezTo>
                    <a:cubicBezTo>
                      <a:pt x="58" y="349"/>
                      <a:pt x="58" y="349"/>
                      <a:pt x="58" y="349"/>
                    </a:cubicBezTo>
                    <a:cubicBezTo>
                      <a:pt x="56" y="346"/>
                      <a:pt x="56" y="346"/>
                      <a:pt x="56" y="346"/>
                    </a:cubicBezTo>
                    <a:cubicBezTo>
                      <a:pt x="55" y="342"/>
                      <a:pt x="55" y="342"/>
                      <a:pt x="55" y="342"/>
                    </a:cubicBezTo>
                    <a:cubicBezTo>
                      <a:pt x="53" y="339"/>
                      <a:pt x="53" y="339"/>
                      <a:pt x="53" y="339"/>
                    </a:cubicBezTo>
                    <a:cubicBezTo>
                      <a:pt x="55" y="337"/>
                      <a:pt x="55" y="337"/>
                      <a:pt x="55" y="337"/>
                    </a:cubicBezTo>
                    <a:cubicBezTo>
                      <a:pt x="56" y="337"/>
                      <a:pt x="56" y="337"/>
                      <a:pt x="56" y="337"/>
                    </a:cubicBezTo>
                    <a:cubicBezTo>
                      <a:pt x="56" y="336"/>
                      <a:pt x="56" y="336"/>
                      <a:pt x="56" y="336"/>
                    </a:cubicBezTo>
                    <a:cubicBezTo>
                      <a:pt x="56" y="334"/>
                      <a:pt x="56" y="334"/>
                      <a:pt x="56" y="334"/>
                    </a:cubicBezTo>
                    <a:cubicBezTo>
                      <a:pt x="53" y="332"/>
                      <a:pt x="53" y="332"/>
                      <a:pt x="53" y="332"/>
                    </a:cubicBezTo>
                    <a:cubicBezTo>
                      <a:pt x="52" y="329"/>
                      <a:pt x="52" y="329"/>
                      <a:pt x="52" y="329"/>
                    </a:cubicBezTo>
                    <a:cubicBezTo>
                      <a:pt x="52" y="326"/>
                      <a:pt x="52" y="326"/>
                      <a:pt x="52" y="326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48" y="317"/>
                      <a:pt x="48" y="317"/>
                      <a:pt x="48" y="317"/>
                    </a:cubicBezTo>
                    <a:cubicBezTo>
                      <a:pt x="49" y="313"/>
                      <a:pt x="49" y="313"/>
                      <a:pt x="49" y="313"/>
                    </a:cubicBezTo>
                    <a:cubicBezTo>
                      <a:pt x="49" y="311"/>
                      <a:pt x="49" y="311"/>
                      <a:pt x="49" y="311"/>
                    </a:cubicBezTo>
                    <a:cubicBezTo>
                      <a:pt x="48" y="311"/>
                      <a:pt x="48" y="311"/>
                      <a:pt x="48" y="311"/>
                    </a:cubicBezTo>
                    <a:cubicBezTo>
                      <a:pt x="46" y="309"/>
                      <a:pt x="46" y="309"/>
                      <a:pt x="46" y="309"/>
                    </a:cubicBezTo>
                    <a:cubicBezTo>
                      <a:pt x="48" y="309"/>
                      <a:pt x="48" y="309"/>
                      <a:pt x="48" y="309"/>
                    </a:cubicBezTo>
                    <a:cubicBezTo>
                      <a:pt x="48" y="307"/>
                      <a:pt x="48" y="307"/>
                      <a:pt x="48" y="307"/>
                    </a:cubicBezTo>
                    <a:cubicBezTo>
                      <a:pt x="46" y="306"/>
                      <a:pt x="46" y="306"/>
                      <a:pt x="46" y="306"/>
                    </a:cubicBezTo>
                    <a:cubicBezTo>
                      <a:pt x="46" y="303"/>
                      <a:pt x="46" y="303"/>
                      <a:pt x="46" y="303"/>
                    </a:cubicBezTo>
                    <a:cubicBezTo>
                      <a:pt x="48" y="303"/>
                      <a:pt x="48" y="303"/>
                      <a:pt x="48" y="303"/>
                    </a:cubicBezTo>
                    <a:cubicBezTo>
                      <a:pt x="46" y="299"/>
                      <a:pt x="46" y="299"/>
                      <a:pt x="46" y="299"/>
                    </a:cubicBezTo>
                    <a:cubicBezTo>
                      <a:pt x="46" y="296"/>
                      <a:pt x="46" y="296"/>
                      <a:pt x="46" y="296"/>
                    </a:cubicBezTo>
                    <a:cubicBezTo>
                      <a:pt x="46" y="293"/>
                      <a:pt x="46" y="293"/>
                      <a:pt x="46" y="293"/>
                    </a:cubicBezTo>
                    <a:cubicBezTo>
                      <a:pt x="48" y="293"/>
                      <a:pt x="48" y="293"/>
                      <a:pt x="48" y="293"/>
                    </a:cubicBezTo>
                    <a:cubicBezTo>
                      <a:pt x="50" y="290"/>
                      <a:pt x="50" y="290"/>
                      <a:pt x="50" y="290"/>
                    </a:cubicBezTo>
                    <a:cubicBezTo>
                      <a:pt x="50" y="288"/>
                      <a:pt x="50" y="288"/>
                      <a:pt x="50" y="288"/>
                    </a:cubicBezTo>
                    <a:cubicBezTo>
                      <a:pt x="49" y="287"/>
                      <a:pt x="49" y="287"/>
                      <a:pt x="49" y="287"/>
                    </a:cubicBezTo>
                    <a:cubicBezTo>
                      <a:pt x="48" y="284"/>
                      <a:pt x="48" y="284"/>
                      <a:pt x="48" y="284"/>
                    </a:cubicBezTo>
                    <a:cubicBezTo>
                      <a:pt x="45" y="280"/>
                      <a:pt x="45" y="280"/>
                      <a:pt x="45" y="280"/>
                    </a:cubicBezTo>
                    <a:cubicBezTo>
                      <a:pt x="43" y="277"/>
                      <a:pt x="43" y="277"/>
                      <a:pt x="43" y="277"/>
                    </a:cubicBezTo>
                    <a:cubicBezTo>
                      <a:pt x="43" y="276"/>
                      <a:pt x="43" y="276"/>
                      <a:pt x="43" y="276"/>
                    </a:cubicBezTo>
                    <a:cubicBezTo>
                      <a:pt x="42" y="271"/>
                      <a:pt x="42" y="271"/>
                      <a:pt x="42" y="271"/>
                    </a:cubicBezTo>
                    <a:cubicBezTo>
                      <a:pt x="40" y="267"/>
                      <a:pt x="40" y="267"/>
                      <a:pt x="40" y="267"/>
                    </a:cubicBezTo>
                    <a:cubicBezTo>
                      <a:pt x="39" y="263"/>
                      <a:pt x="39" y="263"/>
                      <a:pt x="39" y="263"/>
                    </a:cubicBezTo>
                    <a:cubicBezTo>
                      <a:pt x="40" y="260"/>
                      <a:pt x="40" y="260"/>
                      <a:pt x="40" y="260"/>
                    </a:cubicBezTo>
                    <a:cubicBezTo>
                      <a:pt x="42" y="260"/>
                      <a:pt x="42" y="260"/>
                      <a:pt x="42" y="260"/>
                    </a:cubicBezTo>
                    <a:cubicBezTo>
                      <a:pt x="43" y="258"/>
                      <a:pt x="43" y="258"/>
                      <a:pt x="43" y="258"/>
                    </a:cubicBezTo>
                    <a:cubicBezTo>
                      <a:pt x="43" y="256"/>
                      <a:pt x="43" y="256"/>
                      <a:pt x="43" y="256"/>
                    </a:cubicBezTo>
                    <a:cubicBezTo>
                      <a:pt x="45" y="254"/>
                      <a:pt x="45" y="254"/>
                      <a:pt x="45" y="254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2" y="245"/>
                      <a:pt x="42" y="245"/>
                      <a:pt x="42" y="245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2" y="243"/>
                      <a:pt x="42" y="243"/>
                      <a:pt x="42" y="243"/>
                    </a:cubicBezTo>
                    <a:cubicBezTo>
                      <a:pt x="42" y="241"/>
                      <a:pt x="42" y="241"/>
                      <a:pt x="42" y="241"/>
                    </a:cubicBezTo>
                    <a:cubicBezTo>
                      <a:pt x="42" y="237"/>
                      <a:pt x="42" y="237"/>
                      <a:pt x="42" y="237"/>
                    </a:cubicBezTo>
                    <a:cubicBezTo>
                      <a:pt x="42" y="233"/>
                      <a:pt x="42" y="233"/>
                      <a:pt x="42" y="233"/>
                    </a:cubicBezTo>
                    <a:cubicBezTo>
                      <a:pt x="43" y="231"/>
                      <a:pt x="43" y="231"/>
                      <a:pt x="43" y="231"/>
                    </a:cubicBezTo>
                    <a:cubicBezTo>
                      <a:pt x="45" y="230"/>
                      <a:pt x="45" y="230"/>
                      <a:pt x="45" y="230"/>
                    </a:cubicBezTo>
                    <a:cubicBezTo>
                      <a:pt x="45" y="228"/>
                      <a:pt x="45" y="228"/>
                      <a:pt x="45" y="228"/>
                    </a:cubicBezTo>
                    <a:cubicBezTo>
                      <a:pt x="43" y="225"/>
                      <a:pt x="43" y="225"/>
                      <a:pt x="43" y="225"/>
                    </a:cubicBezTo>
                    <a:cubicBezTo>
                      <a:pt x="43" y="220"/>
                      <a:pt x="43" y="220"/>
                      <a:pt x="43" y="220"/>
                    </a:cubicBezTo>
                    <a:cubicBezTo>
                      <a:pt x="42" y="217"/>
                      <a:pt x="42" y="217"/>
                      <a:pt x="42" y="217"/>
                    </a:cubicBezTo>
                    <a:cubicBezTo>
                      <a:pt x="40" y="215"/>
                      <a:pt x="40" y="215"/>
                      <a:pt x="40" y="215"/>
                    </a:cubicBezTo>
                    <a:cubicBezTo>
                      <a:pt x="40" y="217"/>
                      <a:pt x="40" y="217"/>
                      <a:pt x="40" y="217"/>
                    </a:cubicBezTo>
                    <a:cubicBezTo>
                      <a:pt x="39" y="215"/>
                      <a:pt x="39" y="215"/>
                      <a:pt x="39" y="215"/>
                    </a:cubicBezTo>
                    <a:cubicBezTo>
                      <a:pt x="38" y="214"/>
                      <a:pt x="38" y="214"/>
                      <a:pt x="38" y="214"/>
                    </a:cubicBezTo>
                    <a:cubicBezTo>
                      <a:pt x="39" y="211"/>
                      <a:pt x="39" y="211"/>
                      <a:pt x="39" y="211"/>
                    </a:cubicBezTo>
                    <a:cubicBezTo>
                      <a:pt x="38" y="210"/>
                      <a:pt x="38" y="210"/>
                      <a:pt x="38" y="210"/>
                    </a:cubicBezTo>
                    <a:cubicBezTo>
                      <a:pt x="36" y="210"/>
                      <a:pt x="36" y="210"/>
                      <a:pt x="36" y="210"/>
                    </a:cubicBezTo>
                    <a:cubicBezTo>
                      <a:pt x="36" y="208"/>
                      <a:pt x="36" y="208"/>
                      <a:pt x="36" y="208"/>
                    </a:cubicBezTo>
                    <a:cubicBezTo>
                      <a:pt x="36" y="207"/>
                      <a:pt x="36" y="207"/>
                      <a:pt x="36" y="207"/>
                    </a:cubicBezTo>
                    <a:cubicBezTo>
                      <a:pt x="33" y="202"/>
                      <a:pt x="33" y="202"/>
                      <a:pt x="33" y="202"/>
                    </a:cubicBezTo>
                    <a:cubicBezTo>
                      <a:pt x="32" y="200"/>
                      <a:pt x="32" y="200"/>
                      <a:pt x="32" y="200"/>
                    </a:cubicBezTo>
                    <a:cubicBezTo>
                      <a:pt x="32" y="198"/>
                      <a:pt x="32" y="198"/>
                      <a:pt x="32" y="198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27" y="194"/>
                      <a:pt x="27" y="194"/>
                      <a:pt x="27" y="194"/>
                    </a:cubicBezTo>
                    <a:cubicBezTo>
                      <a:pt x="26" y="190"/>
                      <a:pt x="26" y="190"/>
                      <a:pt x="26" y="190"/>
                    </a:cubicBezTo>
                    <a:cubicBezTo>
                      <a:pt x="27" y="187"/>
                      <a:pt x="27" y="187"/>
                      <a:pt x="27" y="187"/>
                    </a:cubicBezTo>
                    <a:cubicBezTo>
                      <a:pt x="27" y="185"/>
                      <a:pt x="27" y="185"/>
                      <a:pt x="27" y="185"/>
                    </a:cubicBezTo>
                    <a:cubicBezTo>
                      <a:pt x="27" y="184"/>
                      <a:pt x="27" y="184"/>
                      <a:pt x="27" y="184"/>
                    </a:cubicBezTo>
                    <a:cubicBezTo>
                      <a:pt x="29" y="180"/>
                      <a:pt x="29" y="180"/>
                      <a:pt x="29" y="180"/>
                    </a:cubicBezTo>
                    <a:cubicBezTo>
                      <a:pt x="29" y="178"/>
                      <a:pt x="29" y="178"/>
                      <a:pt x="29" y="178"/>
                    </a:cubicBezTo>
                    <a:cubicBezTo>
                      <a:pt x="29" y="177"/>
                      <a:pt x="29" y="177"/>
                      <a:pt x="29" y="177"/>
                    </a:cubicBezTo>
                    <a:cubicBezTo>
                      <a:pt x="30" y="177"/>
                      <a:pt x="30" y="177"/>
                      <a:pt x="30" y="177"/>
                    </a:cubicBezTo>
                    <a:cubicBezTo>
                      <a:pt x="30" y="175"/>
                      <a:pt x="30" y="175"/>
                      <a:pt x="30" y="17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27" y="167"/>
                      <a:pt x="27" y="167"/>
                      <a:pt x="27" y="167"/>
                    </a:cubicBezTo>
                    <a:cubicBezTo>
                      <a:pt x="27" y="164"/>
                      <a:pt x="27" y="164"/>
                      <a:pt x="27" y="164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33" y="144"/>
                      <a:pt x="33" y="144"/>
                      <a:pt x="33" y="144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38" y="132"/>
                      <a:pt x="38" y="132"/>
                      <a:pt x="38" y="132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38" y="124"/>
                      <a:pt x="38" y="124"/>
                      <a:pt x="38" y="124"/>
                    </a:cubicBezTo>
                    <a:cubicBezTo>
                      <a:pt x="36" y="122"/>
                      <a:pt x="36" y="122"/>
                      <a:pt x="36" y="122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36" y="105"/>
                      <a:pt x="36" y="105"/>
                      <a:pt x="36" y="105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9" y="94"/>
                      <a:pt x="39" y="94"/>
                      <a:pt x="39" y="94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25" y="58"/>
                      <a:pt x="17" y="54"/>
                      <a:pt x="17" y="53"/>
                    </a:cubicBezTo>
                    <a:cubicBezTo>
                      <a:pt x="16" y="51"/>
                      <a:pt x="9" y="7"/>
                      <a:pt x="9" y="7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8"/>
                      <a:pt x="9" y="88"/>
                      <a:pt x="9" y="88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10" y="104"/>
                      <a:pt x="10" y="104"/>
                      <a:pt x="10" y="104"/>
                    </a:cubicBezTo>
                    <a:cubicBezTo>
                      <a:pt x="12" y="108"/>
                      <a:pt x="12" y="108"/>
                      <a:pt x="12" y="108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6"/>
                      <a:pt x="10" y="116"/>
                      <a:pt x="10" y="116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9"/>
                      <a:pt x="12" y="129"/>
                      <a:pt x="12" y="129"/>
                    </a:cubicBezTo>
                    <a:cubicBezTo>
                      <a:pt x="10" y="132"/>
                      <a:pt x="10" y="132"/>
                      <a:pt x="10" y="132"/>
                    </a:cubicBezTo>
                    <a:cubicBezTo>
                      <a:pt x="12" y="137"/>
                      <a:pt x="12" y="137"/>
                      <a:pt x="12" y="137"/>
                    </a:cubicBezTo>
                    <a:cubicBezTo>
                      <a:pt x="12" y="138"/>
                      <a:pt x="12" y="138"/>
                      <a:pt x="12" y="138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10" y="147"/>
                      <a:pt x="10" y="147"/>
                      <a:pt x="10" y="147"/>
                    </a:cubicBezTo>
                    <a:cubicBezTo>
                      <a:pt x="10" y="149"/>
                      <a:pt x="10" y="149"/>
                      <a:pt x="10" y="149"/>
                    </a:cubicBezTo>
                    <a:cubicBezTo>
                      <a:pt x="9" y="157"/>
                      <a:pt x="9" y="157"/>
                      <a:pt x="9" y="157"/>
                    </a:cubicBezTo>
                    <a:cubicBezTo>
                      <a:pt x="9" y="159"/>
                      <a:pt x="9" y="159"/>
                      <a:pt x="9" y="159"/>
                    </a:cubicBezTo>
                    <a:cubicBezTo>
                      <a:pt x="10" y="161"/>
                      <a:pt x="10" y="161"/>
                      <a:pt x="10" y="161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0"/>
                      <a:pt x="13" y="170"/>
                      <a:pt x="13" y="170"/>
                    </a:cubicBezTo>
                    <a:cubicBezTo>
                      <a:pt x="13" y="172"/>
                      <a:pt x="13" y="172"/>
                      <a:pt x="13" y="172"/>
                    </a:cubicBezTo>
                    <a:cubicBezTo>
                      <a:pt x="13" y="175"/>
                      <a:pt x="13" y="175"/>
                      <a:pt x="13" y="175"/>
                    </a:cubicBezTo>
                    <a:cubicBezTo>
                      <a:pt x="10" y="177"/>
                      <a:pt x="10" y="177"/>
                      <a:pt x="10" y="177"/>
                    </a:cubicBezTo>
                    <a:cubicBezTo>
                      <a:pt x="10" y="178"/>
                      <a:pt x="10" y="178"/>
                      <a:pt x="10" y="178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16" y="192"/>
                      <a:pt x="16" y="192"/>
                      <a:pt x="16" y="192"/>
                    </a:cubicBezTo>
                    <a:cubicBezTo>
                      <a:pt x="17" y="201"/>
                      <a:pt x="17" y="201"/>
                      <a:pt x="17" y="201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20" y="205"/>
                      <a:pt x="20" y="205"/>
                      <a:pt x="20" y="205"/>
                    </a:cubicBezTo>
                    <a:cubicBezTo>
                      <a:pt x="20" y="207"/>
                      <a:pt x="20" y="207"/>
                      <a:pt x="20" y="207"/>
                    </a:cubicBezTo>
                    <a:cubicBezTo>
                      <a:pt x="20" y="208"/>
                      <a:pt x="20" y="208"/>
                      <a:pt x="20" y="208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0" y="214"/>
                      <a:pt x="20" y="214"/>
                      <a:pt x="20" y="214"/>
                    </a:cubicBezTo>
                    <a:cubicBezTo>
                      <a:pt x="20" y="215"/>
                      <a:pt x="20" y="215"/>
                      <a:pt x="20" y="215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24"/>
                      <a:pt x="22" y="224"/>
                      <a:pt x="22" y="224"/>
                    </a:cubicBezTo>
                    <a:cubicBezTo>
                      <a:pt x="20" y="227"/>
                      <a:pt x="20" y="227"/>
                      <a:pt x="20" y="227"/>
                    </a:cubicBezTo>
                    <a:cubicBezTo>
                      <a:pt x="20" y="234"/>
                      <a:pt x="20" y="234"/>
                      <a:pt x="20" y="234"/>
                    </a:cubicBezTo>
                    <a:cubicBezTo>
                      <a:pt x="20" y="240"/>
                      <a:pt x="20" y="240"/>
                      <a:pt x="20" y="240"/>
                    </a:cubicBezTo>
                    <a:cubicBezTo>
                      <a:pt x="19" y="247"/>
                      <a:pt x="19" y="247"/>
                      <a:pt x="19" y="247"/>
                    </a:cubicBezTo>
                    <a:cubicBezTo>
                      <a:pt x="19" y="248"/>
                      <a:pt x="19" y="248"/>
                      <a:pt x="19" y="248"/>
                    </a:cubicBezTo>
                    <a:cubicBezTo>
                      <a:pt x="19" y="251"/>
                      <a:pt x="19" y="251"/>
                      <a:pt x="19" y="251"/>
                    </a:cubicBezTo>
                    <a:cubicBezTo>
                      <a:pt x="19" y="254"/>
                      <a:pt x="19" y="254"/>
                      <a:pt x="19" y="254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7" y="261"/>
                      <a:pt x="17" y="261"/>
                      <a:pt x="17" y="261"/>
                    </a:cubicBezTo>
                    <a:cubicBezTo>
                      <a:pt x="19" y="263"/>
                      <a:pt x="19" y="263"/>
                      <a:pt x="19" y="263"/>
                    </a:cubicBezTo>
                    <a:cubicBezTo>
                      <a:pt x="17" y="263"/>
                      <a:pt x="17" y="263"/>
                      <a:pt x="17" y="263"/>
                    </a:cubicBezTo>
                    <a:cubicBezTo>
                      <a:pt x="17" y="264"/>
                      <a:pt x="17" y="264"/>
                      <a:pt x="17" y="264"/>
                    </a:cubicBezTo>
                    <a:cubicBezTo>
                      <a:pt x="17" y="266"/>
                      <a:pt x="17" y="266"/>
                      <a:pt x="17" y="266"/>
                    </a:cubicBezTo>
                    <a:cubicBezTo>
                      <a:pt x="17" y="267"/>
                      <a:pt x="17" y="267"/>
                      <a:pt x="17" y="267"/>
                    </a:cubicBezTo>
                    <a:cubicBezTo>
                      <a:pt x="17" y="268"/>
                      <a:pt x="17" y="268"/>
                      <a:pt x="17" y="268"/>
                    </a:cubicBezTo>
                    <a:cubicBezTo>
                      <a:pt x="17" y="270"/>
                      <a:pt x="17" y="270"/>
                      <a:pt x="17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3" y="268"/>
                      <a:pt x="13" y="268"/>
                      <a:pt x="13" y="268"/>
                    </a:cubicBezTo>
                    <a:cubicBezTo>
                      <a:pt x="13" y="271"/>
                      <a:pt x="13" y="271"/>
                      <a:pt x="13" y="271"/>
                    </a:cubicBezTo>
                    <a:cubicBezTo>
                      <a:pt x="15" y="274"/>
                      <a:pt x="15" y="274"/>
                      <a:pt x="15" y="274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17" y="280"/>
                      <a:pt x="17" y="280"/>
                      <a:pt x="17" y="280"/>
                    </a:cubicBezTo>
                    <a:cubicBezTo>
                      <a:pt x="19" y="281"/>
                      <a:pt x="19" y="281"/>
                      <a:pt x="19" y="281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22" y="288"/>
                      <a:pt x="22" y="288"/>
                      <a:pt x="22" y="288"/>
                    </a:cubicBezTo>
                    <a:cubicBezTo>
                      <a:pt x="25" y="293"/>
                      <a:pt x="25" y="293"/>
                      <a:pt x="25" y="293"/>
                    </a:cubicBezTo>
                    <a:cubicBezTo>
                      <a:pt x="27" y="300"/>
                      <a:pt x="27" y="300"/>
                      <a:pt x="27" y="300"/>
                    </a:cubicBezTo>
                    <a:cubicBezTo>
                      <a:pt x="27" y="304"/>
                      <a:pt x="27" y="304"/>
                      <a:pt x="27" y="304"/>
                    </a:cubicBezTo>
                    <a:cubicBezTo>
                      <a:pt x="27" y="306"/>
                      <a:pt x="27" y="306"/>
                      <a:pt x="27" y="306"/>
                    </a:cubicBezTo>
                    <a:cubicBezTo>
                      <a:pt x="26" y="307"/>
                      <a:pt x="26" y="307"/>
                      <a:pt x="26" y="307"/>
                    </a:cubicBezTo>
                    <a:cubicBezTo>
                      <a:pt x="26" y="311"/>
                      <a:pt x="26" y="311"/>
                      <a:pt x="26" y="311"/>
                    </a:cubicBezTo>
                    <a:cubicBezTo>
                      <a:pt x="26" y="316"/>
                      <a:pt x="26" y="316"/>
                      <a:pt x="26" y="316"/>
                    </a:cubicBezTo>
                    <a:cubicBezTo>
                      <a:pt x="27" y="324"/>
                      <a:pt x="27" y="324"/>
                      <a:pt x="27" y="324"/>
                    </a:cubicBezTo>
                    <a:cubicBezTo>
                      <a:pt x="30" y="327"/>
                      <a:pt x="30" y="327"/>
                      <a:pt x="30" y="327"/>
                    </a:cubicBezTo>
                    <a:cubicBezTo>
                      <a:pt x="32" y="329"/>
                      <a:pt x="32" y="329"/>
                      <a:pt x="32" y="329"/>
                    </a:cubicBezTo>
                    <a:cubicBezTo>
                      <a:pt x="35" y="330"/>
                      <a:pt x="35" y="330"/>
                      <a:pt x="35" y="330"/>
                    </a:cubicBezTo>
                    <a:cubicBezTo>
                      <a:pt x="33" y="330"/>
                      <a:pt x="33" y="330"/>
                      <a:pt x="33" y="330"/>
                    </a:cubicBezTo>
                    <a:cubicBezTo>
                      <a:pt x="35" y="332"/>
                      <a:pt x="35" y="332"/>
                      <a:pt x="35" y="332"/>
                    </a:cubicBezTo>
                    <a:cubicBezTo>
                      <a:pt x="38" y="332"/>
                      <a:pt x="38" y="332"/>
                      <a:pt x="38" y="332"/>
                    </a:cubicBezTo>
                    <a:cubicBezTo>
                      <a:pt x="39" y="332"/>
                      <a:pt x="39" y="332"/>
                      <a:pt x="39" y="332"/>
                    </a:cubicBezTo>
                    <a:cubicBezTo>
                      <a:pt x="39" y="330"/>
                      <a:pt x="39" y="330"/>
                      <a:pt x="39" y="330"/>
                    </a:cubicBezTo>
                    <a:cubicBezTo>
                      <a:pt x="40" y="329"/>
                      <a:pt x="40" y="329"/>
                      <a:pt x="40" y="329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8" y="330"/>
                      <a:pt x="48" y="330"/>
                      <a:pt x="48" y="330"/>
                    </a:cubicBezTo>
                    <a:cubicBezTo>
                      <a:pt x="45" y="332"/>
                      <a:pt x="45" y="332"/>
                      <a:pt x="45" y="332"/>
                    </a:cubicBezTo>
                    <a:cubicBezTo>
                      <a:pt x="45" y="333"/>
                      <a:pt x="45" y="333"/>
                      <a:pt x="45" y="333"/>
                    </a:cubicBezTo>
                    <a:cubicBezTo>
                      <a:pt x="45" y="334"/>
                      <a:pt x="45" y="334"/>
                      <a:pt x="45" y="334"/>
                    </a:cubicBezTo>
                    <a:cubicBezTo>
                      <a:pt x="46" y="334"/>
                      <a:pt x="46" y="334"/>
                      <a:pt x="46" y="334"/>
                    </a:cubicBezTo>
                    <a:cubicBezTo>
                      <a:pt x="48" y="334"/>
                      <a:pt x="48" y="334"/>
                      <a:pt x="48" y="334"/>
                    </a:cubicBezTo>
                    <a:cubicBezTo>
                      <a:pt x="50" y="337"/>
                      <a:pt x="50" y="337"/>
                      <a:pt x="50" y="337"/>
                    </a:cubicBezTo>
                    <a:cubicBezTo>
                      <a:pt x="50" y="342"/>
                      <a:pt x="50" y="342"/>
                      <a:pt x="50" y="342"/>
                    </a:cubicBezTo>
                    <a:cubicBezTo>
                      <a:pt x="48" y="342"/>
                      <a:pt x="48" y="342"/>
                      <a:pt x="48" y="342"/>
                    </a:cubicBezTo>
                    <a:cubicBezTo>
                      <a:pt x="48" y="343"/>
                      <a:pt x="48" y="343"/>
                      <a:pt x="48" y="343"/>
                    </a:cubicBezTo>
                    <a:cubicBezTo>
                      <a:pt x="49" y="346"/>
                      <a:pt x="49" y="346"/>
                      <a:pt x="49" y="346"/>
                    </a:cubicBezTo>
                    <a:cubicBezTo>
                      <a:pt x="50" y="347"/>
                      <a:pt x="50" y="347"/>
                      <a:pt x="50" y="347"/>
                    </a:cubicBezTo>
                    <a:cubicBezTo>
                      <a:pt x="50" y="349"/>
                      <a:pt x="50" y="349"/>
                      <a:pt x="50" y="349"/>
                    </a:cubicBezTo>
                    <a:cubicBezTo>
                      <a:pt x="49" y="349"/>
                      <a:pt x="49" y="349"/>
                      <a:pt x="49" y="349"/>
                    </a:cubicBezTo>
                    <a:cubicBezTo>
                      <a:pt x="49" y="352"/>
                      <a:pt x="49" y="352"/>
                      <a:pt x="49" y="352"/>
                    </a:cubicBezTo>
                    <a:cubicBezTo>
                      <a:pt x="49" y="353"/>
                      <a:pt x="49" y="353"/>
                      <a:pt x="49" y="353"/>
                    </a:cubicBezTo>
                    <a:cubicBezTo>
                      <a:pt x="49" y="354"/>
                      <a:pt x="49" y="354"/>
                      <a:pt x="49" y="354"/>
                    </a:cubicBezTo>
                    <a:cubicBezTo>
                      <a:pt x="50" y="356"/>
                      <a:pt x="50" y="356"/>
                      <a:pt x="50" y="356"/>
                    </a:cubicBezTo>
                    <a:cubicBezTo>
                      <a:pt x="50" y="357"/>
                      <a:pt x="50" y="357"/>
                      <a:pt x="50" y="357"/>
                    </a:cubicBezTo>
                    <a:cubicBezTo>
                      <a:pt x="52" y="359"/>
                      <a:pt x="52" y="359"/>
                      <a:pt x="52" y="359"/>
                    </a:cubicBezTo>
                    <a:cubicBezTo>
                      <a:pt x="53" y="357"/>
                      <a:pt x="53" y="357"/>
                      <a:pt x="53" y="357"/>
                    </a:cubicBezTo>
                    <a:cubicBezTo>
                      <a:pt x="53" y="359"/>
                      <a:pt x="53" y="359"/>
                      <a:pt x="53" y="359"/>
                    </a:cubicBezTo>
                    <a:cubicBezTo>
                      <a:pt x="52" y="360"/>
                      <a:pt x="52" y="360"/>
                      <a:pt x="52" y="360"/>
                    </a:cubicBezTo>
                    <a:cubicBezTo>
                      <a:pt x="52" y="362"/>
                      <a:pt x="52" y="362"/>
                      <a:pt x="52" y="362"/>
                    </a:cubicBezTo>
                    <a:cubicBezTo>
                      <a:pt x="52" y="363"/>
                      <a:pt x="52" y="363"/>
                      <a:pt x="52" y="363"/>
                    </a:cubicBezTo>
                    <a:cubicBezTo>
                      <a:pt x="50" y="363"/>
                      <a:pt x="50" y="363"/>
                      <a:pt x="50" y="363"/>
                    </a:cubicBezTo>
                    <a:cubicBezTo>
                      <a:pt x="52" y="364"/>
                      <a:pt x="52" y="364"/>
                      <a:pt x="52" y="364"/>
                    </a:cubicBezTo>
                    <a:cubicBezTo>
                      <a:pt x="55" y="366"/>
                      <a:pt x="55" y="366"/>
                      <a:pt x="55" y="366"/>
                    </a:cubicBezTo>
                    <a:cubicBezTo>
                      <a:pt x="58" y="367"/>
                      <a:pt x="58" y="367"/>
                      <a:pt x="58" y="367"/>
                    </a:cubicBezTo>
                    <a:cubicBezTo>
                      <a:pt x="59" y="367"/>
                      <a:pt x="59" y="367"/>
                      <a:pt x="59" y="367"/>
                    </a:cubicBezTo>
                    <a:cubicBezTo>
                      <a:pt x="59" y="369"/>
                      <a:pt x="59" y="369"/>
                      <a:pt x="59" y="369"/>
                    </a:cubicBezTo>
                    <a:cubicBezTo>
                      <a:pt x="59" y="372"/>
                      <a:pt x="59" y="372"/>
                      <a:pt x="59" y="372"/>
                    </a:cubicBezTo>
                    <a:cubicBezTo>
                      <a:pt x="58" y="373"/>
                      <a:pt x="58" y="373"/>
                      <a:pt x="58" y="373"/>
                    </a:cubicBezTo>
                    <a:cubicBezTo>
                      <a:pt x="56" y="375"/>
                      <a:pt x="56" y="375"/>
                      <a:pt x="56" y="375"/>
                    </a:cubicBezTo>
                    <a:cubicBezTo>
                      <a:pt x="55" y="376"/>
                      <a:pt x="55" y="376"/>
                      <a:pt x="55" y="376"/>
                    </a:cubicBezTo>
                    <a:cubicBezTo>
                      <a:pt x="55" y="377"/>
                      <a:pt x="55" y="377"/>
                      <a:pt x="55" y="377"/>
                    </a:cubicBezTo>
                    <a:cubicBezTo>
                      <a:pt x="55" y="379"/>
                      <a:pt x="55" y="379"/>
                      <a:pt x="55" y="379"/>
                    </a:cubicBezTo>
                    <a:cubicBezTo>
                      <a:pt x="58" y="379"/>
                      <a:pt x="58" y="379"/>
                      <a:pt x="58" y="379"/>
                    </a:cubicBezTo>
                    <a:cubicBezTo>
                      <a:pt x="56" y="380"/>
                      <a:pt x="56" y="380"/>
                      <a:pt x="56" y="380"/>
                    </a:cubicBezTo>
                    <a:cubicBezTo>
                      <a:pt x="55" y="382"/>
                      <a:pt x="55" y="382"/>
                      <a:pt x="55" y="382"/>
                    </a:cubicBezTo>
                    <a:cubicBezTo>
                      <a:pt x="56" y="386"/>
                      <a:pt x="56" y="386"/>
                      <a:pt x="56" y="386"/>
                    </a:cubicBezTo>
                    <a:cubicBezTo>
                      <a:pt x="58" y="385"/>
                      <a:pt x="58" y="385"/>
                      <a:pt x="58" y="385"/>
                    </a:cubicBezTo>
                    <a:cubicBezTo>
                      <a:pt x="58" y="387"/>
                      <a:pt x="58" y="387"/>
                      <a:pt x="58" y="387"/>
                    </a:cubicBezTo>
                    <a:cubicBezTo>
                      <a:pt x="58" y="393"/>
                      <a:pt x="58" y="393"/>
                      <a:pt x="58" y="393"/>
                    </a:cubicBezTo>
                    <a:cubicBezTo>
                      <a:pt x="56" y="392"/>
                      <a:pt x="56" y="392"/>
                      <a:pt x="56" y="392"/>
                    </a:cubicBezTo>
                    <a:cubicBezTo>
                      <a:pt x="55" y="390"/>
                      <a:pt x="55" y="390"/>
                      <a:pt x="55" y="390"/>
                    </a:cubicBezTo>
                    <a:cubicBezTo>
                      <a:pt x="56" y="393"/>
                      <a:pt x="56" y="393"/>
                      <a:pt x="56" y="393"/>
                    </a:cubicBezTo>
                    <a:cubicBezTo>
                      <a:pt x="49" y="392"/>
                      <a:pt x="49" y="392"/>
                      <a:pt x="49" y="392"/>
                    </a:cubicBezTo>
                    <a:cubicBezTo>
                      <a:pt x="50" y="392"/>
                      <a:pt x="50" y="392"/>
                      <a:pt x="50" y="392"/>
                    </a:cubicBezTo>
                    <a:cubicBezTo>
                      <a:pt x="53" y="390"/>
                      <a:pt x="53" y="390"/>
                      <a:pt x="53" y="390"/>
                    </a:cubicBezTo>
                    <a:cubicBezTo>
                      <a:pt x="52" y="389"/>
                      <a:pt x="52" y="389"/>
                      <a:pt x="52" y="389"/>
                    </a:cubicBezTo>
                    <a:cubicBezTo>
                      <a:pt x="52" y="387"/>
                      <a:pt x="52" y="387"/>
                      <a:pt x="52" y="387"/>
                    </a:cubicBezTo>
                    <a:cubicBezTo>
                      <a:pt x="50" y="387"/>
                      <a:pt x="50" y="387"/>
                      <a:pt x="50" y="387"/>
                    </a:cubicBezTo>
                    <a:cubicBezTo>
                      <a:pt x="49" y="386"/>
                      <a:pt x="49" y="386"/>
                      <a:pt x="49" y="386"/>
                    </a:cubicBezTo>
                    <a:cubicBezTo>
                      <a:pt x="48" y="387"/>
                      <a:pt x="48" y="387"/>
                      <a:pt x="48" y="387"/>
                    </a:cubicBezTo>
                    <a:cubicBezTo>
                      <a:pt x="48" y="389"/>
                      <a:pt x="48" y="389"/>
                      <a:pt x="48" y="389"/>
                    </a:cubicBezTo>
                    <a:cubicBezTo>
                      <a:pt x="46" y="387"/>
                      <a:pt x="46" y="387"/>
                      <a:pt x="46" y="387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3" y="387"/>
                      <a:pt x="43" y="387"/>
                      <a:pt x="43" y="387"/>
                    </a:cubicBezTo>
                    <a:cubicBezTo>
                      <a:pt x="40" y="387"/>
                      <a:pt x="40" y="387"/>
                      <a:pt x="40" y="387"/>
                    </a:cubicBezTo>
                    <a:cubicBezTo>
                      <a:pt x="42" y="389"/>
                      <a:pt x="42" y="389"/>
                      <a:pt x="42" y="389"/>
                    </a:cubicBezTo>
                    <a:cubicBezTo>
                      <a:pt x="43" y="390"/>
                      <a:pt x="43" y="390"/>
                      <a:pt x="43" y="390"/>
                    </a:cubicBezTo>
                    <a:cubicBezTo>
                      <a:pt x="45" y="390"/>
                      <a:pt x="45" y="390"/>
                      <a:pt x="45" y="390"/>
                    </a:cubicBezTo>
                    <a:cubicBezTo>
                      <a:pt x="45" y="392"/>
                      <a:pt x="45" y="392"/>
                      <a:pt x="45" y="392"/>
                    </a:cubicBezTo>
                    <a:cubicBezTo>
                      <a:pt x="43" y="392"/>
                      <a:pt x="43" y="392"/>
                      <a:pt x="43" y="392"/>
                    </a:cubicBezTo>
                    <a:cubicBezTo>
                      <a:pt x="43" y="393"/>
                      <a:pt x="43" y="393"/>
                      <a:pt x="43" y="393"/>
                    </a:cubicBezTo>
                    <a:cubicBezTo>
                      <a:pt x="42" y="393"/>
                      <a:pt x="42" y="393"/>
                      <a:pt x="42" y="393"/>
                    </a:cubicBezTo>
                    <a:cubicBezTo>
                      <a:pt x="39" y="396"/>
                      <a:pt x="39" y="396"/>
                      <a:pt x="39" y="396"/>
                    </a:cubicBezTo>
                    <a:cubicBezTo>
                      <a:pt x="39" y="397"/>
                      <a:pt x="39" y="397"/>
                      <a:pt x="39" y="397"/>
                    </a:cubicBezTo>
                    <a:cubicBezTo>
                      <a:pt x="39" y="398"/>
                      <a:pt x="39" y="398"/>
                      <a:pt x="39" y="398"/>
                    </a:cubicBezTo>
                    <a:cubicBezTo>
                      <a:pt x="40" y="397"/>
                      <a:pt x="40" y="397"/>
                      <a:pt x="40" y="397"/>
                    </a:cubicBezTo>
                    <a:cubicBezTo>
                      <a:pt x="42" y="397"/>
                      <a:pt x="42" y="397"/>
                      <a:pt x="42" y="397"/>
                    </a:cubicBezTo>
                    <a:cubicBezTo>
                      <a:pt x="45" y="395"/>
                      <a:pt x="45" y="395"/>
                      <a:pt x="45" y="395"/>
                    </a:cubicBezTo>
                    <a:cubicBezTo>
                      <a:pt x="46" y="397"/>
                      <a:pt x="46" y="397"/>
                      <a:pt x="46" y="397"/>
                    </a:cubicBezTo>
                    <a:cubicBezTo>
                      <a:pt x="48" y="399"/>
                      <a:pt x="48" y="399"/>
                      <a:pt x="48" y="399"/>
                    </a:cubicBezTo>
                    <a:cubicBezTo>
                      <a:pt x="51" y="400"/>
                      <a:pt x="51" y="400"/>
                      <a:pt x="51" y="400"/>
                    </a:cubicBezTo>
                    <a:cubicBezTo>
                      <a:pt x="53" y="399"/>
                      <a:pt x="53" y="399"/>
                      <a:pt x="53" y="399"/>
                    </a:cubicBezTo>
                    <a:cubicBezTo>
                      <a:pt x="56" y="400"/>
                      <a:pt x="56" y="400"/>
                      <a:pt x="56" y="400"/>
                    </a:cubicBezTo>
                    <a:cubicBezTo>
                      <a:pt x="59" y="403"/>
                      <a:pt x="59" y="403"/>
                      <a:pt x="59" y="403"/>
                    </a:cubicBezTo>
                    <a:cubicBezTo>
                      <a:pt x="59" y="405"/>
                      <a:pt x="59" y="405"/>
                      <a:pt x="59" y="405"/>
                    </a:cubicBezTo>
                    <a:cubicBezTo>
                      <a:pt x="59" y="406"/>
                      <a:pt x="59" y="406"/>
                      <a:pt x="59" y="406"/>
                    </a:cubicBezTo>
                    <a:cubicBezTo>
                      <a:pt x="58" y="405"/>
                      <a:pt x="58" y="405"/>
                      <a:pt x="58" y="405"/>
                    </a:cubicBezTo>
                    <a:cubicBezTo>
                      <a:pt x="56" y="406"/>
                      <a:pt x="56" y="406"/>
                      <a:pt x="56" y="406"/>
                    </a:cubicBezTo>
                    <a:cubicBezTo>
                      <a:pt x="56" y="407"/>
                      <a:pt x="56" y="407"/>
                      <a:pt x="56" y="407"/>
                    </a:cubicBezTo>
                    <a:cubicBezTo>
                      <a:pt x="58" y="409"/>
                      <a:pt x="58" y="409"/>
                      <a:pt x="58" y="409"/>
                    </a:cubicBezTo>
                    <a:cubicBezTo>
                      <a:pt x="59" y="410"/>
                      <a:pt x="59" y="410"/>
                      <a:pt x="59" y="410"/>
                    </a:cubicBezTo>
                    <a:cubicBezTo>
                      <a:pt x="60" y="409"/>
                      <a:pt x="60" y="409"/>
                      <a:pt x="60" y="409"/>
                    </a:cubicBezTo>
                    <a:cubicBezTo>
                      <a:pt x="62" y="410"/>
                      <a:pt x="62" y="410"/>
                      <a:pt x="62" y="410"/>
                    </a:cubicBezTo>
                    <a:cubicBezTo>
                      <a:pt x="60" y="410"/>
                      <a:pt x="60" y="410"/>
                      <a:pt x="60" y="410"/>
                    </a:cubicBezTo>
                    <a:cubicBezTo>
                      <a:pt x="60" y="412"/>
                      <a:pt x="60" y="412"/>
                      <a:pt x="60" y="412"/>
                    </a:cubicBezTo>
                    <a:cubicBezTo>
                      <a:pt x="58" y="410"/>
                      <a:pt x="58" y="410"/>
                      <a:pt x="58" y="410"/>
                    </a:cubicBezTo>
                    <a:cubicBezTo>
                      <a:pt x="56" y="409"/>
                      <a:pt x="56" y="409"/>
                      <a:pt x="56" y="409"/>
                    </a:cubicBezTo>
                    <a:cubicBezTo>
                      <a:pt x="56" y="410"/>
                      <a:pt x="56" y="410"/>
                      <a:pt x="56" y="410"/>
                    </a:cubicBezTo>
                    <a:cubicBezTo>
                      <a:pt x="55" y="412"/>
                      <a:pt x="55" y="412"/>
                      <a:pt x="55" y="412"/>
                    </a:cubicBezTo>
                    <a:cubicBezTo>
                      <a:pt x="59" y="413"/>
                      <a:pt x="59" y="413"/>
                      <a:pt x="59" y="413"/>
                    </a:cubicBezTo>
                    <a:cubicBezTo>
                      <a:pt x="63" y="413"/>
                      <a:pt x="63" y="413"/>
                      <a:pt x="63" y="413"/>
                    </a:cubicBezTo>
                    <a:cubicBezTo>
                      <a:pt x="65" y="413"/>
                      <a:pt x="65" y="413"/>
                      <a:pt x="65" y="413"/>
                    </a:cubicBezTo>
                    <a:cubicBezTo>
                      <a:pt x="65" y="412"/>
                      <a:pt x="65" y="412"/>
                      <a:pt x="65" y="412"/>
                    </a:cubicBezTo>
                    <a:cubicBezTo>
                      <a:pt x="68" y="413"/>
                      <a:pt x="68" y="413"/>
                      <a:pt x="68" y="413"/>
                    </a:cubicBezTo>
                    <a:cubicBezTo>
                      <a:pt x="69" y="415"/>
                      <a:pt x="69" y="415"/>
                      <a:pt x="69" y="415"/>
                    </a:cubicBezTo>
                    <a:cubicBezTo>
                      <a:pt x="68" y="415"/>
                      <a:pt x="68" y="415"/>
                      <a:pt x="68" y="415"/>
                    </a:cubicBezTo>
                    <a:cubicBezTo>
                      <a:pt x="71" y="416"/>
                      <a:pt x="71" y="416"/>
                      <a:pt x="71" y="416"/>
                    </a:cubicBezTo>
                    <a:cubicBezTo>
                      <a:pt x="72" y="418"/>
                      <a:pt x="72" y="418"/>
                      <a:pt x="72" y="418"/>
                    </a:cubicBezTo>
                    <a:cubicBezTo>
                      <a:pt x="72" y="419"/>
                      <a:pt x="72" y="419"/>
                      <a:pt x="72" y="419"/>
                    </a:cubicBezTo>
                    <a:cubicBezTo>
                      <a:pt x="69" y="418"/>
                      <a:pt x="69" y="418"/>
                      <a:pt x="69" y="418"/>
                    </a:cubicBezTo>
                    <a:cubicBezTo>
                      <a:pt x="66" y="416"/>
                      <a:pt x="66" y="416"/>
                      <a:pt x="66" y="416"/>
                    </a:cubicBezTo>
                    <a:cubicBezTo>
                      <a:pt x="63" y="416"/>
                      <a:pt x="63" y="416"/>
                      <a:pt x="63" y="416"/>
                    </a:cubicBezTo>
                    <a:cubicBezTo>
                      <a:pt x="60" y="416"/>
                      <a:pt x="60" y="416"/>
                      <a:pt x="60" y="416"/>
                    </a:cubicBezTo>
                    <a:cubicBezTo>
                      <a:pt x="59" y="415"/>
                      <a:pt x="59" y="415"/>
                      <a:pt x="59" y="415"/>
                    </a:cubicBezTo>
                    <a:cubicBezTo>
                      <a:pt x="58" y="416"/>
                      <a:pt x="58" y="416"/>
                      <a:pt x="58" y="416"/>
                    </a:cubicBezTo>
                    <a:cubicBezTo>
                      <a:pt x="59" y="416"/>
                      <a:pt x="59" y="416"/>
                      <a:pt x="59" y="416"/>
                    </a:cubicBezTo>
                    <a:cubicBezTo>
                      <a:pt x="62" y="418"/>
                      <a:pt x="62" y="418"/>
                      <a:pt x="62" y="418"/>
                    </a:cubicBezTo>
                    <a:cubicBezTo>
                      <a:pt x="63" y="419"/>
                      <a:pt x="63" y="419"/>
                      <a:pt x="63" y="419"/>
                    </a:cubicBezTo>
                    <a:cubicBezTo>
                      <a:pt x="65" y="419"/>
                      <a:pt x="65" y="419"/>
                      <a:pt x="65" y="419"/>
                    </a:cubicBezTo>
                    <a:cubicBezTo>
                      <a:pt x="63" y="420"/>
                      <a:pt x="63" y="420"/>
                      <a:pt x="63" y="420"/>
                    </a:cubicBezTo>
                    <a:cubicBezTo>
                      <a:pt x="65" y="420"/>
                      <a:pt x="65" y="420"/>
                      <a:pt x="65" y="420"/>
                    </a:cubicBezTo>
                    <a:cubicBezTo>
                      <a:pt x="68" y="420"/>
                      <a:pt x="68" y="420"/>
                      <a:pt x="68" y="420"/>
                    </a:cubicBezTo>
                    <a:cubicBezTo>
                      <a:pt x="68" y="422"/>
                      <a:pt x="68" y="422"/>
                      <a:pt x="68" y="422"/>
                    </a:cubicBezTo>
                    <a:cubicBezTo>
                      <a:pt x="68" y="423"/>
                      <a:pt x="68" y="423"/>
                      <a:pt x="68" y="423"/>
                    </a:cubicBezTo>
                    <a:cubicBezTo>
                      <a:pt x="66" y="422"/>
                      <a:pt x="66" y="422"/>
                      <a:pt x="66" y="422"/>
                    </a:cubicBezTo>
                    <a:cubicBezTo>
                      <a:pt x="63" y="422"/>
                      <a:pt x="63" y="422"/>
                      <a:pt x="63" y="422"/>
                    </a:cubicBezTo>
                    <a:cubicBezTo>
                      <a:pt x="63" y="423"/>
                      <a:pt x="63" y="423"/>
                      <a:pt x="63" y="423"/>
                    </a:cubicBezTo>
                    <a:cubicBezTo>
                      <a:pt x="65" y="425"/>
                      <a:pt x="65" y="425"/>
                      <a:pt x="65" y="425"/>
                    </a:cubicBezTo>
                    <a:cubicBezTo>
                      <a:pt x="68" y="425"/>
                      <a:pt x="68" y="425"/>
                      <a:pt x="68" y="425"/>
                    </a:cubicBezTo>
                    <a:cubicBezTo>
                      <a:pt x="65" y="426"/>
                      <a:pt x="65" y="426"/>
                      <a:pt x="65" y="426"/>
                    </a:cubicBezTo>
                    <a:cubicBezTo>
                      <a:pt x="65" y="428"/>
                      <a:pt x="65" y="428"/>
                      <a:pt x="65" y="428"/>
                    </a:cubicBezTo>
                    <a:cubicBezTo>
                      <a:pt x="66" y="428"/>
                      <a:pt x="66" y="428"/>
                      <a:pt x="66" y="428"/>
                    </a:cubicBezTo>
                    <a:cubicBezTo>
                      <a:pt x="68" y="432"/>
                      <a:pt x="68" y="432"/>
                      <a:pt x="68" y="432"/>
                    </a:cubicBezTo>
                    <a:cubicBezTo>
                      <a:pt x="71" y="435"/>
                      <a:pt x="71" y="435"/>
                      <a:pt x="71" y="435"/>
                    </a:cubicBezTo>
                    <a:cubicBezTo>
                      <a:pt x="71" y="429"/>
                      <a:pt x="71" y="429"/>
                      <a:pt x="71" y="429"/>
                    </a:cubicBezTo>
                    <a:cubicBezTo>
                      <a:pt x="72" y="429"/>
                      <a:pt x="72" y="429"/>
                      <a:pt x="72" y="429"/>
                    </a:cubicBezTo>
                    <a:cubicBezTo>
                      <a:pt x="72" y="430"/>
                      <a:pt x="72" y="430"/>
                      <a:pt x="72" y="430"/>
                    </a:cubicBezTo>
                    <a:cubicBezTo>
                      <a:pt x="73" y="433"/>
                      <a:pt x="73" y="433"/>
                      <a:pt x="73" y="433"/>
                    </a:cubicBezTo>
                    <a:cubicBezTo>
                      <a:pt x="72" y="433"/>
                      <a:pt x="72" y="433"/>
                      <a:pt x="72" y="433"/>
                    </a:cubicBezTo>
                    <a:cubicBezTo>
                      <a:pt x="72" y="435"/>
                      <a:pt x="72" y="435"/>
                      <a:pt x="72" y="435"/>
                    </a:cubicBezTo>
                    <a:cubicBezTo>
                      <a:pt x="73" y="436"/>
                      <a:pt x="73" y="436"/>
                      <a:pt x="73" y="436"/>
                    </a:cubicBezTo>
                    <a:cubicBezTo>
                      <a:pt x="72" y="436"/>
                      <a:pt x="72" y="436"/>
                      <a:pt x="72" y="436"/>
                    </a:cubicBezTo>
                    <a:cubicBezTo>
                      <a:pt x="71" y="438"/>
                      <a:pt x="71" y="438"/>
                      <a:pt x="71" y="438"/>
                    </a:cubicBezTo>
                    <a:cubicBezTo>
                      <a:pt x="72" y="438"/>
                      <a:pt x="72" y="438"/>
                      <a:pt x="72" y="438"/>
                    </a:cubicBezTo>
                    <a:cubicBezTo>
                      <a:pt x="73" y="438"/>
                      <a:pt x="73" y="438"/>
                      <a:pt x="73" y="438"/>
                    </a:cubicBezTo>
                    <a:cubicBezTo>
                      <a:pt x="72" y="439"/>
                      <a:pt x="72" y="439"/>
                      <a:pt x="72" y="439"/>
                    </a:cubicBezTo>
                    <a:cubicBezTo>
                      <a:pt x="73" y="440"/>
                      <a:pt x="73" y="440"/>
                      <a:pt x="73" y="440"/>
                    </a:cubicBezTo>
                    <a:cubicBezTo>
                      <a:pt x="75" y="442"/>
                      <a:pt x="75" y="442"/>
                      <a:pt x="75" y="442"/>
                    </a:cubicBezTo>
                    <a:cubicBezTo>
                      <a:pt x="72" y="440"/>
                      <a:pt x="72" y="440"/>
                      <a:pt x="72" y="440"/>
                    </a:cubicBezTo>
                    <a:cubicBezTo>
                      <a:pt x="73" y="443"/>
                      <a:pt x="73" y="443"/>
                      <a:pt x="73" y="443"/>
                    </a:cubicBezTo>
                    <a:cubicBezTo>
                      <a:pt x="72" y="443"/>
                      <a:pt x="72" y="443"/>
                      <a:pt x="72" y="443"/>
                    </a:cubicBezTo>
                    <a:cubicBezTo>
                      <a:pt x="71" y="445"/>
                      <a:pt x="71" y="445"/>
                      <a:pt x="71" y="445"/>
                    </a:cubicBezTo>
                    <a:cubicBezTo>
                      <a:pt x="73" y="446"/>
                      <a:pt x="73" y="446"/>
                      <a:pt x="73" y="446"/>
                    </a:cubicBezTo>
                    <a:cubicBezTo>
                      <a:pt x="75" y="446"/>
                      <a:pt x="75" y="446"/>
                      <a:pt x="75" y="446"/>
                    </a:cubicBezTo>
                    <a:cubicBezTo>
                      <a:pt x="76" y="448"/>
                      <a:pt x="76" y="448"/>
                      <a:pt x="76" y="448"/>
                    </a:cubicBezTo>
                    <a:cubicBezTo>
                      <a:pt x="78" y="449"/>
                      <a:pt x="78" y="449"/>
                      <a:pt x="78" y="449"/>
                    </a:cubicBezTo>
                    <a:cubicBezTo>
                      <a:pt x="79" y="450"/>
                      <a:pt x="79" y="450"/>
                      <a:pt x="79" y="450"/>
                    </a:cubicBezTo>
                    <a:cubicBezTo>
                      <a:pt x="81" y="453"/>
                      <a:pt x="81" y="453"/>
                      <a:pt x="81" y="453"/>
                    </a:cubicBezTo>
                    <a:cubicBezTo>
                      <a:pt x="81" y="455"/>
                      <a:pt x="81" y="455"/>
                      <a:pt x="81" y="455"/>
                    </a:cubicBezTo>
                    <a:cubicBezTo>
                      <a:pt x="82" y="456"/>
                      <a:pt x="82" y="456"/>
                      <a:pt x="82" y="456"/>
                    </a:cubicBezTo>
                    <a:cubicBezTo>
                      <a:pt x="83" y="458"/>
                      <a:pt x="83" y="458"/>
                      <a:pt x="83" y="458"/>
                    </a:cubicBezTo>
                    <a:cubicBezTo>
                      <a:pt x="83" y="456"/>
                      <a:pt x="83" y="456"/>
                      <a:pt x="83" y="456"/>
                    </a:cubicBezTo>
                    <a:cubicBezTo>
                      <a:pt x="85" y="458"/>
                      <a:pt x="85" y="458"/>
                      <a:pt x="85" y="458"/>
                    </a:cubicBezTo>
                    <a:cubicBezTo>
                      <a:pt x="86" y="458"/>
                      <a:pt x="86" y="458"/>
                      <a:pt x="86" y="458"/>
                    </a:cubicBezTo>
                    <a:cubicBezTo>
                      <a:pt x="91" y="463"/>
                      <a:pt x="91" y="463"/>
                      <a:pt x="91" y="463"/>
                    </a:cubicBezTo>
                    <a:cubicBezTo>
                      <a:pt x="88" y="462"/>
                      <a:pt x="88" y="462"/>
                      <a:pt x="88" y="462"/>
                    </a:cubicBezTo>
                    <a:cubicBezTo>
                      <a:pt x="86" y="461"/>
                      <a:pt x="86" y="461"/>
                      <a:pt x="86" y="461"/>
                    </a:cubicBezTo>
                    <a:cubicBezTo>
                      <a:pt x="86" y="462"/>
                      <a:pt x="86" y="462"/>
                      <a:pt x="86" y="462"/>
                    </a:cubicBezTo>
                    <a:cubicBezTo>
                      <a:pt x="88" y="463"/>
                      <a:pt x="88" y="463"/>
                      <a:pt x="88" y="463"/>
                    </a:cubicBezTo>
                    <a:cubicBezTo>
                      <a:pt x="89" y="465"/>
                      <a:pt x="89" y="465"/>
                      <a:pt x="89" y="465"/>
                    </a:cubicBezTo>
                    <a:cubicBezTo>
                      <a:pt x="92" y="465"/>
                      <a:pt x="92" y="465"/>
                      <a:pt x="92" y="465"/>
                    </a:cubicBezTo>
                    <a:cubicBezTo>
                      <a:pt x="92" y="466"/>
                      <a:pt x="92" y="466"/>
                      <a:pt x="92" y="466"/>
                    </a:cubicBezTo>
                    <a:cubicBezTo>
                      <a:pt x="93" y="469"/>
                      <a:pt x="93" y="469"/>
                      <a:pt x="93" y="469"/>
                    </a:cubicBezTo>
                    <a:cubicBezTo>
                      <a:pt x="96" y="471"/>
                      <a:pt x="96" y="471"/>
                      <a:pt x="96" y="471"/>
                    </a:cubicBezTo>
                    <a:cubicBezTo>
                      <a:pt x="95" y="471"/>
                      <a:pt x="95" y="471"/>
                      <a:pt x="95" y="471"/>
                    </a:cubicBezTo>
                    <a:cubicBezTo>
                      <a:pt x="92" y="469"/>
                      <a:pt x="92" y="469"/>
                      <a:pt x="92" y="469"/>
                    </a:cubicBezTo>
                    <a:cubicBezTo>
                      <a:pt x="95" y="472"/>
                      <a:pt x="95" y="472"/>
                      <a:pt x="95" y="472"/>
                    </a:cubicBezTo>
                    <a:cubicBezTo>
                      <a:pt x="96" y="475"/>
                      <a:pt x="96" y="475"/>
                      <a:pt x="96" y="475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98" y="476"/>
                      <a:pt x="98" y="476"/>
                      <a:pt x="98" y="476"/>
                    </a:cubicBezTo>
                    <a:cubicBezTo>
                      <a:pt x="98" y="478"/>
                      <a:pt x="98" y="478"/>
                      <a:pt x="98" y="478"/>
                    </a:cubicBezTo>
                    <a:cubicBezTo>
                      <a:pt x="99" y="476"/>
                      <a:pt x="99" y="476"/>
                      <a:pt x="99" y="476"/>
                    </a:cubicBezTo>
                    <a:cubicBezTo>
                      <a:pt x="101" y="478"/>
                      <a:pt x="101" y="478"/>
                      <a:pt x="101" y="478"/>
                    </a:cubicBezTo>
                    <a:cubicBezTo>
                      <a:pt x="102" y="479"/>
                      <a:pt x="102" y="479"/>
                      <a:pt x="102" y="479"/>
                    </a:cubicBezTo>
                    <a:cubicBezTo>
                      <a:pt x="103" y="481"/>
                      <a:pt x="103" y="481"/>
                      <a:pt x="103" y="481"/>
                    </a:cubicBezTo>
                    <a:cubicBezTo>
                      <a:pt x="102" y="481"/>
                      <a:pt x="102" y="481"/>
                      <a:pt x="102" y="481"/>
                    </a:cubicBezTo>
                    <a:cubicBezTo>
                      <a:pt x="102" y="482"/>
                      <a:pt x="102" y="482"/>
                      <a:pt x="102" y="482"/>
                    </a:cubicBezTo>
                    <a:cubicBezTo>
                      <a:pt x="105" y="482"/>
                      <a:pt x="105" y="482"/>
                      <a:pt x="105" y="482"/>
                    </a:cubicBezTo>
                    <a:cubicBezTo>
                      <a:pt x="106" y="482"/>
                      <a:pt x="106" y="482"/>
                      <a:pt x="106" y="482"/>
                    </a:cubicBezTo>
                    <a:cubicBezTo>
                      <a:pt x="106" y="481"/>
                      <a:pt x="106" y="481"/>
                      <a:pt x="106" y="481"/>
                    </a:cubicBezTo>
                    <a:cubicBezTo>
                      <a:pt x="108" y="482"/>
                      <a:pt x="108" y="482"/>
                      <a:pt x="108" y="482"/>
                    </a:cubicBezTo>
                    <a:cubicBezTo>
                      <a:pt x="109" y="483"/>
                      <a:pt x="109" y="483"/>
                      <a:pt x="109" y="483"/>
                    </a:cubicBezTo>
                    <a:cubicBezTo>
                      <a:pt x="106" y="483"/>
                      <a:pt x="106" y="483"/>
                      <a:pt x="106" y="483"/>
                    </a:cubicBezTo>
                    <a:cubicBezTo>
                      <a:pt x="103" y="483"/>
                      <a:pt x="103" y="483"/>
                      <a:pt x="103" y="483"/>
                    </a:cubicBezTo>
                    <a:cubicBezTo>
                      <a:pt x="106" y="485"/>
                      <a:pt x="106" y="485"/>
                      <a:pt x="106" y="485"/>
                    </a:cubicBezTo>
                    <a:cubicBezTo>
                      <a:pt x="102" y="483"/>
                      <a:pt x="102" y="483"/>
                      <a:pt x="102" y="483"/>
                    </a:cubicBezTo>
                    <a:cubicBezTo>
                      <a:pt x="101" y="483"/>
                      <a:pt x="101" y="483"/>
                      <a:pt x="101" y="483"/>
                    </a:cubicBezTo>
                    <a:cubicBezTo>
                      <a:pt x="96" y="482"/>
                      <a:pt x="96" y="482"/>
                      <a:pt x="96" y="482"/>
                    </a:cubicBezTo>
                    <a:cubicBezTo>
                      <a:pt x="93" y="481"/>
                      <a:pt x="93" y="481"/>
                      <a:pt x="93" y="481"/>
                    </a:cubicBezTo>
                    <a:cubicBezTo>
                      <a:pt x="89" y="479"/>
                      <a:pt x="89" y="479"/>
                      <a:pt x="89" y="479"/>
                    </a:cubicBezTo>
                    <a:cubicBezTo>
                      <a:pt x="86" y="478"/>
                      <a:pt x="86" y="478"/>
                      <a:pt x="86" y="478"/>
                    </a:cubicBezTo>
                    <a:cubicBezTo>
                      <a:pt x="91" y="481"/>
                      <a:pt x="91" y="481"/>
                      <a:pt x="91" y="481"/>
                    </a:cubicBezTo>
                    <a:cubicBezTo>
                      <a:pt x="95" y="482"/>
                      <a:pt x="95" y="482"/>
                      <a:pt x="95" y="482"/>
                    </a:cubicBezTo>
                    <a:cubicBezTo>
                      <a:pt x="99" y="483"/>
                      <a:pt x="99" y="483"/>
                      <a:pt x="99" y="483"/>
                    </a:cubicBezTo>
                    <a:cubicBezTo>
                      <a:pt x="101" y="485"/>
                      <a:pt x="101" y="485"/>
                      <a:pt x="101" y="485"/>
                    </a:cubicBezTo>
                    <a:cubicBezTo>
                      <a:pt x="103" y="485"/>
                      <a:pt x="103" y="485"/>
                      <a:pt x="103" y="485"/>
                    </a:cubicBezTo>
                    <a:cubicBezTo>
                      <a:pt x="106" y="485"/>
                      <a:pt x="106" y="485"/>
                      <a:pt x="106" y="485"/>
                    </a:cubicBezTo>
                    <a:cubicBezTo>
                      <a:pt x="109" y="486"/>
                      <a:pt x="109" y="486"/>
                      <a:pt x="109" y="486"/>
                    </a:cubicBezTo>
                    <a:cubicBezTo>
                      <a:pt x="112" y="488"/>
                      <a:pt x="112" y="488"/>
                      <a:pt x="112" y="488"/>
                    </a:cubicBezTo>
                    <a:cubicBezTo>
                      <a:pt x="115" y="488"/>
                      <a:pt x="115" y="488"/>
                      <a:pt x="115" y="488"/>
                    </a:cubicBezTo>
                    <a:cubicBezTo>
                      <a:pt x="114" y="486"/>
                      <a:pt x="114" y="486"/>
                      <a:pt x="114" y="486"/>
                    </a:cubicBezTo>
                    <a:cubicBezTo>
                      <a:pt x="112" y="486"/>
                      <a:pt x="112" y="486"/>
                      <a:pt x="112" y="486"/>
                    </a:cubicBezTo>
                    <a:cubicBezTo>
                      <a:pt x="112" y="483"/>
                      <a:pt x="112" y="483"/>
                      <a:pt x="112" y="483"/>
                    </a:cubicBezTo>
                    <a:cubicBezTo>
                      <a:pt x="114" y="483"/>
                      <a:pt x="114" y="483"/>
                      <a:pt x="114" y="483"/>
                    </a:cubicBezTo>
                    <a:cubicBezTo>
                      <a:pt x="111" y="482"/>
                      <a:pt x="111" y="482"/>
                      <a:pt x="111" y="482"/>
                    </a:cubicBezTo>
                    <a:cubicBezTo>
                      <a:pt x="112" y="482"/>
                      <a:pt x="112" y="482"/>
                      <a:pt x="112" y="482"/>
                    </a:cubicBezTo>
                    <a:cubicBezTo>
                      <a:pt x="114" y="482"/>
                      <a:pt x="114" y="482"/>
                      <a:pt x="114" y="482"/>
                    </a:cubicBezTo>
                    <a:cubicBezTo>
                      <a:pt x="115" y="482"/>
                      <a:pt x="115" y="482"/>
                      <a:pt x="115" y="482"/>
                    </a:cubicBezTo>
                    <a:cubicBezTo>
                      <a:pt x="116" y="482"/>
                      <a:pt x="116" y="482"/>
                      <a:pt x="116" y="482"/>
                    </a:cubicBezTo>
                    <a:cubicBezTo>
                      <a:pt x="119" y="481"/>
                      <a:pt x="119" y="481"/>
                      <a:pt x="119" y="481"/>
                    </a:cubicBezTo>
                    <a:cubicBezTo>
                      <a:pt x="121" y="478"/>
                      <a:pt x="121" y="478"/>
                      <a:pt x="121" y="478"/>
                    </a:cubicBezTo>
                    <a:cubicBezTo>
                      <a:pt x="122" y="479"/>
                      <a:pt x="122" y="479"/>
                      <a:pt x="122" y="479"/>
                    </a:cubicBezTo>
                    <a:cubicBezTo>
                      <a:pt x="124" y="479"/>
                      <a:pt x="124" y="479"/>
                      <a:pt x="124" y="479"/>
                    </a:cubicBezTo>
                    <a:cubicBezTo>
                      <a:pt x="124" y="481"/>
                      <a:pt x="124" y="481"/>
                      <a:pt x="124" y="481"/>
                    </a:cubicBezTo>
                    <a:cubicBezTo>
                      <a:pt x="124" y="482"/>
                      <a:pt x="124" y="482"/>
                      <a:pt x="124" y="482"/>
                    </a:cubicBezTo>
                    <a:cubicBezTo>
                      <a:pt x="124" y="483"/>
                      <a:pt x="124" y="483"/>
                      <a:pt x="124" y="483"/>
                    </a:cubicBezTo>
                    <a:cubicBezTo>
                      <a:pt x="121" y="483"/>
                      <a:pt x="121" y="483"/>
                      <a:pt x="121" y="483"/>
                    </a:cubicBezTo>
                    <a:cubicBezTo>
                      <a:pt x="121" y="486"/>
                      <a:pt x="121" y="486"/>
                      <a:pt x="121" y="486"/>
                    </a:cubicBezTo>
                    <a:cubicBezTo>
                      <a:pt x="118" y="485"/>
                      <a:pt x="118" y="485"/>
                      <a:pt x="118" y="485"/>
                    </a:cubicBezTo>
                    <a:cubicBezTo>
                      <a:pt x="118" y="486"/>
                      <a:pt x="118" y="486"/>
                      <a:pt x="118" y="486"/>
                    </a:cubicBezTo>
                    <a:cubicBezTo>
                      <a:pt x="116" y="485"/>
                      <a:pt x="116" y="485"/>
                      <a:pt x="116" y="485"/>
                    </a:cubicBezTo>
                    <a:cubicBezTo>
                      <a:pt x="115" y="485"/>
                      <a:pt x="115" y="485"/>
                      <a:pt x="115" y="485"/>
                    </a:cubicBezTo>
                    <a:cubicBezTo>
                      <a:pt x="115" y="486"/>
                      <a:pt x="115" y="486"/>
                      <a:pt x="115" y="486"/>
                    </a:cubicBezTo>
                    <a:cubicBezTo>
                      <a:pt x="116" y="489"/>
                      <a:pt x="116" y="489"/>
                      <a:pt x="116" y="489"/>
                    </a:cubicBezTo>
                    <a:cubicBezTo>
                      <a:pt x="119" y="491"/>
                      <a:pt x="119" y="491"/>
                      <a:pt x="119" y="491"/>
                    </a:cubicBezTo>
                    <a:cubicBezTo>
                      <a:pt x="125" y="492"/>
                      <a:pt x="125" y="492"/>
                      <a:pt x="125" y="492"/>
                    </a:cubicBezTo>
                    <a:cubicBezTo>
                      <a:pt x="129" y="492"/>
                      <a:pt x="129" y="492"/>
                      <a:pt x="129" y="492"/>
                    </a:cubicBezTo>
                    <a:cubicBezTo>
                      <a:pt x="131" y="492"/>
                      <a:pt x="131" y="492"/>
                      <a:pt x="131" y="492"/>
                    </a:cubicBezTo>
                    <a:cubicBezTo>
                      <a:pt x="131" y="489"/>
                      <a:pt x="131" y="489"/>
                      <a:pt x="131" y="489"/>
                    </a:cubicBezTo>
                    <a:cubicBezTo>
                      <a:pt x="129" y="486"/>
                      <a:pt x="129" y="486"/>
                      <a:pt x="129" y="486"/>
                    </a:cubicBezTo>
                    <a:cubicBezTo>
                      <a:pt x="128" y="483"/>
                      <a:pt x="128" y="483"/>
                      <a:pt x="128" y="483"/>
                    </a:cubicBezTo>
                    <a:cubicBezTo>
                      <a:pt x="128" y="481"/>
                      <a:pt x="128" y="481"/>
                      <a:pt x="128" y="481"/>
                    </a:cubicBezTo>
                    <a:cubicBezTo>
                      <a:pt x="126" y="478"/>
                      <a:pt x="126" y="478"/>
                      <a:pt x="126" y="478"/>
                    </a:cubicBezTo>
                    <a:cubicBezTo>
                      <a:pt x="129" y="478"/>
                      <a:pt x="129" y="478"/>
                      <a:pt x="129" y="478"/>
                    </a:cubicBezTo>
                    <a:cubicBezTo>
                      <a:pt x="132" y="476"/>
                      <a:pt x="132" y="476"/>
                      <a:pt x="132" y="476"/>
                    </a:cubicBezTo>
                    <a:cubicBezTo>
                      <a:pt x="135" y="475"/>
                      <a:pt x="135" y="475"/>
                      <a:pt x="135" y="475"/>
                    </a:cubicBezTo>
                    <a:cubicBezTo>
                      <a:pt x="138" y="475"/>
                      <a:pt x="138" y="475"/>
                      <a:pt x="138" y="475"/>
                    </a:cubicBezTo>
                    <a:cubicBezTo>
                      <a:pt x="138" y="472"/>
                      <a:pt x="138" y="472"/>
                      <a:pt x="138" y="472"/>
                    </a:cubicBezTo>
                    <a:lnTo>
                      <a:pt x="139" y="471"/>
                    </a:lnTo>
                    <a:close/>
                    <a:moveTo>
                      <a:pt x="129" y="498"/>
                    </a:moveTo>
                    <a:cubicBezTo>
                      <a:pt x="129" y="496"/>
                      <a:pt x="129" y="496"/>
                      <a:pt x="129" y="496"/>
                    </a:cubicBezTo>
                    <a:cubicBezTo>
                      <a:pt x="131" y="496"/>
                      <a:pt x="131" y="496"/>
                      <a:pt x="131" y="496"/>
                    </a:cubicBezTo>
                    <a:cubicBezTo>
                      <a:pt x="131" y="498"/>
                      <a:pt x="131" y="498"/>
                      <a:pt x="131" y="498"/>
                    </a:cubicBezTo>
                    <a:cubicBezTo>
                      <a:pt x="132" y="498"/>
                      <a:pt x="132" y="498"/>
                      <a:pt x="132" y="498"/>
                    </a:cubicBezTo>
                    <a:cubicBezTo>
                      <a:pt x="132" y="499"/>
                      <a:pt x="132" y="499"/>
                      <a:pt x="132" y="499"/>
                    </a:cubicBezTo>
                    <a:cubicBezTo>
                      <a:pt x="135" y="498"/>
                      <a:pt x="135" y="498"/>
                      <a:pt x="135" y="498"/>
                    </a:cubicBezTo>
                    <a:cubicBezTo>
                      <a:pt x="132" y="496"/>
                      <a:pt x="132" y="496"/>
                      <a:pt x="132" y="496"/>
                    </a:cubicBezTo>
                    <a:cubicBezTo>
                      <a:pt x="131" y="495"/>
                      <a:pt x="131" y="495"/>
                      <a:pt x="131" y="495"/>
                    </a:cubicBezTo>
                    <a:cubicBezTo>
                      <a:pt x="126" y="493"/>
                      <a:pt x="126" y="493"/>
                      <a:pt x="126" y="493"/>
                    </a:cubicBezTo>
                    <a:cubicBezTo>
                      <a:pt x="128" y="496"/>
                      <a:pt x="128" y="496"/>
                      <a:pt x="128" y="496"/>
                    </a:cubicBezTo>
                    <a:lnTo>
                      <a:pt x="129" y="498"/>
                    </a:lnTo>
                    <a:close/>
                    <a:moveTo>
                      <a:pt x="46" y="377"/>
                    </a:moveTo>
                    <a:cubicBezTo>
                      <a:pt x="48" y="379"/>
                      <a:pt x="48" y="379"/>
                      <a:pt x="48" y="379"/>
                    </a:cubicBezTo>
                    <a:cubicBezTo>
                      <a:pt x="52" y="379"/>
                      <a:pt x="52" y="379"/>
                      <a:pt x="52" y="379"/>
                    </a:cubicBezTo>
                    <a:cubicBezTo>
                      <a:pt x="50" y="376"/>
                      <a:pt x="50" y="376"/>
                      <a:pt x="50" y="376"/>
                    </a:cubicBezTo>
                    <a:cubicBezTo>
                      <a:pt x="49" y="376"/>
                      <a:pt x="49" y="376"/>
                      <a:pt x="49" y="376"/>
                    </a:cubicBezTo>
                    <a:cubicBezTo>
                      <a:pt x="45" y="376"/>
                      <a:pt x="45" y="376"/>
                      <a:pt x="45" y="376"/>
                    </a:cubicBezTo>
                    <a:lnTo>
                      <a:pt x="46" y="377"/>
                    </a:lnTo>
                    <a:close/>
                    <a:moveTo>
                      <a:pt x="40" y="353"/>
                    </a:moveTo>
                    <a:cubicBezTo>
                      <a:pt x="40" y="350"/>
                      <a:pt x="40" y="350"/>
                      <a:pt x="40" y="350"/>
                    </a:cubicBezTo>
                    <a:cubicBezTo>
                      <a:pt x="42" y="350"/>
                      <a:pt x="42" y="350"/>
                      <a:pt x="42" y="350"/>
                    </a:cubicBezTo>
                    <a:cubicBezTo>
                      <a:pt x="42" y="349"/>
                      <a:pt x="42" y="349"/>
                      <a:pt x="42" y="349"/>
                    </a:cubicBezTo>
                    <a:cubicBezTo>
                      <a:pt x="39" y="347"/>
                      <a:pt x="39" y="347"/>
                      <a:pt x="39" y="347"/>
                    </a:cubicBezTo>
                    <a:cubicBezTo>
                      <a:pt x="42" y="347"/>
                      <a:pt x="42" y="347"/>
                      <a:pt x="42" y="347"/>
                    </a:cubicBezTo>
                    <a:cubicBezTo>
                      <a:pt x="39" y="344"/>
                      <a:pt x="39" y="344"/>
                      <a:pt x="39" y="344"/>
                    </a:cubicBezTo>
                    <a:cubicBezTo>
                      <a:pt x="38" y="343"/>
                      <a:pt x="38" y="343"/>
                      <a:pt x="38" y="343"/>
                    </a:cubicBezTo>
                    <a:cubicBezTo>
                      <a:pt x="39" y="342"/>
                      <a:pt x="39" y="342"/>
                      <a:pt x="39" y="342"/>
                    </a:cubicBezTo>
                    <a:cubicBezTo>
                      <a:pt x="38" y="340"/>
                      <a:pt x="38" y="340"/>
                      <a:pt x="38" y="340"/>
                    </a:cubicBezTo>
                    <a:cubicBezTo>
                      <a:pt x="40" y="339"/>
                      <a:pt x="40" y="339"/>
                      <a:pt x="40" y="339"/>
                    </a:cubicBezTo>
                    <a:cubicBezTo>
                      <a:pt x="38" y="336"/>
                      <a:pt x="38" y="336"/>
                      <a:pt x="38" y="336"/>
                    </a:cubicBezTo>
                    <a:cubicBezTo>
                      <a:pt x="36" y="333"/>
                      <a:pt x="36" y="333"/>
                      <a:pt x="36" y="333"/>
                    </a:cubicBezTo>
                    <a:cubicBezTo>
                      <a:pt x="35" y="333"/>
                      <a:pt x="35" y="333"/>
                      <a:pt x="35" y="333"/>
                    </a:cubicBezTo>
                    <a:cubicBezTo>
                      <a:pt x="33" y="333"/>
                      <a:pt x="33" y="333"/>
                      <a:pt x="33" y="333"/>
                    </a:cubicBezTo>
                    <a:cubicBezTo>
                      <a:pt x="32" y="333"/>
                      <a:pt x="32" y="333"/>
                      <a:pt x="32" y="333"/>
                    </a:cubicBezTo>
                    <a:cubicBezTo>
                      <a:pt x="30" y="332"/>
                      <a:pt x="30" y="332"/>
                      <a:pt x="30" y="332"/>
                    </a:cubicBezTo>
                    <a:cubicBezTo>
                      <a:pt x="30" y="334"/>
                      <a:pt x="30" y="334"/>
                      <a:pt x="30" y="334"/>
                    </a:cubicBezTo>
                    <a:cubicBezTo>
                      <a:pt x="30" y="336"/>
                      <a:pt x="30" y="336"/>
                      <a:pt x="30" y="336"/>
                    </a:cubicBezTo>
                    <a:cubicBezTo>
                      <a:pt x="32" y="339"/>
                      <a:pt x="32" y="339"/>
                      <a:pt x="32" y="339"/>
                    </a:cubicBezTo>
                    <a:cubicBezTo>
                      <a:pt x="33" y="343"/>
                      <a:pt x="33" y="343"/>
                      <a:pt x="33" y="343"/>
                    </a:cubicBezTo>
                    <a:cubicBezTo>
                      <a:pt x="33" y="347"/>
                      <a:pt x="33" y="347"/>
                      <a:pt x="33" y="347"/>
                    </a:cubicBezTo>
                    <a:cubicBezTo>
                      <a:pt x="33" y="350"/>
                      <a:pt x="33" y="350"/>
                      <a:pt x="33" y="350"/>
                    </a:cubicBezTo>
                    <a:cubicBezTo>
                      <a:pt x="33" y="352"/>
                      <a:pt x="33" y="352"/>
                      <a:pt x="33" y="352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8" y="353"/>
                      <a:pt x="38" y="353"/>
                      <a:pt x="38" y="353"/>
                    </a:cubicBezTo>
                    <a:cubicBezTo>
                      <a:pt x="40" y="354"/>
                      <a:pt x="40" y="354"/>
                      <a:pt x="40" y="354"/>
                    </a:cubicBezTo>
                    <a:lnTo>
                      <a:pt x="40" y="353"/>
                    </a:lnTo>
                    <a:close/>
                    <a:moveTo>
                      <a:pt x="43" y="370"/>
                    </a:moveTo>
                    <a:cubicBezTo>
                      <a:pt x="42" y="370"/>
                      <a:pt x="42" y="370"/>
                      <a:pt x="42" y="370"/>
                    </a:cubicBezTo>
                    <a:cubicBezTo>
                      <a:pt x="42" y="372"/>
                      <a:pt x="42" y="372"/>
                      <a:pt x="42" y="372"/>
                    </a:cubicBezTo>
                    <a:cubicBezTo>
                      <a:pt x="43" y="373"/>
                      <a:pt x="43" y="373"/>
                      <a:pt x="43" y="373"/>
                    </a:cubicBezTo>
                    <a:cubicBezTo>
                      <a:pt x="45" y="372"/>
                      <a:pt x="45" y="372"/>
                      <a:pt x="45" y="372"/>
                    </a:cubicBezTo>
                    <a:cubicBezTo>
                      <a:pt x="48" y="372"/>
                      <a:pt x="48" y="372"/>
                      <a:pt x="48" y="372"/>
                    </a:cubicBezTo>
                    <a:cubicBezTo>
                      <a:pt x="45" y="370"/>
                      <a:pt x="45" y="370"/>
                      <a:pt x="45" y="370"/>
                    </a:cubicBezTo>
                    <a:lnTo>
                      <a:pt x="43" y="370"/>
                    </a:lnTo>
                    <a:close/>
                    <a:moveTo>
                      <a:pt x="128" y="502"/>
                    </a:moveTo>
                    <a:cubicBezTo>
                      <a:pt x="129" y="502"/>
                      <a:pt x="129" y="502"/>
                      <a:pt x="129" y="502"/>
                    </a:cubicBezTo>
                    <a:cubicBezTo>
                      <a:pt x="126" y="501"/>
                      <a:pt x="126" y="501"/>
                      <a:pt x="126" y="501"/>
                    </a:cubicBezTo>
                    <a:lnTo>
                      <a:pt x="128" y="502"/>
                    </a:lnTo>
                    <a:close/>
                    <a:moveTo>
                      <a:pt x="126" y="498"/>
                    </a:moveTo>
                    <a:cubicBezTo>
                      <a:pt x="125" y="495"/>
                      <a:pt x="125" y="495"/>
                      <a:pt x="125" y="495"/>
                    </a:cubicBezTo>
                    <a:cubicBezTo>
                      <a:pt x="126" y="496"/>
                      <a:pt x="126" y="496"/>
                      <a:pt x="126" y="496"/>
                    </a:cubicBezTo>
                    <a:cubicBezTo>
                      <a:pt x="126" y="493"/>
                      <a:pt x="126" y="493"/>
                      <a:pt x="126" y="493"/>
                    </a:cubicBezTo>
                    <a:cubicBezTo>
                      <a:pt x="125" y="493"/>
                      <a:pt x="125" y="493"/>
                      <a:pt x="125" y="493"/>
                    </a:cubicBezTo>
                    <a:cubicBezTo>
                      <a:pt x="124" y="493"/>
                      <a:pt x="124" y="493"/>
                      <a:pt x="124" y="493"/>
                    </a:cubicBezTo>
                    <a:cubicBezTo>
                      <a:pt x="122" y="493"/>
                      <a:pt x="122" y="493"/>
                      <a:pt x="122" y="493"/>
                    </a:cubicBezTo>
                    <a:cubicBezTo>
                      <a:pt x="121" y="493"/>
                      <a:pt x="121" y="493"/>
                      <a:pt x="121" y="493"/>
                    </a:cubicBezTo>
                    <a:cubicBezTo>
                      <a:pt x="122" y="495"/>
                      <a:pt x="122" y="495"/>
                      <a:pt x="122" y="495"/>
                    </a:cubicBezTo>
                    <a:cubicBezTo>
                      <a:pt x="124" y="496"/>
                      <a:pt x="124" y="496"/>
                      <a:pt x="124" y="496"/>
                    </a:cubicBezTo>
                    <a:cubicBezTo>
                      <a:pt x="125" y="498"/>
                      <a:pt x="125" y="498"/>
                      <a:pt x="125" y="498"/>
                    </a:cubicBezTo>
                    <a:cubicBezTo>
                      <a:pt x="125" y="499"/>
                      <a:pt x="125" y="499"/>
                      <a:pt x="125" y="499"/>
                    </a:cubicBezTo>
                    <a:lnTo>
                      <a:pt x="126" y="4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0">
                <a:extLst>
                  <a:ext uri="{FF2B5EF4-FFF2-40B4-BE49-F238E27FC236}">
                    <a16:creationId xmlns:a16="http://schemas.microsoft.com/office/drawing/2014/main" id="{A9B472D9-FCDC-455D-92F7-50EE7D3928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0799" y="3381380"/>
                <a:ext cx="22225" cy="84138"/>
              </a:xfrm>
              <a:custGeom>
                <a:avLst/>
                <a:gdLst>
                  <a:gd name="T0" fmla="*/ 0 w 14"/>
                  <a:gd name="T1" fmla="*/ 0 h 53"/>
                  <a:gd name="T2" fmla="*/ 0 w 14"/>
                  <a:gd name="T3" fmla="*/ 3 h 53"/>
                  <a:gd name="T4" fmla="*/ 2 w 14"/>
                  <a:gd name="T5" fmla="*/ 0 h 53"/>
                  <a:gd name="T6" fmla="*/ 2 w 14"/>
                  <a:gd name="T7" fmla="*/ 0 h 53"/>
                  <a:gd name="T8" fmla="*/ 2 w 14"/>
                  <a:gd name="T9" fmla="*/ 0 h 53"/>
                  <a:gd name="T10" fmla="*/ 2 w 14"/>
                  <a:gd name="T11" fmla="*/ 0 h 53"/>
                  <a:gd name="T12" fmla="*/ 12 w 14"/>
                  <a:gd name="T13" fmla="*/ 36 h 53"/>
                  <a:gd name="T14" fmla="*/ 10 w 14"/>
                  <a:gd name="T15" fmla="*/ 35 h 53"/>
                  <a:gd name="T16" fmla="*/ 14 w 14"/>
                  <a:gd name="T17" fmla="*/ 40 h 53"/>
                  <a:gd name="T18" fmla="*/ 14 w 14"/>
                  <a:gd name="T19" fmla="*/ 40 h 53"/>
                  <a:gd name="T20" fmla="*/ 14 w 14"/>
                  <a:gd name="T21" fmla="*/ 40 h 53"/>
                  <a:gd name="T22" fmla="*/ 14 w 14"/>
                  <a:gd name="T23" fmla="*/ 40 h 53"/>
                  <a:gd name="T24" fmla="*/ 10 w 14"/>
                  <a:gd name="T25" fmla="*/ 24 h 53"/>
                  <a:gd name="T26" fmla="*/ 8 w 14"/>
                  <a:gd name="T27" fmla="*/ 27 h 53"/>
                  <a:gd name="T28" fmla="*/ 10 w 14"/>
                  <a:gd name="T29" fmla="*/ 28 h 53"/>
                  <a:gd name="T30" fmla="*/ 10 w 14"/>
                  <a:gd name="T31" fmla="*/ 27 h 53"/>
                  <a:gd name="T32" fmla="*/ 10 w 14"/>
                  <a:gd name="T33" fmla="*/ 27 h 53"/>
                  <a:gd name="T34" fmla="*/ 10 w 14"/>
                  <a:gd name="T35" fmla="*/ 27 h 53"/>
                  <a:gd name="T36" fmla="*/ 8 w 14"/>
                  <a:gd name="T37" fmla="*/ 11 h 53"/>
                  <a:gd name="T38" fmla="*/ 6 w 14"/>
                  <a:gd name="T39" fmla="*/ 8 h 53"/>
                  <a:gd name="T40" fmla="*/ 2 w 14"/>
                  <a:gd name="T41" fmla="*/ 11 h 53"/>
                  <a:gd name="T42" fmla="*/ 0 w 14"/>
                  <a:gd name="T43" fmla="*/ 16 h 53"/>
                  <a:gd name="T44" fmla="*/ 3 w 14"/>
                  <a:gd name="T45" fmla="*/ 14 h 53"/>
                  <a:gd name="T46" fmla="*/ 8 w 14"/>
                  <a:gd name="T47" fmla="*/ 12 h 53"/>
                  <a:gd name="T48" fmla="*/ 8 w 14"/>
                  <a:gd name="T49" fmla="*/ 11 h 53"/>
                  <a:gd name="T50" fmla="*/ 8 w 14"/>
                  <a:gd name="T51" fmla="*/ 11 h 53"/>
                  <a:gd name="T52" fmla="*/ 8 w 14"/>
                  <a:gd name="T53" fmla="*/ 11 h 53"/>
                  <a:gd name="T54" fmla="*/ 14 w 14"/>
                  <a:gd name="T55" fmla="*/ 53 h 53"/>
                  <a:gd name="T56" fmla="*/ 14 w 14"/>
                  <a:gd name="T57" fmla="*/ 49 h 53"/>
                  <a:gd name="T58" fmla="*/ 12 w 14"/>
                  <a:gd name="T59" fmla="*/ 52 h 53"/>
                  <a:gd name="T60" fmla="*/ 14 w 14"/>
                  <a:gd name="T61" fmla="*/ 53 h 53"/>
                  <a:gd name="T62" fmla="*/ 14 w 14"/>
                  <a:gd name="T63" fmla="*/ 53 h 53"/>
                  <a:gd name="T64" fmla="*/ 14 w 14"/>
                  <a:gd name="T6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" h="53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14" y="40"/>
                    </a:moveTo>
                    <a:lnTo>
                      <a:pt x="12" y="36"/>
                    </a:lnTo>
                    <a:lnTo>
                      <a:pt x="11" y="35"/>
                    </a:lnTo>
                    <a:lnTo>
                      <a:pt x="10" y="35"/>
                    </a:lnTo>
                    <a:lnTo>
                      <a:pt x="12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lnTo>
                      <a:pt x="14" y="40"/>
                    </a:lnTo>
                    <a:close/>
                    <a:moveTo>
                      <a:pt x="10" y="27"/>
                    </a:moveTo>
                    <a:lnTo>
                      <a:pt x="10" y="24"/>
                    </a:lnTo>
                    <a:lnTo>
                      <a:pt x="8" y="23"/>
                    </a:lnTo>
                    <a:lnTo>
                      <a:pt x="8" y="27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0" y="27"/>
                    </a:lnTo>
                    <a:close/>
                    <a:moveTo>
                      <a:pt x="8" y="11"/>
                    </a:moveTo>
                    <a:lnTo>
                      <a:pt x="7" y="11"/>
                    </a:lnTo>
                    <a:lnTo>
                      <a:pt x="6" y="8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3" y="14"/>
                    </a:lnTo>
                    <a:lnTo>
                      <a:pt x="7" y="14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lnTo>
                      <a:pt x="8" y="11"/>
                    </a:lnTo>
                    <a:close/>
                    <a:moveTo>
                      <a:pt x="14" y="53"/>
                    </a:moveTo>
                    <a:lnTo>
                      <a:pt x="14" y="52"/>
                    </a:lnTo>
                    <a:lnTo>
                      <a:pt x="14" y="49"/>
                    </a:lnTo>
                    <a:lnTo>
                      <a:pt x="14" y="48"/>
                    </a:lnTo>
                    <a:lnTo>
                      <a:pt x="12" y="52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3"/>
                    </a:lnTo>
                    <a:lnTo>
                      <a:pt x="14" y="5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31">
                <a:extLst>
                  <a:ext uri="{FF2B5EF4-FFF2-40B4-BE49-F238E27FC236}">
                    <a16:creationId xmlns:a16="http://schemas.microsoft.com/office/drawing/2014/main" id="{C5BD31C8-3AD3-491F-9CA7-2C6C08652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0799" y="3538543"/>
                <a:ext cx="30163" cy="30163"/>
              </a:xfrm>
              <a:custGeom>
                <a:avLst/>
                <a:gdLst>
                  <a:gd name="T0" fmla="*/ 18 w 19"/>
                  <a:gd name="T1" fmla="*/ 0 h 19"/>
                  <a:gd name="T2" fmla="*/ 15 w 19"/>
                  <a:gd name="T3" fmla="*/ 4 h 19"/>
                  <a:gd name="T4" fmla="*/ 15 w 19"/>
                  <a:gd name="T5" fmla="*/ 5 h 19"/>
                  <a:gd name="T6" fmla="*/ 19 w 19"/>
                  <a:gd name="T7" fmla="*/ 2 h 19"/>
                  <a:gd name="T8" fmla="*/ 19 w 19"/>
                  <a:gd name="T9" fmla="*/ 0 h 19"/>
                  <a:gd name="T10" fmla="*/ 18 w 19"/>
                  <a:gd name="T11" fmla="*/ 0 h 19"/>
                  <a:gd name="T12" fmla="*/ 18 w 19"/>
                  <a:gd name="T13" fmla="*/ 0 h 19"/>
                  <a:gd name="T14" fmla="*/ 18 w 19"/>
                  <a:gd name="T15" fmla="*/ 0 h 19"/>
                  <a:gd name="T16" fmla="*/ 18 w 19"/>
                  <a:gd name="T17" fmla="*/ 0 h 19"/>
                  <a:gd name="T18" fmla="*/ 18 w 19"/>
                  <a:gd name="T19" fmla="*/ 0 h 19"/>
                  <a:gd name="T20" fmla="*/ 18 w 19"/>
                  <a:gd name="T21" fmla="*/ 0 h 19"/>
                  <a:gd name="T22" fmla="*/ 18 w 19"/>
                  <a:gd name="T23" fmla="*/ 0 h 19"/>
                  <a:gd name="T24" fmla="*/ 18 w 19"/>
                  <a:gd name="T25" fmla="*/ 0 h 19"/>
                  <a:gd name="T26" fmla="*/ 3 w 19"/>
                  <a:gd name="T27" fmla="*/ 10 h 19"/>
                  <a:gd name="T28" fmla="*/ 3 w 19"/>
                  <a:gd name="T29" fmla="*/ 10 h 19"/>
                  <a:gd name="T30" fmla="*/ 3 w 19"/>
                  <a:gd name="T31" fmla="*/ 12 h 19"/>
                  <a:gd name="T32" fmla="*/ 6 w 19"/>
                  <a:gd name="T33" fmla="*/ 12 h 19"/>
                  <a:gd name="T34" fmla="*/ 6 w 19"/>
                  <a:gd name="T35" fmla="*/ 12 h 19"/>
                  <a:gd name="T36" fmla="*/ 6 w 19"/>
                  <a:gd name="T37" fmla="*/ 12 h 19"/>
                  <a:gd name="T38" fmla="*/ 6 w 19"/>
                  <a:gd name="T39" fmla="*/ 16 h 19"/>
                  <a:gd name="T40" fmla="*/ 3 w 19"/>
                  <a:gd name="T41" fmla="*/ 17 h 19"/>
                  <a:gd name="T42" fmla="*/ 0 w 19"/>
                  <a:gd name="T43" fmla="*/ 18 h 19"/>
                  <a:gd name="T44" fmla="*/ 0 w 19"/>
                  <a:gd name="T45" fmla="*/ 19 h 19"/>
                  <a:gd name="T46" fmla="*/ 10 w 19"/>
                  <a:gd name="T47" fmla="*/ 18 h 19"/>
                  <a:gd name="T48" fmla="*/ 11 w 19"/>
                  <a:gd name="T49" fmla="*/ 17 h 19"/>
                  <a:gd name="T50" fmla="*/ 12 w 19"/>
                  <a:gd name="T51" fmla="*/ 16 h 19"/>
                  <a:gd name="T52" fmla="*/ 11 w 19"/>
                  <a:gd name="T53" fmla="*/ 16 h 19"/>
                  <a:gd name="T54" fmla="*/ 11 w 19"/>
                  <a:gd name="T55" fmla="*/ 14 h 19"/>
                  <a:gd name="T56" fmla="*/ 11 w 19"/>
                  <a:gd name="T57" fmla="*/ 10 h 19"/>
                  <a:gd name="T58" fmla="*/ 12 w 19"/>
                  <a:gd name="T59" fmla="*/ 10 h 19"/>
                  <a:gd name="T60" fmla="*/ 12 w 19"/>
                  <a:gd name="T61" fmla="*/ 9 h 19"/>
                  <a:gd name="T62" fmla="*/ 6 w 19"/>
                  <a:gd name="T63" fmla="*/ 10 h 19"/>
                  <a:gd name="T64" fmla="*/ 3 w 19"/>
                  <a:gd name="T65" fmla="*/ 10 h 19"/>
                  <a:gd name="T66" fmla="*/ 3 w 19"/>
                  <a:gd name="T67" fmla="*/ 10 h 19"/>
                  <a:gd name="T68" fmla="*/ 3 w 19"/>
                  <a:gd name="T69" fmla="*/ 10 h 19"/>
                  <a:gd name="T70" fmla="*/ 3 w 19"/>
                  <a:gd name="T71" fmla="*/ 10 h 19"/>
                  <a:gd name="T72" fmla="*/ 3 w 19"/>
                  <a:gd name="T73" fmla="*/ 10 h 19"/>
                  <a:gd name="T74" fmla="*/ 3 w 19"/>
                  <a:gd name="T75" fmla="*/ 10 h 19"/>
                  <a:gd name="T76" fmla="*/ 3 w 19"/>
                  <a:gd name="T77" fmla="*/ 10 h 19"/>
                  <a:gd name="T78" fmla="*/ 3 w 19"/>
                  <a:gd name="T79" fmla="*/ 1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19">
                    <a:moveTo>
                      <a:pt x="18" y="0"/>
                    </a:moveTo>
                    <a:lnTo>
                      <a:pt x="15" y="4"/>
                    </a:lnTo>
                    <a:lnTo>
                      <a:pt x="15" y="5"/>
                    </a:lnTo>
                    <a:lnTo>
                      <a:pt x="19" y="2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  <a:moveTo>
                      <a:pt x="3" y="10"/>
                    </a:moveTo>
                    <a:lnTo>
                      <a:pt x="3" y="10"/>
                    </a:lnTo>
                    <a:lnTo>
                      <a:pt x="3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0" y="19"/>
                    </a:lnTo>
                    <a:lnTo>
                      <a:pt x="10" y="18"/>
                    </a:lnTo>
                    <a:lnTo>
                      <a:pt x="11" y="17"/>
                    </a:lnTo>
                    <a:lnTo>
                      <a:pt x="12" y="16"/>
                    </a:lnTo>
                    <a:lnTo>
                      <a:pt x="11" y="16"/>
                    </a:lnTo>
                    <a:lnTo>
                      <a:pt x="11" y="14"/>
                    </a:lnTo>
                    <a:lnTo>
                      <a:pt x="11" y="10"/>
                    </a:lnTo>
                    <a:lnTo>
                      <a:pt x="12" y="10"/>
                    </a:lnTo>
                    <a:lnTo>
                      <a:pt x="12" y="9"/>
                    </a:lnTo>
                    <a:lnTo>
                      <a:pt x="6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lnTo>
                      <a:pt x="3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32">
                <a:extLst>
                  <a:ext uri="{FF2B5EF4-FFF2-40B4-BE49-F238E27FC236}">
                    <a16:creationId xmlns:a16="http://schemas.microsoft.com/office/drawing/2014/main" id="{BC044DFB-6131-441D-B668-D4F622965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598" y="3349630"/>
                <a:ext cx="4763" cy="317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3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3 w 3"/>
                  <a:gd name="T21" fmla="*/ 0 h 2"/>
                  <a:gd name="T22" fmla="*/ 3 w 3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3">
                <a:extLst>
                  <a:ext uri="{FF2B5EF4-FFF2-40B4-BE49-F238E27FC236}">
                    <a16:creationId xmlns:a16="http://schemas.microsoft.com/office/drawing/2014/main" id="{3A5E87E4-FB30-4795-A2AE-A0EB392BAB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7761" y="3495680"/>
                <a:ext cx="23814" cy="6350"/>
              </a:xfrm>
              <a:custGeom>
                <a:avLst/>
                <a:gdLst>
                  <a:gd name="T0" fmla="*/ 2 w 15"/>
                  <a:gd name="T1" fmla="*/ 1 h 4"/>
                  <a:gd name="T2" fmla="*/ 0 w 15"/>
                  <a:gd name="T3" fmla="*/ 0 h 4"/>
                  <a:gd name="T4" fmla="*/ 0 w 15"/>
                  <a:gd name="T5" fmla="*/ 1 h 4"/>
                  <a:gd name="T6" fmla="*/ 2 w 15"/>
                  <a:gd name="T7" fmla="*/ 3 h 4"/>
                  <a:gd name="T8" fmla="*/ 6 w 15"/>
                  <a:gd name="T9" fmla="*/ 4 h 4"/>
                  <a:gd name="T10" fmla="*/ 3 w 15"/>
                  <a:gd name="T11" fmla="*/ 3 h 4"/>
                  <a:gd name="T12" fmla="*/ 2 w 15"/>
                  <a:gd name="T13" fmla="*/ 1 h 4"/>
                  <a:gd name="T14" fmla="*/ 2 w 15"/>
                  <a:gd name="T15" fmla="*/ 1 h 4"/>
                  <a:gd name="T16" fmla="*/ 2 w 15"/>
                  <a:gd name="T17" fmla="*/ 1 h 4"/>
                  <a:gd name="T18" fmla="*/ 2 w 15"/>
                  <a:gd name="T19" fmla="*/ 1 h 4"/>
                  <a:gd name="T20" fmla="*/ 2 w 15"/>
                  <a:gd name="T21" fmla="*/ 1 h 4"/>
                  <a:gd name="T22" fmla="*/ 2 w 15"/>
                  <a:gd name="T23" fmla="*/ 1 h 4"/>
                  <a:gd name="T24" fmla="*/ 2 w 15"/>
                  <a:gd name="T25" fmla="*/ 1 h 4"/>
                  <a:gd name="T26" fmla="*/ 14 w 15"/>
                  <a:gd name="T27" fmla="*/ 1 h 4"/>
                  <a:gd name="T28" fmla="*/ 12 w 15"/>
                  <a:gd name="T29" fmla="*/ 1 h 4"/>
                  <a:gd name="T30" fmla="*/ 10 w 15"/>
                  <a:gd name="T31" fmla="*/ 0 h 4"/>
                  <a:gd name="T32" fmla="*/ 10 w 15"/>
                  <a:gd name="T33" fmla="*/ 3 h 4"/>
                  <a:gd name="T34" fmla="*/ 12 w 15"/>
                  <a:gd name="T35" fmla="*/ 3 h 4"/>
                  <a:gd name="T36" fmla="*/ 14 w 15"/>
                  <a:gd name="T37" fmla="*/ 4 h 4"/>
                  <a:gd name="T38" fmla="*/ 15 w 15"/>
                  <a:gd name="T39" fmla="*/ 3 h 4"/>
                  <a:gd name="T40" fmla="*/ 14 w 15"/>
                  <a:gd name="T41" fmla="*/ 1 h 4"/>
                  <a:gd name="T42" fmla="*/ 14 w 15"/>
                  <a:gd name="T43" fmla="*/ 1 h 4"/>
                  <a:gd name="T44" fmla="*/ 14 w 15"/>
                  <a:gd name="T45" fmla="*/ 1 h 4"/>
                  <a:gd name="T46" fmla="*/ 14 w 15"/>
                  <a:gd name="T47" fmla="*/ 1 h 4"/>
                  <a:gd name="T48" fmla="*/ 14 w 15"/>
                  <a:gd name="T49" fmla="*/ 1 h 4"/>
                  <a:gd name="T50" fmla="*/ 14 w 15"/>
                  <a:gd name="T51" fmla="*/ 1 h 4"/>
                  <a:gd name="T52" fmla="*/ 14 w 15"/>
                  <a:gd name="T5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" h="4">
                    <a:moveTo>
                      <a:pt x="2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6" y="4"/>
                    </a:lnTo>
                    <a:lnTo>
                      <a:pt x="3" y="3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lnTo>
                      <a:pt x="2" y="1"/>
                    </a:lnTo>
                    <a:close/>
                    <a:moveTo>
                      <a:pt x="14" y="1"/>
                    </a:moveTo>
                    <a:lnTo>
                      <a:pt x="12" y="1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4">
                <a:extLst>
                  <a:ext uri="{FF2B5EF4-FFF2-40B4-BE49-F238E27FC236}">
                    <a16:creationId xmlns:a16="http://schemas.microsoft.com/office/drawing/2014/main" id="{9B731B1D-A254-4CE4-AE97-473349653E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97062" y="3887793"/>
                <a:ext cx="25400" cy="11113"/>
              </a:xfrm>
              <a:custGeom>
                <a:avLst/>
                <a:gdLst>
                  <a:gd name="T0" fmla="*/ 2 w 16"/>
                  <a:gd name="T1" fmla="*/ 0 h 7"/>
                  <a:gd name="T2" fmla="*/ 2 w 16"/>
                  <a:gd name="T3" fmla="*/ 0 h 7"/>
                  <a:gd name="T4" fmla="*/ 0 w 16"/>
                  <a:gd name="T5" fmla="*/ 1 h 7"/>
                  <a:gd name="T6" fmla="*/ 0 w 16"/>
                  <a:gd name="T7" fmla="*/ 3 h 7"/>
                  <a:gd name="T8" fmla="*/ 2 w 16"/>
                  <a:gd name="T9" fmla="*/ 3 h 7"/>
                  <a:gd name="T10" fmla="*/ 3 w 16"/>
                  <a:gd name="T11" fmla="*/ 3 h 7"/>
                  <a:gd name="T12" fmla="*/ 4 w 16"/>
                  <a:gd name="T13" fmla="*/ 3 h 7"/>
                  <a:gd name="T14" fmla="*/ 4 w 16"/>
                  <a:gd name="T15" fmla="*/ 0 h 7"/>
                  <a:gd name="T16" fmla="*/ 3 w 16"/>
                  <a:gd name="T17" fmla="*/ 0 h 7"/>
                  <a:gd name="T18" fmla="*/ 2 w 16"/>
                  <a:gd name="T19" fmla="*/ 0 h 7"/>
                  <a:gd name="T20" fmla="*/ 2 w 16"/>
                  <a:gd name="T21" fmla="*/ 0 h 7"/>
                  <a:gd name="T22" fmla="*/ 2 w 16"/>
                  <a:gd name="T23" fmla="*/ 0 h 7"/>
                  <a:gd name="T24" fmla="*/ 2 w 16"/>
                  <a:gd name="T25" fmla="*/ 0 h 7"/>
                  <a:gd name="T26" fmla="*/ 2 w 16"/>
                  <a:gd name="T27" fmla="*/ 0 h 7"/>
                  <a:gd name="T28" fmla="*/ 2 w 16"/>
                  <a:gd name="T29" fmla="*/ 0 h 7"/>
                  <a:gd name="T30" fmla="*/ 2 w 16"/>
                  <a:gd name="T31" fmla="*/ 0 h 7"/>
                  <a:gd name="T32" fmla="*/ 2 w 16"/>
                  <a:gd name="T33" fmla="*/ 0 h 7"/>
                  <a:gd name="T34" fmla="*/ 15 w 16"/>
                  <a:gd name="T35" fmla="*/ 3 h 7"/>
                  <a:gd name="T36" fmla="*/ 14 w 16"/>
                  <a:gd name="T37" fmla="*/ 3 h 7"/>
                  <a:gd name="T38" fmla="*/ 12 w 16"/>
                  <a:gd name="T39" fmla="*/ 5 h 7"/>
                  <a:gd name="T40" fmla="*/ 12 w 16"/>
                  <a:gd name="T41" fmla="*/ 7 h 7"/>
                  <a:gd name="T42" fmla="*/ 12 w 16"/>
                  <a:gd name="T43" fmla="*/ 7 h 7"/>
                  <a:gd name="T44" fmla="*/ 14 w 16"/>
                  <a:gd name="T45" fmla="*/ 7 h 7"/>
                  <a:gd name="T46" fmla="*/ 15 w 16"/>
                  <a:gd name="T47" fmla="*/ 5 h 7"/>
                  <a:gd name="T48" fmla="*/ 16 w 16"/>
                  <a:gd name="T49" fmla="*/ 4 h 7"/>
                  <a:gd name="T50" fmla="*/ 16 w 16"/>
                  <a:gd name="T51" fmla="*/ 3 h 7"/>
                  <a:gd name="T52" fmla="*/ 15 w 16"/>
                  <a:gd name="T53" fmla="*/ 3 h 7"/>
                  <a:gd name="T54" fmla="*/ 15 w 16"/>
                  <a:gd name="T55" fmla="*/ 3 h 7"/>
                  <a:gd name="T56" fmla="*/ 15 w 16"/>
                  <a:gd name="T57" fmla="*/ 3 h 7"/>
                  <a:gd name="T58" fmla="*/ 15 w 16"/>
                  <a:gd name="T59" fmla="*/ 3 h 7"/>
                  <a:gd name="T60" fmla="*/ 15 w 16"/>
                  <a:gd name="T61" fmla="*/ 3 h 7"/>
                  <a:gd name="T62" fmla="*/ 15 w 16"/>
                  <a:gd name="T63" fmla="*/ 3 h 7"/>
                  <a:gd name="T64" fmla="*/ 15 w 16"/>
                  <a:gd name="T65" fmla="*/ 3 h 7"/>
                  <a:gd name="T66" fmla="*/ 15 w 16"/>
                  <a:gd name="T6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" h="7">
                    <a:moveTo>
                      <a:pt x="2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  <a:moveTo>
                      <a:pt x="15" y="3"/>
                    </a:moveTo>
                    <a:lnTo>
                      <a:pt x="14" y="3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5" y="5"/>
                    </a:lnTo>
                    <a:lnTo>
                      <a:pt x="16" y="4"/>
                    </a:lnTo>
                    <a:lnTo>
                      <a:pt x="16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5">
                <a:extLst>
                  <a:ext uri="{FF2B5EF4-FFF2-40B4-BE49-F238E27FC236}">
                    <a16:creationId xmlns:a16="http://schemas.microsoft.com/office/drawing/2014/main" id="{639AF8B2-AB97-4EBB-8417-6F5AD7BE7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5385" y="2940055"/>
                <a:ext cx="96839" cy="90488"/>
              </a:xfrm>
              <a:custGeom>
                <a:avLst/>
                <a:gdLst>
                  <a:gd name="T0" fmla="*/ 46 w 46"/>
                  <a:gd name="T1" fmla="*/ 2 h 43"/>
                  <a:gd name="T2" fmla="*/ 46 w 46"/>
                  <a:gd name="T3" fmla="*/ 2 h 43"/>
                  <a:gd name="T4" fmla="*/ 44 w 46"/>
                  <a:gd name="T5" fmla="*/ 3 h 43"/>
                  <a:gd name="T6" fmla="*/ 42 w 46"/>
                  <a:gd name="T7" fmla="*/ 3 h 43"/>
                  <a:gd name="T8" fmla="*/ 16 w 46"/>
                  <a:gd name="T9" fmla="*/ 6 h 43"/>
                  <a:gd name="T10" fmla="*/ 11 w 46"/>
                  <a:gd name="T11" fmla="*/ 4 h 43"/>
                  <a:gd name="T12" fmla="*/ 8 w 46"/>
                  <a:gd name="T13" fmla="*/ 3 h 43"/>
                  <a:gd name="T14" fmla="*/ 8 w 46"/>
                  <a:gd name="T15" fmla="*/ 3 h 43"/>
                  <a:gd name="T16" fmla="*/ 4 w 46"/>
                  <a:gd name="T17" fmla="*/ 0 h 43"/>
                  <a:gd name="T18" fmla="*/ 4 w 46"/>
                  <a:gd name="T19" fmla="*/ 0 h 43"/>
                  <a:gd name="T20" fmla="*/ 4 w 46"/>
                  <a:gd name="T21" fmla="*/ 6 h 43"/>
                  <a:gd name="T22" fmla="*/ 4 w 46"/>
                  <a:gd name="T23" fmla="*/ 9 h 43"/>
                  <a:gd name="T24" fmla="*/ 3 w 46"/>
                  <a:gd name="T25" fmla="*/ 12 h 43"/>
                  <a:gd name="T26" fmla="*/ 3 w 46"/>
                  <a:gd name="T27" fmla="*/ 15 h 43"/>
                  <a:gd name="T28" fmla="*/ 3 w 46"/>
                  <a:gd name="T29" fmla="*/ 17 h 43"/>
                  <a:gd name="T30" fmla="*/ 3 w 46"/>
                  <a:gd name="T31" fmla="*/ 18 h 43"/>
                  <a:gd name="T32" fmla="*/ 3 w 46"/>
                  <a:gd name="T33" fmla="*/ 19 h 43"/>
                  <a:gd name="T34" fmla="*/ 3 w 46"/>
                  <a:gd name="T35" fmla="*/ 19 h 43"/>
                  <a:gd name="T36" fmla="*/ 1 w 46"/>
                  <a:gd name="T37" fmla="*/ 25 h 43"/>
                  <a:gd name="T38" fmla="*/ 1 w 46"/>
                  <a:gd name="T39" fmla="*/ 31 h 43"/>
                  <a:gd name="T40" fmla="*/ 1 w 46"/>
                  <a:gd name="T41" fmla="*/ 32 h 43"/>
                  <a:gd name="T42" fmla="*/ 0 w 46"/>
                  <a:gd name="T43" fmla="*/ 36 h 43"/>
                  <a:gd name="T44" fmla="*/ 0 w 46"/>
                  <a:gd name="T45" fmla="*/ 40 h 43"/>
                  <a:gd name="T46" fmla="*/ 0 w 46"/>
                  <a:gd name="T47" fmla="*/ 42 h 43"/>
                  <a:gd name="T48" fmla="*/ 2 w 46"/>
                  <a:gd name="T49" fmla="*/ 42 h 43"/>
                  <a:gd name="T50" fmla="*/ 2 w 46"/>
                  <a:gd name="T51" fmla="*/ 42 h 43"/>
                  <a:gd name="T52" fmla="*/ 6 w 46"/>
                  <a:gd name="T53" fmla="*/ 43 h 43"/>
                  <a:gd name="T54" fmla="*/ 13 w 46"/>
                  <a:gd name="T55" fmla="*/ 43 h 43"/>
                  <a:gd name="T56" fmla="*/ 16 w 46"/>
                  <a:gd name="T57" fmla="*/ 42 h 43"/>
                  <a:gd name="T58" fmla="*/ 17 w 46"/>
                  <a:gd name="T59" fmla="*/ 39 h 43"/>
                  <a:gd name="T60" fmla="*/ 20 w 46"/>
                  <a:gd name="T61" fmla="*/ 36 h 43"/>
                  <a:gd name="T62" fmla="*/ 23 w 46"/>
                  <a:gd name="T63" fmla="*/ 33 h 43"/>
                  <a:gd name="T64" fmla="*/ 27 w 46"/>
                  <a:gd name="T65" fmla="*/ 33 h 43"/>
                  <a:gd name="T66" fmla="*/ 29 w 46"/>
                  <a:gd name="T67" fmla="*/ 33 h 43"/>
                  <a:gd name="T68" fmla="*/ 29 w 46"/>
                  <a:gd name="T69" fmla="*/ 32 h 43"/>
                  <a:gd name="T70" fmla="*/ 30 w 46"/>
                  <a:gd name="T71" fmla="*/ 29 h 43"/>
                  <a:gd name="T72" fmla="*/ 30 w 46"/>
                  <a:gd name="T73" fmla="*/ 28 h 43"/>
                  <a:gd name="T74" fmla="*/ 34 w 46"/>
                  <a:gd name="T75" fmla="*/ 26 h 43"/>
                  <a:gd name="T76" fmla="*/ 21 w 46"/>
                  <a:gd name="T77" fmla="*/ 12 h 43"/>
                  <a:gd name="T78" fmla="*/ 33 w 46"/>
                  <a:gd name="T79" fmla="*/ 9 h 43"/>
                  <a:gd name="T80" fmla="*/ 44 w 46"/>
                  <a:gd name="T81" fmla="*/ 3 h 43"/>
                  <a:gd name="T82" fmla="*/ 45 w 46"/>
                  <a:gd name="T83" fmla="*/ 3 h 43"/>
                  <a:gd name="T84" fmla="*/ 46 w 46"/>
                  <a:gd name="T85" fmla="*/ 3 h 43"/>
                  <a:gd name="T86" fmla="*/ 46 w 46"/>
                  <a:gd name="T87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6" h="43">
                    <a:moveTo>
                      <a:pt x="46" y="2"/>
                    </a:moveTo>
                    <a:cubicBezTo>
                      <a:pt x="46" y="2"/>
                      <a:pt x="46" y="2"/>
                      <a:pt x="46" y="2"/>
                    </a:cubicBezTo>
                    <a:cubicBezTo>
                      <a:pt x="45" y="2"/>
                      <a:pt x="44" y="2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2"/>
                      <a:pt x="46" y="2"/>
                      <a:pt x="4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6">
                <a:extLst>
                  <a:ext uri="{FF2B5EF4-FFF2-40B4-BE49-F238E27FC236}">
                    <a16:creationId xmlns:a16="http://schemas.microsoft.com/office/drawing/2014/main" id="{C6FF5D75-A3AF-4DAB-A412-9EFE940EB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5" y="2873379"/>
                <a:ext cx="33338" cy="47625"/>
              </a:xfrm>
              <a:custGeom>
                <a:avLst/>
                <a:gdLst>
                  <a:gd name="T0" fmla="*/ 16 w 21"/>
                  <a:gd name="T1" fmla="*/ 19 h 30"/>
                  <a:gd name="T2" fmla="*/ 13 w 21"/>
                  <a:gd name="T3" fmla="*/ 18 h 30"/>
                  <a:gd name="T4" fmla="*/ 13 w 21"/>
                  <a:gd name="T5" fmla="*/ 15 h 30"/>
                  <a:gd name="T6" fmla="*/ 19 w 21"/>
                  <a:gd name="T7" fmla="*/ 15 h 30"/>
                  <a:gd name="T8" fmla="*/ 19 w 21"/>
                  <a:gd name="T9" fmla="*/ 14 h 30"/>
                  <a:gd name="T10" fmla="*/ 19 w 21"/>
                  <a:gd name="T11" fmla="*/ 12 h 30"/>
                  <a:gd name="T12" fmla="*/ 21 w 21"/>
                  <a:gd name="T13" fmla="*/ 10 h 30"/>
                  <a:gd name="T14" fmla="*/ 21 w 21"/>
                  <a:gd name="T15" fmla="*/ 8 h 30"/>
                  <a:gd name="T16" fmla="*/ 19 w 21"/>
                  <a:gd name="T17" fmla="*/ 4 h 30"/>
                  <a:gd name="T18" fmla="*/ 17 w 21"/>
                  <a:gd name="T19" fmla="*/ 4 h 30"/>
                  <a:gd name="T20" fmla="*/ 17 w 21"/>
                  <a:gd name="T21" fmla="*/ 0 h 30"/>
                  <a:gd name="T22" fmla="*/ 16 w 21"/>
                  <a:gd name="T23" fmla="*/ 0 h 30"/>
                  <a:gd name="T24" fmla="*/ 13 w 21"/>
                  <a:gd name="T25" fmla="*/ 0 h 30"/>
                  <a:gd name="T26" fmla="*/ 12 w 21"/>
                  <a:gd name="T27" fmla="*/ 0 h 30"/>
                  <a:gd name="T28" fmla="*/ 12 w 21"/>
                  <a:gd name="T29" fmla="*/ 2 h 30"/>
                  <a:gd name="T30" fmla="*/ 12 w 21"/>
                  <a:gd name="T31" fmla="*/ 4 h 30"/>
                  <a:gd name="T32" fmla="*/ 8 w 21"/>
                  <a:gd name="T33" fmla="*/ 6 h 30"/>
                  <a:gd name="T34" fmla="*/ 8 w 21"/>
                  <a:gd name="T35" fmla="*/ 10 h 30"/>
                  <a:gd name="T36" fmla="*/ 5 w 21"/>
                  <a:gd name="T37" fmla="*/ 14 h 30"/>
                  <a:gd name="T38" fmla="*/ 4 w 21"/>
                  <a:gd name="T39" fmla="*/ 22 h 30"/>
                  <a:gd name="T40" fmla="*/ 3 w 21"/>
                  <a:gd name="T41" fmla="*/ 26 h 30"/>
                  <a:gd name="T42" fmla="*/ 0 w 21"/>
                  <a:gd name="T43" fmla="*/ 28 h 30"/>
                  <a:gd name="T44" fmla="*/ 3 w 21"/>
                  <a:gd name="T45" fmla="*/ 28 h 30"/>
                  <a:gd name="T46" fmla="*/ 3 w 21"/>
                  <a:gd name="T47" fmla="*/ 28 h 30"/>
                  <a:gd name="T48" fmla="*/ 9 w 21"/>
                  <a:gd name="T49" fmla="*/ 30 h 30"/>
                  <a:gd name="T50" fmla="*/ 12 w 21"/>
                  <a:gd name="T51" fmla="*/ 23 h 30"/>
                  <a:gd name="T52" fmla="*/ 16 w 21"/>
                  <a:gd name="T53" fmla="*/ 19 h 30"/>
                  <a:gd name="T54" fmla="*/ 16 w 21"/>
                  <a:gd name="T55" fmla="*/ 19 h 30"/>
                  <a:gd name="T56" fmla="*/ 16 w 21"/>
                  <a:gd name="T57" fmla="*/ 19 h 30"/>
                  <a:gd name="T58" fmla="*/ 16 w 21"/>
                  <a:gd name="T59" fmla="*/ 19 h 30"/>
                  <a:gd name="T60" fmla="*/ 16 w 21"/>
                  <a:gd name="T61" fmla="*/ 19 h 30"/>
                  <a:gd name="T62" fmla="*/ 16 w 21"/>
                  <a:gd name="T63" fmla="*/ 19 h 30"/>
                  <a:gd name="T64" fmla="*/ 16 w 21"/>
                  <a:gd name="T6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0">
                    <a:moveTo>
                      <a:pt x="16" y="19"/>
                    </a:moveTo>
                    <a:lnTo>
                      <a:pt x="13" y="18"/>
                    </a:lnTo>
                    <a:lnTo>
                      <a:pt x="13" y="15"/>
                    </a:lnTo>
                    <a:lnTo>
                      <a:pt x="19" y="15"/>
                    </a:lnTo>
                    <a:lnTo>
                      <a:pt x="19" y="14"/>
                    </a:lnTo>
                    <a:lnTo>
                      <a:pt x="19" y="12"/>
                    </a:lnTo>
                    <a:lnTo>
                      <a:pt x="21" y="10"/>
                    </a:lnTo>
                    <a:lnTo>
                      <a:pt x="21" y="8"/>
                    </a:lnTo>
                    <a:lnTo>
                      <a:pt x="19" y="4"/>
                    </a:lnTo>
                    <a:lnTo>
                      <a:pt x="17" y="4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10"/>
                    </a:lnTo>
                    <a:lnTo>
                      <a:pt x="5" y="14"/>
                    </a:lnTo>
                    <a:lnTo>
                      <a:pt x="4" y="22"/>
                    </a:lnTo>
                    <a:lnTo>
                      <a:pt x="3" y="26"/>
                    </a:lnTo>
                    <a:lnTo>
                      <a:pt x="0" y="28"/>
                    </a:lnTo>
                    <a:lnTo>
                      <a:pt x="3" y="28"/>
                    </a:lnTo>
                    <a:lnTo>
                      <a:pt x="3" y="28"/>
                    </a:lnTo>
                    <a:lnTo>
                      <a:pt x="9" y="30"/>
                    </a:lnTo>
                    <a:lnTo>
                      <a:pt x="12" y="23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6" y="19"/>
                    </a:lnTo>
                    <a:lnTo>
                      <a:pt x="16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7">
                <a:extLst>
                  <a:ext uri="{FF2B5EF4-FFF2-40B4-BE49-F238E27FC236}">
                    <a16:creationId xmlns:a16="http://schemas.microsoft.com/office/drawing/2014/main" id="{12CA24B2-5489-4709-AB7D-200B93D0A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5" y="2935293"/>
                <a:ext cx="14288" cy="36513"/>
              </a:xfrm>
              <a:custGeom>
                <a:avLst/>
                <a:gdLst>
                  <a:gd name="T0" fmla="*/ 4 w 9"/>
                  <a:gd name="T1" fmla="*/ 0 h 23"/>
                  <a:gd name="T2" fmla="*/ 3 w 9"/>
                  <a:gd name="T3" fmla="*/ 1 h 23"/>
                  <a:gd name="T4" fmla="*/ 0 w 9"/>
                  <a:gd name="T5" fmla="*/ 5 h 23"/>
                  <a:gd name="T6" fmla="*/ 0 w 9"/>
                  <a:gd name="T7" fmla="*/ 9 h 23"/>
                  <a:gd name="T8" fmla="*/ 0 w 9"/>
                  <a:gd name="T9" fmla="*/ 13 h 23"/>
                  <a:gd name="T10" fmla="*/ 3 w 9"/>
                  <a:gd name="T11" fmla="*/ 13 h 23"/>
                  <a:gd name="T12" fmla="*/ 4 w 9"/>
                  <a:gd name="T13" fmla="*/ 13 h 23"/>
                  <a:gd name="T14" fmla="*/ 3 w 9"/>
                  <a:gd name="T15" fmla="*/ 15 h 23"/>
                  <a:gd name="T16" fmla="*/ 0 w 9"/>
                  <a:gd name="T17" fmla="*/ 19 h 23"/>
                  <a:gd name="T18" fmla="*/ 0 w 9"/>
                  <a:gd name="T19" fmla="*/ 20 h 23"/>
                  <a:gd name="T20" fmla="*/ 3 w 9"/>
                  <a:gd name="T21" fmla="*/ 23 h 23"/>
                  <a:gd name="T22" fmla="*/ 4 w 9"/>
                  <a:gd name="T23" fmla="*/ 20 h 23"/>
                  <a:gd name="T24" fmla="*/ 8 w 9"/>
                  <a:gd name="T25" fmla="*/ 19 h 23"/>
                  <a:gd name="T26" fmla="*/ 8 w 9"/>
                  <a:gd name="T27" fmla="*/ 19 h 23"/>
                  <a:gd name="T28" fmla="*/ 8 w 9"/>
                  <a:gd name="T29" fmla="*/ 19 h 23"/>
                  <a:gd name="T30" fmla="*/ 9 w 9"/>
                  <a:gd name="T31" fmla="*/ 15 h 23"/>
                  <a:gd name="T32" fmla="*/ 9 w 9"/>
                  <a:gd name="T33" fmla="*/ 11 h 23"/>
                  <a:gd name="T34" fmla="*/ 9 w 9"/>
                  <a:gd name="T35" fmla="*/ 11 h 23"/>
                  <a:gd name="T36" fmla="*/ 9 w 9"/>
                  <a:gd name="T37" fmla="*/ 3 h 23"/>
                  <a:gd name="T38" fmla="*/ 9 w 9"/>
                  <a:gd name="T39" fmla="*/ 3 h 23"/>
                  <a:gd name="T40" fmla="*/ 7 w 9"/>
                  <a:gd name="T41" fmla="*/ 1 h 23"/>
                  <a:gd name="T42" fmla="*/ 4 w 9"/>
                  <a:gd name="T43" fmla="*/ 0 h 23"/>
                  <a:gd name="T44" fmla="*/ 4 w 9"/>
                  <a:gd name="T45" fmla="*/ 0 h 23"/>
                  <a:gd name="T46" fmla="*/ 4 w 9"/>
                  <a:gd name="T47" fmla="*/ 0 h 23"/>
                  <a:gd name="T48" fmla="*/ 4 w 9"/>
                  <a:gd name="T49" fmla="*/ 0 h 23"/>
                  <a:gd name="T50" fmla="*/ 4 w 9"/>
                  <a:gd name="T51" fmla="*/ 0 h 23"/>
                  <a:gd name="T52" fmla="*/ 4 w 9"/>
                  <a:gd name="T53" fmla="*/ 0 h 23"/>
                  <a:gd name="T54" fmla="*/ 4 w 9"/>
                  <a:gd name="T5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" h="23">
                    <a:moveTo>
                      <a:pt x="4" y="0"/>
                    </a:moveTo>
                    <a:lnTo>
                      <a:pt x="3" y="1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4" y="13"/>
                    </a:lnTo>
                    <a:lnTo>
                      <a:pt x="3" y="15"/>
                    </a:lnTo>
                    <a:lnTo>
                      <a:pt x="0" y="19"/>
                    </a:lnTo>
                    <a:lnTo>
                      <a:pt x="0" y="20"/>
                    </a:lnTo>
                    <a:lnTo>
                      <a:pt x="3" y="23"/>
                    </a:lnTo>
                    <a:lnTo>
                      <a:pt x="4" y="20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9" y="15"/>
                    </a:lnTo>
                    <a:lnTo>
                      <a:pt x="9" y="11"/>
                    </a:lnTo>
                    <a:lnTo>
                      <a:pt x="9" y="11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8">
                <a:extLst>
                  <a:ext uri="{FF2B5EF4-FFF2-40B4-BE49-F238E27FC236}">
                    <a16:creationId xmlns:a16="http://schemas.microsoft.com/office/drawing/2014/main" id="{849AB981-C026-4C15-B734-6030F60C1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1573" y="2917830"/>
                <a:ext cx="31750" cy="107951"/>
              </a:xfrm>
              <a:custGeom>
                <a:avLst/>
                <a:gdLst>
                  <a:gd name="T0" fmla="*/ 10 w 15"/>
                  <a:gd name="T1" fmla="*/ 0 h 51"/>
                  <a:gd name="T2" fmla="*/ 10 w 15"/>
                  <a:gd name="T3" fmla="*/ 0 h 51"/>
                  <a:gd name="T4" fmla="*/ 8 w 15"/>
                  <a:gd name="T5" fmla="*/ 0 h 51"/>
                  <a:gd name="T6" fmla="*/ 8 w 15"/>
                  <a:gd name="T7" fmla="*/ 2 h 51"/>
                  <a:gd name="T8" fmla="*/ 8 w 15"/>
                  <a:gd name="T9" fmla="*/ 3 h 51"/>
                  <a:gd name="T10" fmla="*/ 7 w 15"/>
                  <a:gd name="T11" fmla="*/ 6 h 51"/>
                  <a:gd name="T12" fmla="*/ 7 w 15"/>
                  <a:gd name="T13" fmla="*/ 8 h 51"/>
                  <a:gd name="T14" fmla="*/ 5 w 15"/>
                  <a:gd name="T15" fmla="*/ 15 h 51"/>
                  <a:gd name="T16" fmla="*/ 2 w 15"/>
                  <a:gd name="T17" fmla="*/ 20 h 51"/>
                  <a:gd name="T18" fmla="*/ 4 w 15"/>
                  <a:gd name="T19" fmla="*/ 22 h 51"/>
                  <a:gd name="T20" fmla="*/ 2 w 15"/>
                  <a:gd name="T21" fmla="*/ 23 h 51"/>
                  <a:gd name="T22" fmla="*/ 1 w 15"/>
                  <a:gd name="T23" fmla="*/ 25 h 51"/>
                  <a:gd name="T24" fmla="*/ 0 w 15"/>
                  <a:gd name="T25" fmla="*/ 27 h 51"/>
                  <a:gd name="T26" fmla="*/ 10 w 15"/>
                  <a:gd name="T27" fmla="*/ 51 h 51"/>
                  <a:gd name="T28" fmla="*/ 10 w 15"/>
                  <a:gd name="T29" fmla="*/ 49 h 51"/>
                  <a:gd name="T30" fmla="*/ 11 w 15"/>
                  <a:gd name="T31" fmla="*/ 50 h 51"/>
                  <a:gd name="T32" fmla="*/ 11 w 15"/>
                  <a:gd name="T33" fmla="*/ 46 h 51"/>
                  <a:gd name="T34" fmla="*/ 12 w 15"/>
                  <a:gd name="T35" fmla="*/ 42 h 51"/>
                  <a:gd name="T36" fmla="*/ 12 w 15"/>
                  <a:gd name="T37" fmla="*/ 41 h 51"/>
                  <a:gd name="T38" fmla="*/ 12 w 15"/>
                  <a:gd name="T39" fmla="*/ 35 h 51"/>
                  <a:gd name="T40" fmla="*/ 14 w 15"/>
                  <a:gd name="T41" fmla="*/ 29 h 51"/>
                  <a:gd name="T42" fmla="*/ 14 w 15"/>
                  <a:gd name="T43" fmla="*/ 29 h 51"/>
                  <a:gd name="T44" fmla="*/ 14 w 15"/>
                  <a:gd name="T45" fmla="*/ 28 h 51"/>
                  <a:gd name="T46" fmla="*/ 14 w 15"/>
                  <a:gd name="T47" fmla="*/ 28 h 51"/>
                  <a:gd name="T48" fmla="*/ 14 w 15"/>
                  <a:gd name="T49" fmla="*/ 27 h 51"/>
                  <a:gd name="T50" fmla="*/ 14 w 15"/>
                  <a:gd name="T51" fmla="*/ 25 h 51"/>
                  <a:gd name="T52" fmla="*/ 14 w 15"/>
                  <a:gd name="T53" fmla="*/ 22 h 51"/>
                  <a:gd name="T54" fmla="*/ 14 w 15"/>
                  <a:gd name="T55" fmla="*/ 22 h 51"/>
                  <a:gd name="T56" fmla="*/ 14 w 15"/>
                  <a:gd name="T57" fmla="*/ 22 h 51"/>
                  <a:gd name="T58" fmla="*/ 11 w 15"/>
                  <a:gd name="T59" fmla="*/ 23 h 51"/>
                  <a:gd name="T60" fmla="*/ 10 w 15"/>
                  <a:gd name="T61" fmla="*/ 25 h 51"/>
                  <a:gd name="T62" fmla="*/ 8 w 15"/>
                  <a:gd name="T63" fmla="*/ 23 h 51"/>
                  <a:gd name="T64" fmla="*/ 8 w 15"/>
                  <a:gd name="T65" fmla="*/ 22 h 51"/>
                  <a:gd name="T66" fmla="*/ 10 w 15"/>
                  <a:gd name="T67" fmla="*/ 19 h 51"/>
                  <a:gd name="T68" fmla="*/ 11 w 15"/>
                  <a:gd name="T69" fmla="*/ 18 h 51"/>
                  <a:gd name="T70" fmla="*/ 10 w 15"/>
                  <a:gd name="T71" fmla="*/ 18 h 51"/>
                  <a:gd name="T72" fmla="*/ 8 w 15"/>
                  <a:gd name="T73" fmla="*/ 18 h 51"/>
                  <a:gd name="T74" fmla="*/ 8 w 15"/>
                  <a:gd name="T75" fmla="*/ 15 h 51"/>
                  <a:gd name="T76" fmla="*/ 8 w 15"/>
                  <a:gd name="T77" fmla="*/ 12 h 51"/>
                  <a:gd name="T78" fmla="*/ 10 w 15"/>
                  <a:gd name="T79" fmla="*/ 9 h 51"/>
                  <a:gd name="T80" fmla="*/ 11 w 15"/>
                  <a:gd name="T81" fmla="*/ 8 h 51"/>
                  <a:gd name="T82" fmla="*/ 13 w 15"/>
                  <a:gd name="T83" fmla="*/ 9 h 51"/>
                  <a:gd name="T84" fmla="*/ 15 w 15"/>
                  <a:gd name="T85" fmla="*/ 10 h 51"/>
                  <a:gd name="T86" fmla="*/ 15 w 15"/>
                  <a:gd name="T87" fmla="*/ 7 h 51"/>
                  <a:gd name="T88" fmla="*/ 15 w 15"/>
                  <a:gd name="T89" fmla="*/ 3 h 51"/>
                  <a:gd name="T90" fmla="*/ 15 w 15"/>
                  <a:gd name="T91" fmla="*/ 1 h 51"/>
                  <a:gd name="T92" fmla="*/ 10 w 15"/>
                  <a:gd name="T9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" h="51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1"/>
                      <a:pt x="15" y="1"/>
                      <a:pt x="15" y="1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9">
                <a:extLst>
                  <a:ext uri="{FF2B5EF4-FFF2-40B4-BE49-F238E27FC236}">
                    <a16:creationId xmlns:a16="http://schemas.microsoft.com/office/drawing/2014/main" id="{0623F99A-5AF3-4B57-A555-0200ECF81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1" y="2708280"/>
                <a:ext cx="9525" cy="12700"/>
              </a:xfrm>
              <a:custGeom>
                <a:avLst/>
                <a:gdLst>
                  <a:gd name="T0" fmla="*/ 1 w 6"/>
                  <a:gd name="T1" fmla="*/ 4 h 8"/>
                  <a:gd name="T2" fmla="*/ 0 w 6"/>
                  <a:gd name="T3" fmla="*/ 8 h 8"/>
                  <a:gd name="T4" fmla="*/ 2 w 6"/>
                  <a:gd name="T5" fmla="*/ 4 h 8"/>
                  <a:gd name="T6" fmla="*/ 6 w 6"/>
                  <a:gd name="T7" fmla="*/ 0 h 8"/>
                  <a:gd name="T8" fmla="*/ 2 w 6"/>
                  <a:gd name="T9" fmla="*/ 0 h 8"/>
                  <a:gd name="T10" fmla="*/ 1 w 6"/>
                  <a:gd name="T11" fmla="*/ 4 h 8"/>
                  <a:gd name="T12" fmla="*/ 1 w 6"/>
                  <a:gd name="T13" fmla="*/ 4 h 8"/>
                  <a:gd name="T14" fmla="*/ 1 w 6"/>
                  <a:gd name="T15" fmla="*/ 4 h 8"/>
                  <a:gd name="T16" fmla="*/ 1 w 6"/>
                  <a:gd name="T17" fmla="*/ 4 h 8"/>
                  <a:gd name="T18" fmla="*/ 1 w 6"/>
                  <a:gd name="T19" fmla="*/ 4 h 8"/>
                  <a:gd name="T20" fmla="*/ 1 w 6"/>
                  <a:gd name="T21" fmla="*/ 4 h 8"/>
                  <a:gd name="T22" fmla="*/ 1 w 6"/>
                  <a:gd name="T2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8">
                    <a:moveTo>
                      <a:pt x="1" y="4"/>
                    </a:moveTo>
                    <a:lnTo>
                      <a:pt x="0" y="8"/>
                    </a:lnTo>
                    <a:lnTo>
                      <a:pt x="2" y="4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0">
                <a:extLst>
                  <a:ext uri="{FF2B5EF4-FFF2-40B4-BE49-F238E27FC236}">
                    <a16:creationId xmlns:a16="http://schemas.microsoft.com/office/drawing/2014/main" id="{79FE629E-5737-49EA-AC28-7207B8AC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3123" y="2270129"/>
                <a:ext cx="201613" cy="131763"/>
              </a:xfrm>
              <a:custGeom>
                <a:avLst/>
                <a:gdLst>
                  <a:gd name="T0" fmla="*/ 6 w 127"/>
                  <a:gd name="T1" fmla="*/ 53 h 83"/>
                  <a:gd name="T2" fmla="*/ 5 w 127"/>
                  <a:gd name="T3" fmla="*/ 61 h 83"/>
                  <a:gd name="T4" fmla="*/ 0 w 127"/>
                  <a:gd name="T5" fmla="*/ 69 h 83"/>
                  <a:gd name="T6" fmla="*/ 5 w 127"/>
                  <a:gd name="T7" fmla="*/ 74 h 83"/>
                  <a:gd name="T8" fmla="*/ 5 w 127"/>
                  <a:gd name="T9" fmla="*/ 78 h 83"/>
                  <a:gd name="T10" fmla="*/ 14 w 127"/>
                  <a:gd name="T11" fmla="*/ 74 h 83"/>
                  <a:gd name="T12" fmla="*/ 33 w 127"/>
                  <a:gd name="T13" fmla="*/ 73 h 83"/>
                  <a:gd name="T14" fmla="*/ 49 w 127"/>
                  <a:gd name="T15" fmla="*/ 74 h 83"/>
                  <a:gd name="T16" fmla="*/ 58 w 127"/>
                  <a:gd name="T17" fmla="*/ 78 h 83"/>
                  <a:gd name="T18" fmla="*/ 63 w 127"/>
                  <a:gd name="T19" fmla="*/ 78 h 83"/>
                  <a:gd name="T20" fmla="*/ 74 w 127"/>
                  <a:gd name="T21" fmla="*/ 78 h 83"/>
                  <a:gd name="T22" fmla="*/ 77 w 127"/>
                  <a:gd name="T23" fmla="*/ 78 h 83"/>
                  <a:gd name="T24" fmla="*/ 85 w 127"/>
                  <a:gd name="T25" fmla="*/ 82 h 83"/>
                  <a:gd name="T26" fmla="*/ 93 w 127"/>
                  <a:gd name="T27" fmla="*/ 79 h 83"/>
                  <a:gd name="T28" fmla="*/ 101 w 127"/>
                  <a:gd name="T29" fmla="*/ 83 h 83"/>
                  <a:gd name="T30" fmla="*/ 101 w 127"/>
                  <a:gd name="T31" fmla="*/ 78 h 83"/>
                  <a:gd name="T32" fmla="*/ 106 w 127"/>
                  <a:gd name="T33" fmla="*/ 70 h 83"/>
                  <a:gd name="T34" fmla="*/ 117 w 127"/>
                  <a:gd name="T35" fmla="*/ 70 h 83"/>
                  <a:gd name="T36" fmla="*/ 111 w 127"/>
                  <a:gd name="T37" fmla="*/ 61 h 83"/>
                  <a:gd name="T38" fmla="*/ 107 w 127"/>
                  <a:gd name="T39" fmla="*/ 53 h 83"/>
                  <a:gd name="T40" fmla="*/ 114 w 127"/>
                  <a:gd name="T41" fmla="*/ 51 h 83"/>
                  <a:gd name="T42" fmla="*/ 127 w 127"/>
                  <a:gd name="T43" fmla="*/ 47 h 83"/>
                  <a:gd name="T44" fmla="*/ 121 w 127"/>
                  <a:gd name="T45" fmla="*/ 42 h 83"/>
                  <a:gd name="T46" fmla="*/ 111 w 127"/>
                  <a:gd name="T47" fmla="*/ 39 h 83"/>
                  <a:gd name="T48" fmla="*/ 107 w 127"/>
                  <a:gd name="T49" fmla="*/ 34 h 83"/>
                  <a:gd name="T50" fmla="*/ 98 w 127"/>
                  <a:gd name="T51" fmla="*/ 25 h 83"/>
                  <a:gd name="T52" fmla="*/ 98 w 127"/>
                  <a:gd name="T53" fmla="*/ 17 h 83"/>
                  <a:gd name="T54" fmla="*/ 97 w 127"/>
                  <a:gd name="T55" fmla="*/ 9 h 83"/>
                  <a:gd name="T56" fmla="*/ 81 w 127"/>
                  <a:gd name="T57" fmla="*/ 6 h 83"/>
                  <a:gd name="T58" fmla="*/ 75 w 127"/>
                  <a:gd name="T59" fmla="*/ 4 h 83"/>
                  <a:gd name="T60" fmla="*/ 67 w 127"/>
                  <a:gd name="T61" fmla="*/ 2 h 83"/>
                  <a:gd name="T62" fmla="*/ 62 w 127"/>
                  <a:gd name="T63" fmla="*/ 2 h 83"/>
                  <a:gd name="T64" fmla="*/ 58 w 127"/>
                  <a:gd name="T65" fmla="*/ 0 h 83"/>
                  <a:gd name="T66" fmla="*/ 50 w 127"/>
                  <a:gd name="T67" fmla="*/ 6 h 83"/>
                  <a:gd name="T68" fmla="*/ 40 w 127"/>
                  <a:gd name="T69" fmla="*/ 7 h 83"/>
                  <a:gd name="T70" fmla="*/ 41 w 127"/>
                  <a:gd name="T71" fmla="*/ 15 h 83"/>
                  <a:gd name="T72" fmla="*/ 36 w 127"/>
                  <a:gd name="T73" fmla="*/ 19 h 83"/>
                  <a:gd name="T74" fmla="*/ 30 w 127"/>
                  <a:gd name="T75" fmla="*/ 23 h 83"/>
                  <a:gd name="T76" fmla="*/ 26 w 127"/>
                  <a:gd name="T77" fmla="*/ 30 h 83"/>
                  <a:gd name="T78" fmla="*/ 30 w 127"/>
                  <a:gd name="T79" fmla="*/ 34 h 83"/>
                  <a:gd name="T80" fmla="*/ 26 w 127"/>
                  <a:gd name="T81" fmla="*/ 33 h 83"/>
                  <a:gd name="T82" fmla="*/ 20 w 127"/>
                  <a:gd name="T83" fmla="*/ 34 h 83"/>
                  <a:gd name="T84" fmla="*/ 14 w 127"/>
                  <a:gd name="T85" fmla="*/ 38 h 83"/>
                  <a:gd name="T86" fmla="*/ 9 w 127"/>
                  <a:gd name="T87" fmla="*/ 38 h 83"/>
                  <a:gd name="T88" fmla="*/ 2 w 127"/>
                  <a:gd name="T89" fmla="*/ 38 h 83"/>
                  <a:gd name="T90" fmla="*/ 2 w 127"/>
                  <a:gd name="T91" fmla="*/ 43 h 83"/>
                  <a:gd name="T92" fmla="*/ 2 w 127"/>
                  <a:gd name="T93" fmla="*/ 43 h 83"/>
                  <a:gd name="T94" fmla="*/ 2 w 127"/>
                  <a:gd name="T95" fmla="*/ 4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83">
                    <a:moveTo>
                      <a:pt x="2" y="43"/>
                    </a:moveTo>
                    <a:lnTo>
                      <a:pt x="5" y="49"/>
                    </a:lnTo>
                    <a:lnTo>
                      <a:pt x="6" y="53"/>
                    </a:lnTo>
                    <a:lnTo>
                      <a:pt x="6" y="59"/>
                    </a:lnTo>
                    <a:lnTo>
                      <a:pt x="6" y="61"/>
                    </a:lnTo>
                    <a:lnTo>
                      <a:pt x="5" y="61"/>
                    </a:lnTo>
                    <a:lnTo>
                      <a:pt x="1" y="63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1" y="69"/>
                    </a:lnTo>
                    <a:lnTo>
                      <a:pt x="5" y="70"/>
                    </a:lnTo>
                    <a:lnTo>
                      <a:pt x="5" y="74"/>
                    </a:lnTo>
                    <a:lnTo>
                      <a:pt x="5" y="75"/>
                    </a:lnTo>
                    <a:lnTo>
                      <a:pt x="5" y="77"/>
                    </a:lnTo>
                    <a:lnTo>
                      <a:pt x="5" y="78"/>
                    </a:lnTo>
                    <a:lnTo>
                      <a:pt x="6" y="78"/>
                    </a:lnTo>
                    <a:lnTo>
                      <a:pt x="10" y="78"/>
                    </a:lnTo>
                    <a:lnTo>
                      <a:pt x="14" y="74"/>
                    </a:lnTo>
                    <a:lnTo>
                      <a:pt x="18" y="73"/>
                    </a:lnTo>
                    <a:lnTo>
                      <a:pt x="22" y="73"/>
                    </a:lnTo>
                    <a:lnTo>
                      <a:pt x="33" y="73"/>
                    </a:lnTo>
                    <a:lnTo>
                      <a:pt x="40" y="73"/>
                    </a:lnTo>
                    <a:lnTo>
                      <a:pt x="45" y="74"/>
                    </a:lnTo>
                    <a:lnTo>
                      <a:pt x="49" y="74"/>
                    </a:lnTo>
                    <a:lnTo>
                      <a:pt x="53" y="77"/>
                    </a:lnTo>
                    <a:lnTo>
                      <a:pt x="54" y="78"/>
                    </a:lnTo>
                    <a:lnTo>
                      <a:pt x="58" y="78"/>
                    </a:lnTo>
                    <a:lnTo>
                      <a:pt x="59" y="78"/>
                    </a:lnTo>
                    <a:lnTo>
                      <a:pt x="62" y="79"/>
                    </a:lnTo>
                    <a:lnTo>
                      <a:pt x="63" y="78"/>
                    </a:lnTo>
                    <a:lnTo>
                      <a:pt x="66" y="78"/>
                    </a:lnTo>
                    <a:lnTo>
                      <a:pt x="70" y="79"/>
                    </a:lnTo>
                    <a:lnTo>
                      <a:pt x="74" y="78"/>
                    </a:lnTo>
                    <a:lnTo>
                      <a:pt x="75" y="82"/>
                    </a:lnTo>
                    <a:lnTo>
                      <a:pt x="75" y="79"/>
                    </a:lnTo>
                    <a:lnTo>
                      <a:pt x="77" y="78"/>
                    </a:lnTo>
                    <a:lnTo>
                      <a:pt x="81" y="78"/>
                    </a:lnTo>
                    <a:lnTo>
                      <a:pt x="83" y="82"/>
                    </a:lnTo>
                    <a:lnTo>
                      <a:pt x="85" y="82"/>
                    </a:lnTo>
                    <a:lnTo>
                      <a:pt x="87" y="82"/>
                    </a:lnTo>
                    <a:lnTo>
                      <a:pt x="90" y="79"/>
                    </a:lnTo>
                    <a:lnTo>
                      <a:pt x="93" y="79"/>
                    </a:lnTo>
                    <a:lnTo>
                      <a:pt x="94" y="79"/>
                    </a:lnTo>
                    <a:lnTo>
                      <a:pt x="98" y="83"/>
                    </a:lnTo>
                    <a:lnTo>
                      <a:pt x="101" y="83"/>
                    </a:lnTo>
                    <a:lnTo>
                      <a:pt x="102" y="83"/>
                    </a:lnTo>
                    <a:lnTo>
                      <a:pt x="101" y="79"/>
                    </a:lnTo>
                    <a:lnTo>
                      <a:pt x="101" y="78"/>
                    </a:lnTo>
                    <a:lnTo>
                      <a:pt x="102" y="74"/>
                    </a:lnTo>
                    <a:lnTo>
                      <a:pt x="103" y="70"/>
                    </a:lnTo>
                    <a:lnTo>
                      <a:pt x="106" y="70"/>
                    </a:lnTo>
                    <a:lnTo>
                      <a:pt x="107" y="70"/>
                    </a:lnTo>
                    <a:lnTo>
                      <a:pt x="111" y="70"/>
                    </a:lnTo>
                    <a:lnTo>
                      <a:pt x="117" y="70"/>
                    </a:lnTo>
                    <a:lnTo>
                      <a:pt x="115" y="69"/>
                    </a:lnTo>
                    <a:lnTo>
                      <a:pt x="114" y="66"/>
                    </a:lnTo>
                    <a:lnTo>
                      <a:pt x="111" y="61"/>
                    </a:lnTo>
                    <a:lnTo>
                      <a:pt x="111" y="59"/>
                    </a:lnTo>
                    <a:lnTo>
                      <a:pt x="110" y="57"/>
                    </a:lnTo>
                    <a:lnTo>
                      <a:pt x="107" y="53"/>
                    </a:lnTo>
                    <a:lnTo>
                      <a:pt x="107" y="51"/>
                    </a:lnTo>
                    <a:lnTo>
                      <a:pt x="110" y="51"/>
                    </a:lnTo>
                    <a:lnTo>
                      <a:pt x="114" y="51"/>
                    </a:lnTo>
                    <a:lnTo>
                      <a:pt x="119" y="51"/>
                    </a:lnTo>
                    <a:lnTo>
                      <a:pt x="123" y="49"/>
                    </a:lnTo>
                    <a:lnTo>
                      <a:pt x="127" y="47"/>
                    </a:lnTo>
                    <a:lnTo>
                      <a:pt x="125" y="46"/>
                    </a:lnTo>
                    <a:lnTo>
                      <a:pt x="121" y="43"/>
                    </a:lnTo>
                    <a:lnTo>
                      <a:pt x="121" y="42"/>
                    </a:lnTo>
                    <a:lnTo>
                      <a:pt x="119" y="39"/>
                    </a:lnTo>
                    <a:lnTo>
                      <a:pt x="114" y="39"/>
                    </a:lnTo>
                    <a:lnTo>
                      <a:pt x="111" y="39"/>
                    </a:lnTo>
                    <a:lnTo>
                      <a:pt x="111" y="35"/>
                    </a:lnTo>
                    <a:lnTo>
                      <a:pt x="110" y="34"/>
                    </a:lnTo>
                    <a:lnTo>
                      <a:pt x="107" y="34"/>
                    </a:lnTo>
                    <a:lnTo>
                      <a:pt x="103" y="33"/>
                    </a:lnTo>
                    <a:lnTo>
                      <a:pt x="102" y="29"/>
                    </a:lnTo>
                    <a:lnTo>
                      <a:pt x="98" y="25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8" y="17"/>
                    </a:lnTo>
                    <a:lnTo>
                      <a:pt x="97" y="15"/>
                    </a:lnTo>
                    <a:lnTo>
                      <a:pt x="97" y="13"/>
                    </a:lnTo>
                    <a:lnTo>
                      <a:pt x="97" y="9"/>
                    </a:lnTo>
                    <a:lnTo>
                      <a:pt x="93" y="7"/>
                    </a:lnTo>
                    <a:lnTo>
                      <a:pt x="87" y="6"/>
                    </a:lnTo>
                    <a:lnTo>
                      <a:pt x="81" y="6"/>
                    </a:lnTo>
                    <a:lnTo>
                      <a:pt x="77" y="7"/>
                    </a:lnTo>
                    <a:lnTo>
                      <a:pt x="75" y="6"/>
                    </a:lnTo>
                    <a:lnTo>
                      <a:pt x="75" y="4"/>
                    </a:lnTo>
                    <a:lnTo>
                      <a:pt x="74" y="2"/>
                    </a:lnTo>
                    <a:lnTo>
                      <a:pt x="70" y="2"/>
                    </a:lnTo>
                    <a:lnTo>
                      <a:pt x="67" y="2"/>
                    </a:lnTo>
                    <a:lnTo>
                      <a:pt x="63" y="2"/>
                    </a:lnTo>
                    <a:lnTo>
                      <a:pt x="63" y="2"/>
                    </a:lnTo>
                    <a:lnTo>
                      <a:pt x="62" y="2"/>
                    </a:lnTo>
                    <a:lnTo>
                      <a:pt x="59" y="2"/>
                    </a:lnTo>
                    <a:lnTo>
                      <a:pt x="59" y="1"/>
                    </a:lnTo>
                    <a:lnTo>
                      <a:pt x="58" y="0"/>
                    </a:lnTo>
                    <a:lnTo>
                      <a:pt x="57" y="0"/>
                    </a:lnTo>
                    <a:lnTo>
                      <a:pt x="53" y="4"/>
                    </a:lnTo>
                    <a:lnTo>
                      <a:pt x="50" y="6"/>
                    </a:lnTo>
                    <a:lnTo>
                      <a:pt x="49" y="6"/>
                    </a:lnTo>
                    <a:lnTo>
                      <a:pt x="44" y="6"/>
                    </a:lnTo>
                    <a:lnTo>
                      <a:pt x="40" y="7"/>
                    </a:lnTo>
                    <a:lnTo>
                      <a:pt x="38" y="11"/>
                    </a:lnTo>
                    <a:lnTo>
                      <a:pt x="37" y="13"/>
                    </a:lnTo>
                    <a:lnTo>
                      <a:pt x="41" y="15"/>
                    </a:lnTo>
                    <a:lnTo>
                      <a:pt x="40" y="17"/>
                    </a:lnTo>
                    <a:lnTo>
                      <a:pt x="37" y="17"/>
                    </a:lnTo>
                    <a:lnTo>
                      <a:pt x="36" y="19"/>
                    </a:lnTo>
                    <a:lnTo>
                      <a:pt x="33" y="21"/>
                    </a:lnTo>
                    <a:lnTo>
                      <a:pt x="30" y="22"/>
                    </a:lnTo>
                    <a:lnTo>
                      <a:pt x="30" y="23"/>
                    </a:lnTo>
                    <a:lnTo>
                      <a:pt x="30" y="25"/>
                    </a:lnTo>
                    <a:lnTo>
                      <a:pt x="28" y="29"/>
                    </a:lnTo>
                    <a:lnTo>
                      <a:pt x="26" y="30"/>
                    </a:lnTo>
                    <a:lnTo>
                      <a:pt x="28" y="30"/>
                    </a:lnTo>
                    <a:lnTo>
                      <a:pt x="30" y="33"/>
                    </a:lnTo>
                    <a:lnTo>
                      <a:pt x="30" y="34"/>
                    </a:lnTo>
                    <a:lnTo>
                      <a:pt x="28" y="34"/>
                    </a:lnTo>
                    <a:lnTo>
                      <a:pt x="28" y="33"/>
                    </a:lnTo>
                    <a:lnTo>
                      <a:pt x="26" y="33"/>
                    </a:lnTo>
                    <a:lnTo>
                      <a:pt x="24" y="33"/>
                    </a:lnTo>
                    <a:lnTo>
                      <a:pt x="22" y="34"/>
                    </a:lnTo>
                    <a:lnTo>
                      <a:pt x="20" y="34"/>
                    </a:lnTo>
                    <a:lnTo>
                      <a:pt x="18" y="34"/>
                    </a:lnTo>
                    <a:lnTo>
                      <a:pt x="16" y="35"/>
                    </a:lnTo>
                    <a:lnTo>
                      <a:pt x="14" y="38"/>
                    </a:lnTo>
                    <a:lnTo>
                      <a:pt x="13" y="38"/>
                    </a:lnTo>
                    <a:lnTo>
                      <a:pt x="10" y="38"/>
                    </a:lnTo>
                    <a:lnTo>
                      <a:pt x="9" y="38"/>
                    </a:lnTo>
                    <a:lnTo>
                      <a:pt x="5" y="38"/>
                    </a:lnTo>
                    <a:lnTo>
                      <a:pt x="4" y="38"/>
                    </a:lnTo>
                    <a:lnTo>
                      <a:pt x="2" y="38"/>
                    </a:lnTo>
                    <a:lnTo>
                      <a:pt x="0" y="38"/>
                    </a:lnTo>
                    <a:lnTo>
                      <a:pt x="1" y="39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3"/>
                    </a:lnTo>
                    <a:lnTo>
                      <a:pt x="2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1">
                <a:extLst>
                  <a:ext uri="{FF2B5EF4-FFF2-40B4-BE49-F238E27FC236}">
                    <a16:creationId xmlns:a16="http://schemas.microsoft.com/office/drawing/2014/main" id="{89D0E1C1-157E-41CE-9A62-E3C77EBA9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847" y="2663829"/>
                <a:ext cx="69850" cy="44451"/>
              </a:xfrm>
              <a:custGeom>
                <a:avLst/>
                <a:gdLst>
                  <a:gd name="T0" fmla="*/ 43 w 44"/>
                  <a:gd name="T1" fmla="*/ 14 h 28"/>
                  <a:gd name="T2" fmla="*/ 33 w 44"/>
                  <a:gd name="T3" fmla="*/ 10 h 28"/>
                  <a:gd name="T4" fmla="*/ 27 w 44"/>
                  <a:gd name="T5" fmla="*/ 5 h 28"/>
                  <a:gd name="T6" fmla="*/ 27 w 44"/>
                  <a:gd name="T7" fmla="*/ 2 h 28"/>
                  <a:gd name="T8" fmla="*/ 27 w 44"/>
                  <a:gd name="T9" fmla="*/ 1 h 28"/>
                  <a:gd name="T10" fmla="*/ 25 w 44"/>
                  <a:gd name="T11" fmla="*/ 1 h 28"/>
                  <a:gd name="T12" fmla="*/ 23 w 44"/>
                  <a:gd name="T13" fmla="*/ 1 h 28"/>
                  <a:gd name="T14" fmla="*/ 21 w 44"/>
                  <a:gd name="T15" fmla="*/ 1 h 28"/>
                  <a:gd name="T16" fmla="*/ 20 w 44"/>
                  <a:gd name="T17" fmla="*/ 1 h 28"/>
                  <a:gd name="T18" fmla="*/ 17 w 44"/>
                  <a:gd name="T19" fmla="*/ 0 h 28"/>
                  <a:gd name="T20" fmla="*/ 16 w 44"/>
                  <a:gd name="T21" fmla="*/ 0 h 28"/>
                  <a:gd name="T22" fmla="*/ 13 w 44"/>
                  <a:gd name="T23" fmla="*/ 0 h 28"/>
                  <a:gd name="T24" fmla="*/ 8 w 44"/>
                  <a:gd name="T25" fmla="*/ 1 h 28"/>
                  <a:gd name="T26" fmla="*/ 5 w 44"/>
                  <a:gd name="T27" fmla="*/ 2 h 28"/>
                  <a:gd name="T28" fmla="*/ 4 w 44"/>
                  <a:gd name="T29" fmla="*/ 5 h 28"/>
                  <a:gd name="T30" fmla="*/ 3 w 44"/>
                  <a:gd name="T31" fmla="*/ 5 h 28"/>
                  <a:gd name="T32" fmla="*/ 4 w 44"/>
                  <a:gd name="T33" fmla="*/ 6 h 28"/>
                  <a:gd name="T34" fmla="*/ 5 w 44"/>
                  <a:gd name="T35" fmla="*/ 6 h 28"/>
                  <a:gd name="T36" fmla="*/ 5 w 44"/>
                  <a:gd name="T37" fmla="*/ 9 h 28"/>
                  <a:gd name="T38" fmla="*/ 8 w 44"/>
                  <a:gd name="T39" fmla="*/ 10 h 28"/>
                  <a:gd name="T40" fmla="*/ 5 w 44"/>
                  <a:gd name="T41" fmla="*/ 13 h 28"/>
                  <a:gd name="T42" fmla="*/ 4 w 44"/>
                  <a:gd name="T43" fmla="*/ 13 h 28"/>
                  <a:gd name="T44" fmla="*/ 4 w 44"/>
                  <a:gd name="T45" fmla="*/ 14 h 28"/>
                  <a:gd name="T46" fmla="*/ 4 w 44"/>
                  <a:gd name="T47" fmla="*/ 18 h 28"/>
                  <a:gd name="T48" fmla="*/ 4 w 44"/>
                  <a:gd name="T49" fmla="*/ 18 h 28"/>
                  <a:gd name="T50" fmla="*/ 3 w 44"/>
                  <a:gd name="T51" fmla="*/ 20 h 28"/>
                  <a:gd name="T52" fmla="*/ 0 w 44"/>
                  <a:gd name="T53" fmla="*/ 24 h 28"/>
                  <a:gd name="T54" fmla="*/ 3 w 44"/>
                  <a:gd name="T55" fmla="*/ 26 h 28"/>
                  <a:gd name="T56" fmla="*/ 4 w 44"/>
                  <a:gd name="T57" fmla="*/ 26 h 28"/>
                  <a:gd name="T58" fmla="*/ 8 w 44"/>
                  <a:gd name="T59" fmla="*/ 24 h 28"/>
                  <a:gd name="T60" fmla="*/ 9 w 44"/>
                  <a:gd name="T61" fmla="*/ 24 h 28"/>
                  <a:gd name="T62" fmla="*/ 9 w 44"/>
                  <a:gd name="T63" fmla="*/ 26 h 28"/>
                  <a:gd name="T64" fmla="*/ 9 w 44"/>
                  <a:gd name="T65" fmla="*/ 28 h 28"/>
                  <a:gd name="T66" fmla="*/ 13 w 44"/>
                  <a:gd name="T67" fmla="*/ 26 h 28"/>
                  <a:gd name="T68" fmla="*/ 17 w 44"/>
                  <a:gd name="T69" fmla="*/ 22 h 28"/>
                  <a:gd name="T70" fmla="*/ 20 w 44"/>
                  <a:gd name="T71" fmla="*/ 20 h 28"/>
                  <a:gd name="T72" fmla="*/ 23 w 44"/>
                  <a:gd name="T73" fmla="*/ 18 h 28"/>
                  <a:gd name="T74" fmla="*/ 25 w 44"/>
                  <a:gd name="T75" fmla="*/ 18 h 28"/>
                  <a:gd name="T76" fmla="*/ 27 w 44"/>
                  <a:gd name="T77" fmla="*/ 18 h 28"/>
                  <a:gd name="T78" fmla="*/ 31 w 44"/>
                  <a:gd name="T79" fmla="*/ 16 h 28"/>
                  <a:gd name="T80" fmla="*/ 36 w 44"/>
                  <a:gd name="T81" fmla="*/ 18 h 28"/>
                  <a:gd name="T82" fmla="*/ 40 w 44"/>
                  <a:gd name="T83" fmla="*/ 18 h 28"/>
                  <a:gd name="T84" fmla="*/ 43 w 44"/>
                  <a:gd name="T85" fmla="*/ 16 h 28"/>
                  <a:gd name="T86" fmla="*/ 44 w 44"/>
                  <a:gd name="T87" fmla="*/ 14 h 28"/>
                  <a:gd name="T88" fmla="*/ 43 w 44"/>
                  <a:gd name="T89" fmla="*/ 14 h 28"/>
                  <a:gd name="T90" fmla="*/ 43 w 44"/>
                  <a:gd name="T91" fmla="*/ 14 h 28"/>
                  <a:gd name="T92" fmla="*/ 43 w 44"/>
                  <a:gd name="T93" fmla="*/ 14 h 28"/>
                  <a:gd name="T94" fmla="*/ 43 w 44"/>
                  <a:gd name="T95" fmla="*/ 14 h 28"/>
                  <a:gd name="T96" fmla="*/ 43 w 44"/>
                  <a:gd name="T97" fmla="*/ 14 h 28"/>
                  <a:gd name="T98" fmla="*/ 43 w 44"/>
                  <a:gd name="T99" fmla="*/ 14 h 28"/>
                  <a:gd name="T100" fmla="*/ 43 w 44"/>
                  <a:gd name="T10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4" h="28">
                    <a:moveTo>
                      <a:pt x="43" y="14"/>
                    </a:moveTo>
                    <a:lnTo>
                      <a:pt x="33" y="10"/>
                    </a:lnTo>
                    <a:lnTo>
                      <a:pt x="27" y="5"/>
                    </a:lnTo>
                    <a:lnTo>
                      <a:pt x="27" y="2"/>
                    </a:lnTo>
                    <a:lnTo>
                      <a:pt x="27" y="1"/>
                    </a:lnTo>
                    <a:lnTo>
                      <a:pt x="25" y="1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20" y="1"/>
                    </a:lnTo>
                    <a:lnTo>
                      <a:pt x="17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5" y="2"/>
                    </a:lnTo>
                    <a:lnTo>
                      <a:pt x="4" y="5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6"/>
                    </a:lnTo>
                    <a:lnTo>
                      <a:pt x="5" y="9"/>
                    </a:lnTo>
                    <a:lnTo>
                      <a:pt x="8" y="10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20"/>
                    </a:lnTo>
                    <a:lnTo>
                      <a:pt x="0" y="24"/>
                    </a:lnTo>
                    <a:lnTo>
                      <a:pt x="3" y="26"/>
                    </a:lnTo>
                    <a:lnTo>
                      <a:pt x="4" y="26"/>
                    </a:lnTo>
                    <a:lnTo>
                      <a:pt x="8" y="24"/>
                    </a:lnTo>
                    <a:lnTo>
                      <a:pt x="9" y="24"/>
                    </a:lnTo>
                    <a:lnTo>
                      <a:pt x="9" y="26"/>
                    </a:lnTo>
                    <a:lnTo>
                      <a:pt x="9" y="28"/>
                    </a:lnTo>
                    <a:lnTo>
                      <a:pt x="13" y="26"/>
                    </a:lnTo>
                    <a:lnTo>
                      <a:pt x="17" y="22"/>
                    </a:lnTo>
                    <a:lnTo>
                      <a:pt x="20" y="20"/>
                    </a:lnTo>
                    <a:lnTo>
                      <a:pt x="23" y="18"/>
                    </a:lnTo>
                    <a:lnTo>
                      <a:pt x="25" y="18"/>
                    </a:lnTo>
                    <a:lnTo>
                      <a:pt x="27" y="18"/>
                    </a:lnTo>
                    <a:lnTo>
                      <a:pt x="31" y="16"/>
                    </a:lnTo>
                    <a:lnTo>
                      <a:pt x="36" y="18"/>
                    </a:lnTo>
                    <a:lnTo>
                      <a:pt x="40" y="18"/>
                    </a:lnTo>
                    <a:lnTo>
                      <a:pt x="43" y="16"/>
                    </a:lnTo>
                    <a:lnTo>
                      <a:pt x="44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lnTo>
                      <a:pt x="43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2">
                <a:extLst>
                  <a:ext uri="{FF2B5EF4-FFF2-40B4-BE49-F238E27FC236}">
                    <a16:creationId xmlns:a16="http://schemas.microsoft.com/office/drawing/2014/main" id="{98D1DCC5-D36A-47F7-AE89-649EE63BE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497" y="2652717"/>
                <a:ext cx="57150" cy="42863"/>
              </a:xfrm>
              <a:custGeom>
                <a:avLst/>
                <a:gdLst>
                  <a:gd name="T0" fmla="*/ 3 w 36"/>
                  <a:gd name="T1" fmla="*/ 13 h 27"/>
                  <a:gd name="T2" fmla="*/ 3 w 36"/>
                  <a:gd name="T3" fmla="*/ 13 h 27"/>
                  <a:gd name="T4" fmla="*/ 0 w 36"/>
                  <a:gd name="T5" fmla="*/ 16 h 27"/>
                  <a:gd name="T6" fmla="*/ 3 w 36"/>
                  <a:gd name="T7" fmla="*/ 17 h 27"/>
                  <a:gd name="T8" fmla="*/ 3 w 36"/>
                  <a:gd name="T9" fmla="*/ 20 h 27"/>
                  <a:gd name="T10" fmla="*/ 3 w 36"/>
                  <a:gd name="T11" fmla="*/ 21 h 27"/>
                  <a:gd name="T12" fmla="*/ 4 w 36"/>
                  <a:gd name="T13" fmla="*/ 23 h 27"/>
                  <a:gd name="T14" fmla="*/ 4 w 36"/>
                  <a:gd name="T15" fmla="*/ 25 h 27"/>
                  <a:gd name="T16" fmla="*/ 6 w 36"/>
                  <a:gd name="T17" fmla="*/ 27 h 27"/>
                  <a:gd name="T18" fmla="*/ 8 w 36"/>
                  <a:gd name="T19" fmla="*/ 27 h 27"/>
                  <a:gd name="T20" fmla="*/ 12 w 36"/>
                  <a:gd name="T21" fmla="*/ 27 h 27"/>
                  <a:gd name="T22" fmla="*/ 14 w 36"/>
                  <a:gd name="T23" fmla="*/ 27 h 27"/>
                  <a:gd name="T24" fmla="*/ 19 w 36"/>
                  <a:gd name="T25" fmla="*/ 25 h 27"/>
                  <a:gd name="T26" fmla="*/ 26 w 36"/>
                  <a:gd name="T27" fmla="*/ 23 h 27"/>
                  <a:gd name="T28" fmla="*/ 30 w 36"/>
                  <a:gd name="T29" fmla="*/ 21 h 27"/>
                  <a:gd name="T30" fmla="*/ 32 w 36"/>
                  <a:gd name="T31" fmla="*/ 21 h 27"/>
                  <a:gd name="T32" fmla="*/ 35 w 36"/>
                  <a:gd name="T33" fmla="*/ 20 h 27"/>
                  <a:gd name="T34" fmla="*/ 36 w 36"/>
                  <a:gd name="T35" fmla="*/ 20 h 27"/>
                  <a:gd name="T36" fmla="*/ 36 w 36"/>
                  <a:gd name="T37" fmla="*/ 16 h 27"/>
                  <a:gd name="T38" fmla="*/ 36 w 36"/>
                  <a:gd name="T39" fmla="*/ 13 h 27"/>
                  <a:gd name="T40" fmla="*/ 36 w 36"/>
                  <a:gd name="T41" fmla="*/ 12 h 27"/>
                  <a:gd name="T42" fmla="*/ 35 w 36"/>
                  <a:gd name="T43" fmla="*/ 8 h 27"/>
                  <a:gd name="T44" fmla="*/ 32 w 36"/>
                  <a:gd name="T45" fmla="*/ 7 h 27"/>
                  <a:gd name="T46" fmla="*/ 31 w 36"/>
                  <a:gd name="T47" fmla="*/ 4 h 27"/>
                  <a:gd name="T48" fmla="*/ 30 w 36"/>
                  <a:gd name="T49" fmla="*/ 3 h 27"/>
                  <a:gd name="T50" fmla="*/ 28 w 36"/>
                  <a:gd name="T51" fmla="*/ 1 h 27"/>
                  <a:gd name="T52" fmla="*/ 27 w 36"/>
                  <a:gd name="T53" fmla="*/ 0 h 27"/>
                  <a:gd name="T54" fmla="*/ 26 w 36"/>
                  <a:gd name="T55" fmla="*/ 0 h 27"/>
                  <a:gd name="T56" fmla="*/ 23 w 36"/>
                  <a:gd name="T57" fmla="*/ 3 h 27"/>
                  <a:gd name="T58" fmla="*/ 19 w 36"/>
                  <a:gd name="T59" fmla="*/ 3 h 27"/>
                  <a:gd name="T60" fmla="*/ 18 w 36"/>
                  <a:gd name="T61" fmla="*/ 3 h 27"/>
                  <a:gd name="T62" fmla="*/ 16 w 36"/>
                  <a:gd name="T63" fmla="*/ 3 h 27"/>
                  <a:gd name="T64" fmla="*/ 14 w 36"/>
                  <a:gd name="T65" fmla="*/ 4 h 27"/>
                  <a:gd name="T66" fmla="*/ 14 w 36"/>
                  <a:gd name="T67" fmla="*/ 7 h 27"/>
                  <a:gd name="T68" fmla="*/ 10 w 36"/>
                  <a:gd name="T69" fmla="*/ 4 h 27"/>
                  <a:gd name="T70" fmla="*/ 8 w 36"/>
                  <a:gd name="T71" fmla="*/ 4 h 27"/>
                  <a:gd name="T72" fmla="*/ 6 w 36"/>
                  <a:gd name="T73" fmla="*/ 7 h 27"/>
                  <a:gd name="T74" fmla="*/ 4 w 36"/>
                  <a:gd name="T75" fmla="*/ 8 h 27"/>
                  <a:gd name="T76" fmla="*/ 3 w 36"/>
                  <a:gd name="T77" fmla="*/ 9 h 27"/>
                  <a:gd name="T78" fmla="*/ 3 w 36"/>
                  <a:gd name="T79" fmla="*/ 12 h 27"/>
                  <a:gd name="T80" fmla="*/ 3 w 36"/>
                  <a:gd name="T81" fmla="*/ 13 h 27"/>
                  <a:gd name="T82" fmla="*/ 3 w 36"/>
                  <a:gd name="T83" fmla="*/ 13 h 27"/>
                  <a:gd name="T84" fmla="*/ 3 w 36"/>
                  <a:gd name="T85" fmla="*/ 13 h 27"/>
                  <a:gd name="T86" fmla="*/ 3 w 36"/>
                  <a:gd name="T87" fmla="*/ 13 h 27"/>
                  <a:gd name="T88" fmla="*/ 3 w 36"/>
                  <a:gd name="T89" fmla="*/ 13 h 27"/>
                  <a:gd name="T90" fmla="*/ 3 w 36"/>
                  <a:gd name="T91" fmla="*/ 13 h 27"/>
                  <a:gd name="T92" fmla="*/ 3 w 36"/>
                  <a:gd name="T93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6" h="27">
                    <a:moveTo>
                      <a:pt x="3" y="13"/>
                    </a:moveTo>
                    <a:lnTo>
                      <a:pt x="3" y="13"/>
                    </a:lnTo>
                    <a:lnTo>
                      <a:pt x="0" y="16"/>
                    </a:lnTo>
                    <a:lnTo>
                      <a:pt x="3" y="17"/>
                    </a:lnTo>
                    <a:lnTo>
                      <a:pt x="3" y="20"/>
                    </a:lnTo>
                    <a:lnTo>
                      <a:pt x="3" y="21"/>
                    </a:lnTo>
                    <a:lnTo>
                      <a:pt x="4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8" y="27"/>
                    </a:lnTo>
                    <a:lnTo>
                      <a:pt x="12" y="27"/>
                    </a:lnTo>
                    <a:lnTo>
                      <a:pt x="14" y="27"/>
                    </a:lnTo>
                    <a:lnTo>
                      <a:pt x="19" y="25"/>
                    </a:lnTo>
                    <a:lnTo>
                      <a:pt x="26" y="23"/>
                    </a:lnTo>
                    <a:lnTo>
                      <a:pt x="30" y="21"/>
                    </a:lnTo>
                    <a:lnTo>
                      <a:pt x="32" y="21"/>
                    </a:lnTo>
                    <a:lnTo>
                      <a:pt x="35" y="20"/>
                    </a:lnTo>
                    <a:lnTo>
                      <a:pt x="36" y="20"/>
                    </a:lnTo>
                    <a:lnTo>
                      <a:pt x="36" y="16"/>
                    </a:lnTo>
                    <a:lnTo>
                      <a:pt x="36" y="13"/>
                    </a:lnTo>
                    <a:lnTo>
                      <a:pt x="36" y="12"/>
                    </a:lnTo>
                    <a:lnTo>
                      <a:pt x="35" y="8"/>
                    </a:lnTo>
                    <a:lnTo>
                      <a:pt x="32" y="7"/>
                    </a:lnTo>
                    <a:lnTo>
                      <a:pt x="31" y="4"/>
                    </a:lnTo>
                    <a:lnTo>
                      <a:pt x="30" y="3"/>
                    </a:lnTo>
                    <a:lnTo>
                      <a:pt x="28" y="1"/>
                    </a:lnTo>
                    <a:lnTo>
                      <a:pt x="27" y="0"/>
                    </a:lnTo>
                    <a:lnTo>
                      <a:pt x="26" y="0"/>
                    </a:lnTo>
                    <a:lnTo>
                      <a:pt x="23" y="3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4" y="4"/>
                    </a:lnTo>
                    <a:lnTo>
                      <a:pt x="14" y="7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6" y="7"/>
                    </a:lnTo>
                    <a:lnTo>
                      <a:pt x="4" y="8"/>
                    </a:lnTo>
                    <a:lnTo>
                      <a:pt x="3" y="9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43">
                <a:extLst>
                  <a:ext uri="{FF2B5EF4-FFF2-40B4-BE49-F238E27FC236}">
                    <a16:creationId xmlns:a16="http://schemas.microsoft.com/office/drawing/2014/main" id="{2B76CFC5-D36E-48F2-9CAC-D9DE64490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8510" y="2646368"/>
                <a:ext cx="42863" cy="87313"/>
              </a:xfrm>
              <a:custGeom>
                <a:avLst/>
                <a:gdLst>
                  <a:gd name="T0" fmla="*/ 13 w 20"/>
                  <a:gd name="T1" fmla="*/ 39 h 41"/>
                  <a:gd name="T2" fmla="*/ 13 w 20"/>
                  <a:gd name="T3" fmla="*/ 38 h 41"/>
                  <a:gd name="T4" fmla="*/ 13 w 20"/>
                  <a:gd name="T5" fmla="*/ 37 h 41"/>
                  <a:gd name="T6" fmla="*/ 13 w 20"/>
                  <a:gd name="T7" fmla="*/ 36 h 41"/>
                  <a:gd name="T8" fmla="*/ 15 w 20"/>
                  <a:gd name="T9" fmla="*/ 35 h 41"/>
                  <a:gd name="T10" fmla="*/ 17 w 20"/>
                  <a:gd name="T11" fmla="*/ 30 h 41"/>
                  <a:gd name="T12" fmla="*/ 19 w 20"/>
                  <a:gd name="T13" fmla="*/ 29 h 41"/>
                  <a:gd name="T14" fmla="*/ 20 w 20"/>
                  <a:gd name="T15" fmla="*/ 28 h 41"/>
                  <a:gd name="T16" fmla="*/ 20 w 20"/>
                  <a:gd name="T17" fmla="*/ 26 h 41"/>
                  <a:gd name="T18" fmla="*/ 20 w 20"/>
                  <a:gd name="T19" fmla="*/ 25 h 41"/>
                  <a:gd name="T20" fmla="*/ 19 w 20"/>
                  <a:gd name="T21" fmla="*/ 23 h 41"/>
                  <a:gd name="T22" fmla="*/ 17 w 20"/>
                  <a:gd name="T23" fmla="*/ 23 h 41"/>
                  <a:gd name="T24" fmla="*/ 16 w 20"/>
                  <a:gd name="T25" fmla="*/ 22 h 41"/>
                  <a:gd name="T26" fmla="*/ 16 w 20"/>
                  <a:gd name="T27" fmla="*/ 20 h 41"/>
                  <a:gd name="T28" fmla="*/ 15 w 20"/>
                  <a:gd name="T29" fmla="*/ 19 h 41"/>
                  <a:gd name="T30" fmla="*/ 15 w 20"/>
                  <a:gd name="T31" fmla="*/ 18 h 41"/>
                  <a:gd name="T32" fmla="*/ 15 w 20"/>
                  <a:gd name="T33" fmla="*/ 16 h 41"/>
                  <a:gd name="T34" fmla="*/ 13 w 20"/>
                  <a:gd name="T35" fmla="*/ 15 h 41"/>
                  <a:gd name="T36" fmla="*/ 15 w 20"/>
                  <a:gd name="T37" fmla="*/ 13 h 41"/>
                  <a:gd name="T38" fmla="*/ 15 w 20"/>
                  <a:gd name="T39" fmla="*/ 13 h 41"/>
                  <a:gd name="T40" fmla="*/ 15 w 20"/>
                  <a:gd name="T41" fmla="*/ 12 h 41"/>
                  <a:gd name="T42" fmla="*/ 15 w 20"/>
                  <a:gd name="T43" fmla="*/ 10 h 41"/>
                  <a:gd name="T44" fmla="*/ 15 w 20"/>
                  <a:gd name="T45" fmla="*/ 9 h 41"/>
                  <a:gd name="T46" fmla="*/ 15 w 20"/>
                  <a:gd name="T47" fmla="*/ 8 h 41"/>
                  <a:gd name="T48" fmla="*/ 15 w 20"/>
                  <a:gd name="T49" fmla="*/ 6 h 41"/>
                  <a:gd name="T50" fmla="*/ 13 w 20"/>
                  <a:gd name="T51" fmla="*/ 5 h 41"/>
                  <a:gd name="T52" fmla="*/ 13 w 20"/>
                  <a:gd name="T53" fmla="*/ 5 h 41"/>
                  <a:gd name="T54" fmla="*/ 10 w 20"/>
                  <a:gd name="T55" fmla="*/ 3 h 41"/>
                  <a:gd name="T56" fmla="*/ 10 w 20"/>
                  <a:gd name="T57" fmla="*/ 2 h 41"/>
                  <a:gd name="T58" fmla="*/ 10 w 20"/>
                  <a:gd name="T59" fmla="*/ 1 h 41"/>
                  <a:gd name="T60" fmla="*/ 9 w 20"/>
                  <a:gd name="T61" fmla="*/ 0 h 41"/>
                  <a:gd name="T62" fmla="*/ 7 w 20"/>
                  <a:gd name="T63" fmla="*/ 2 h 41"/>
                  <a:gd name="T64" fmla="*/ 6 w 20"/>
                  <a:gd name="T65" fmla="*/ 2 h 41"/>
                  <a:gd name="T66" fmla="*/ 4 w 20"/>
                  <a:gd name="T67" fmla="*/ 2 h 41"/>
                  <a:gd name="T68" fmla="*/ 4 w 20"/>
                  <a:gd name="T69" fmla="*/ 0 h 41"/>
                  <a:gd name="T70" fmla="*/ 3 w 20"/>
                  <a:gd name="T71" fmla="*/ 0 h 41"/>
                  <a:gd name="T72" fmla="*/ 1 w 20"/>
                  <a:gd name="T73" fmla="*/ 3 h 41"/>
                  <a:gd name="T74" fmla="*/ 0 w 20"/>
                  <a:gd name="T75" fmla="*/ 6 h 41"/>
                  <a:gd name="T76" fmla="*/ 2 w 20"/>
                  <a:gd name="T77" fmla="*/ 10 h 41"/>
                  <a:gd name="T78" fmla="*/ 3 w 20"/>
                  <a:gd name="T79" fmla="*/ 10 h 41"/>
                  <a:gd name="T80" fmla="*/ 3 w 20"/>
                  <a:gd name="T81" fmla="*/ 13 h 41"/>
                  <a:gd name="T82" fmla="*/ 2 w 20"/>
                  <a:gd name="T83" fmla="*/ 16 h 41"/>
                  <a:gd name="T84" fmla="*/ 3 w 20"/>
                  <a:gd name="T85" fmla="*/ 18 h 41"/>
                  <a:gd name="T86" fmla="*/ 3 w 20"/>
                  <a:gd name="T87" fmla="*/ 19 h 41"/>
                  <a:gd name="T88" fmla="*/ 3 w 20"/>
                  <a:gd name="T89" fmla="*/ 22 h 41"/>
                  <a:gd name="T90" fmla="*/ 3 w 20"/>
                  <a:gd name="T91" fmla="*/ 23 h 41"/>
                  <a:gd name="T92" fmla="*/ 2 w 20"/>
                  <a:gd name="T93" fmla="*/ 23 h 41"/>
                  <a:gd name="T94" fmla="*/ 2 w 20"/>
                  <a:gd name="T95" fmla="*/ 25 h 41"/>
                  <a:gd name="T96" fmla="*/ 2 w 20"/>
                  <a:gd name="T97" fmla="*/ 26 h 41"/>
                  <a:gd name="T98" fmla="*/ 3 w 20"/>
                  <a:gd name="T99" fmla="*/ 29 h 41"/>
                  <a:gd name="T100" fmla="*/ 3 w 20"/>
                  <a:gd name="T101" fmla="*/ 30 h 41"/>
                  <a:gd name="T102" fmla="*/ 2 w 20"/>
                  <a:gd name="T103" fmla="*/ 30 h 41"/>
                  <a:gd name="T104" fmla="*/ 6 w 20"/>
                  <a:gd name="T105" fmla="*/ 33 h 41"/>
                  <a:gd name="T106" fmla="*/ 7 w 20"/>
                  <a:gd name="T107" fmla="*/ 35 h 41"/>
                  <a:gd name="T108" fmla="*/ 9 w 20"/>
                  <a:gd name="T109" fmla="*/ 38 h 41"/>
                  <a:gd name="T110" fmla="*/ 9 w 20"/>
                  <a:gd name="T111" fmla="*/ 39 h 41"/>
                  <a:gd name="T112" fmla="*/ 10 w 20"/>
                  <a:gd name="T113" fmla="*/ 40 h 41"/>
                  <a:gd name="T114" fmla="*/ 12 w 20"/>
                  <a:gd name="T115" fmla="*/ 41 h 41"/>
                  <a:gd name="T116" fmla="*/ 13 w 20"/>
                  <a:gd name="T11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" h="41">
                    <a:moveTo>
                      <a:pt x="13" y="39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2" y="41"/>
                      <a:pt x="12" y="41"/>
                      <a:pt x="12" y="41"/>
                    </a:cubicBezTo>
                    <a:lnTo>
                      <a:pt x="13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4">
                <a:extLst>
                  <a:ext uri="{FF2B5EF4-FFF2-40B4-BE49-F238E27FC236}">
                    <a16:creationId xmlns:a16="http://schemas.microsoft.com/office/drawing/2014/main" id="{77695DFF-B9B6-4685-BF79-B2A3666DC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361" y="2601917"/>
                <a:ext cx="142875" cy="82550"/>
              </a:xfrm>
              <a:custGeom>
                <a:avLst/>
                <a:gdLst>
                  <a:gd name="T0" fmla="*/ 4 w 90"/>
                  <a:gd name="T1" fmla="*/ 36 h 52"/>
                  <a:gd name="T2" fmla="*/ 8 w 90"/>
                  <a:gd name="T3" fmla="*/ 40 h 52"/>
                  <a:gd name="T4" fmla="*/ 9 w 90"/>
                  <a:gd name="T5" fmla="*/ 45 h 52"/>
                  <a:gd name="T6" fmla="*/ 9 w 90"/>
                  <a:gd name="T7" fmla="*/ 52 h 52"/>
                  <a:gd name="T8" fmla="*/ 13 w 90"/>
                  <a:gd name="T9" fmla="*/ 52 h 52"/>
                  <a:gd name="T10" fmla="*/ 21 w 90"/>
                  <a:gd name="T11" fmla="*/ 52 h 52"/>
                  <a:gd name="T12" fmla="*/ 29 w 90"/>
                  <a:gd name="T13" fmla="*/ 48 h 52"/>
                  <a:gd name="T14" fmla="*/ 33 w 90"/>
                  <a:gd name="T15" fmla="*/ 48 h 52"/>
                  <a:gd name="T16" fmla="*/ 36 w 90"/>
                  <a:gd name="T17" fmla="*/ 52 h 52"/>
                  <a:gd name="T18" fmla="*/ 40 w 90"/>
                  <a:gd name="T19" fmla="*/ 49 h 52"/>
                  <a:gd name="T20" fmla="*/ 44 w 90"/>
                  <a:gd name="T21" fmla="*/ 52 h 52"/>
                  <a:gd name="T22" fmla="*/ 52 w 90"/>
                  <a:gd name="T23" fmla="*/ 52 h 52"/>
                  <a:gd name="T24" fmla="*/ 56 w 90"/>
                  <a:gd name="T25" fmla="*/ 52 h 52"/>
                  <a:gd name="T26" fmla="*/ 57 w 90"/>
                  <a:gd name="T27" fmla="*/ 48 h 52"/>
                  <a:gd name="T28" fmla="*/ 56 w 90"/>
                  <a:gd name="T29" fmla="*/ 45 h 52"/>
                  <a:gd name="T30" fmla="*/ 57 w 90"/>
                  <a:gd name="T31" fmla="*/ 44 h 52"/>
                  <a:gd name="T32" fmla="*/ 61 w 90"/>
                  <a:gd name="T33" fmla="*/ 44 h 52"/>
                  <a:gd name="T34" fmla="*/ 65 w 90"/>
                  <a:gd name="T35" fmla="*/ 40 h 52"/>
                  <a:gd name="T36" fmla="*/ 73 w 90"/>
                  <a:gd name="T37" fmla="*/ 39 h 52"/>
                  <a:gd name="T38" fmla="*/ 77 w 90"/>
                  <a:gd name="T39" fmla="*/ 40 h 52"/>
                  <a:gd name="T40" fmla="*/ 80 w 90"/>
                  <a:gd name="T41" fmla="*/ 40 h 52"/>
                  <a:gd name="T42" fmla="*/ 82 w 90"/>
                  <a:gd name="T43" fmla="*/ 39 h 52"/>
                  <a:gd name="T44" fmla="*/ 74 w 90"/>
                  <a:gd name="T45" fmla="*/ 31 h 52"/>
                  <a:gd name="T46" fmla="*/ 78 w 90"/>
                  <a:gd name="T47" fmla="*/ 28 h 52"/>
                  <a:gd name="T48" fmla="*/ 80 w 90"/>
                  <a:gd name="T49" fmla="*/ 23 h 52"/>
                  <a:gd name="T50" fmla="*/ 82 w 90"/>
                  <a:gd name="T51" fmla="*/ 15 h 52"/>
                  <a:gd name="T52" fmla="*/ 88 w 90"/>
                  <a:gd name="T53" fmla="*/ 14 h 52"/>
                  <a:gd name="T54" fmla="*/ 90 w 90"/>
                  <a:gd name="T55" fmla="*/ 10 h 52"/>
                  <a:gd name="T56" fmla="*/ 88 w 90"/>
                  <a:gd name="T57" fmla="*/ 8 h 52"/>
                  <a:gd name="T58" fmla="*/ 78 w 90"/>
                  <a:gd name="T59" fmla="*/ 4 h 52"/>
                  <a:gd name="T60" fmla="*/ 70 w 90"/>
                  <a:gd name="T61" fmla="*/ 2 h 52"/>
                  <a:gd name="T62" fmla="*/ 65 w 90"/>
                  <a:gd name="T63" fmla="*/ 2 h 52"/>
                  <a:gd name="T64" fmla="*/ 53 w 90"/>
                  <a:gd name="T65" fmla="*/ 4 h 52"/>
                  <a:gd name="T66" fmla="*/ 47 w 90"/>
                  <a:gd name="T67" fmla="*/ 10 h 52"/>
                  <a:gd name="T68" fmla="*/ 39 w 90"/>
                  <a:gd name="T69" fmla="*/ 8 h 52"/>
                  <a:gd name="T70" fmla="*/ 29 w 90"/>
                  <a:gd name="T71" fmla="*/ 8 h 52"/>
                  <a:gd name="T72" fmla="*/ 17 w 90"/>
                  <a:gd name="T73" fmla="*/ 6 h 52"/>
                  <a:gd name="T74" fmla="*/ 8 w 90"/>
                  <a:gd name="T75" fmla="*/ 8 h 52"/>
                  <a:gd name="T76" fmla="*/ 8 w 90"/>
                  <a:gd name="T77" fmla="*/ 4 h 52"/>
                  <a:gd name="T78" fmla="*/ 4 w 90"/>
                  <a:gd name="T79" fmla="*/ 0 h 52"/>
                  <a:gd name="T80" fmla="*/ 0 w 90"/>
                  <a:gd name="T81" fmla="*/ 4 h 52"/>
                  <a:gd name="T82" fmla="*/ 0 w 90"/>
                  <a:gd name="T83" fmla="*/ 8 h 52"/>
                  <a:gd name="T84" fmla="*/ 4 w 90"/>
                  <a:gd name="T85" fmla="*/ 14 h 52"/>
                  <a:gd name="T86" fmla="*/ 5 w 90"/>
                  <a:gd name="T87" fmla="*/ 23 h 52"/>
                  <a:gd name="T88" fmla="*/ 3 w 90"/>
                  <a:gd name="T89" fmla="*/ 25 h 52"/>
                  <a:gd name="T90" fmla="*/ 3 w 90"/>
                  <a:gd name="T91" fmla="*/ 31 h 52"/>
                  <a:gd name="T92" fmla="*/ 0 w 90"/>
                  <a:gd name="T93" fmla="*/ 32 h 52"/>
                  <a:gd name="T94" fmla="*/ 3 w 90"/>
                  <a:gd name="T95" fmla="*/ 35 h 52"/>
                  <a:gd name="T96" fmla="*/ 3 w 90"/>
                  <a:gd name="T97" fmla="*/ 35 h 52"/>
                  <a:gd name="T98" fmla="*/ 3 w 90"/>
                  <a:gd name="T99" fmla="*/ 35 h 52"/>
                  <a:gd name="T100" fmla="*/ 3 w 90"/>
                  <a:gd name="T101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" h="52">
                    <a:moveTo>
                      <a:pt x="3" y="35"/>
                    </a:moveTo>
                    <a:lnTo>
                      <a:pt x="4" y="36"/>
                    </a:lnTo>
                    <a:lnTo>
                      <a:pt x="5" y="39"/>
                    </a:lnTo>
                    <a:lnTo>
                      <a:pt x="8" y="40"/>
                    </a:lnTo>
                    <a:lnTo>
                      <a:pt x="9" y="44"/>
                    </a:lnTo>
                    <a:lnTo>
                      <a:pt x="9" y="45"/>
                    </a:lnTo>
                    <a:lnTo>
                      <a:pt x="9" y="48"/>
                    </a:lnTo>
                    <a:lnTo>
                      <a:pt x="9" y="52"/>
                    </a:lnTo>
                    <a:lnTo>
                      <a:pt x="12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1" y="52"/>
                    </a:lnTo>
                    <a:lnTo>
                      <a:pt x="25" y="49"/>
                    </a:lnTo>
                    <a:lnTo>
                      <a:pt x="29" y="48"/>
                    </a:lnTo>
                    <a:lnTo>
                      <a:pt x="31" y="48"/>
                    </a:lnTo>
                    <a:lnTo>
                      <a:pt x="33" y="48"/>
                    </a:lnTo>
                    <a:lnTo>
                      <a:pt x="35" y="48"/>
                    </a:lnTo>
                    <a:lnTo>
                      <a:pt x="36" y="52"/>
                    </a:lnTo>
                    <a:lnTo>
                      <a:pt x="37" y="51"/>
                    </a:lnTo>
                    <a:lnTo>
                      <a:pt x="40" y="49"/>
                    </a:lnTo>
                    <a:lnTo>
                      <a:pt x="43" y="52"/>
                    </a:lnTo>
                    <a:lnTo>
                      <a:pt x="44" y="52"/>
                    </a:lnTo>
                    <a:lnTo>
                      <a:pt x="47" y="52"/>
                    </a:lnTo>
                    <a:lnTo>
                      <a:pt x="52" y="52"/>
                    </a:lnTo>
                    <a:lnTo>
                      <a:pt x="53" y="52"/>
                    </a:lnTo>
                    <a:lnTo>
                      <a:pt x="56" y="52"/>
                    </a:lnTo>
                    <a:lnTo>
                      <a:pt x="57" y="49"/>
                    </a:lnTo>
                    <a:lnTo>
                      <a:pt x="57" y="48"/>
                    </a:lnTo>
                    <a:lnTo>
                      <a:pt x="57" y="45"/>
                    </a:lnTo>
                    <a:lnTo>
                      <a:pt x="56" y="45"/>
                    </a:lnTo>
                    <a:lnTo>
                      <a:pt x="56" y="44"/>
                    </a:lnTo>
                    <a:lnTo>
                      <a:pt x="57" y="44"/>
                    </a:lnTo>
                    <a:lnTo>
                      <a:pt x="60" y="44"/>
                    </a:lnTo>
                    <a:lnTo>
                      <a:pt x="61" y="44"/>
                    </a:lnTo>
                    <a:lnTo>
                      <a:pt x="62" y="41"/>
                    </a:lnTo>
                    <a:lnTo>
                      <a:pt x="65" y="40"/>
                    </a:lnTo>
                    <a:lnTo>
                      <a:pt x="70" y="39"/>
                    </a:lnTo>
                    <a:lnTo>
                      <a:pt x="73" y="39"/>
                    </a:lnTo>
                    <a:lnTo>
                      <a:pt x="74" y="39"/>
                    </a:lnTo>
                    <a:lnTo>
                      <a:pt x="77" y="40"/>
                    </a:lnTo>
                    <a:lnTo>
                      <a:pt x="78" y="40"/>
                    </a:lnTo>
                    <a:lnTo>
                      <a:pt x="80" y="40"/>
                    </a:lnTo>
                    <a:lnTo>
                      <a:pt x="82" y="40"/>
                    </a:lnTo>
                    <a:lnTo>
                      <a:pt x="82" y="39"/>
                    </a:lnTo>
                    <a:lnTo>
                      <a:pt x="78" y="32"/>
                    </a:lnTo>
                    <a:lnTo>
                      <a:pt x="74" y="31"/>
                    </a:lnTo>
                    <a:lnTo>
                      <a:pt x="77" y="31"/>
                    </a:lnTo>
                    <a:lnTo>
                      <a:pt x="78" y="28"/>
                    </a:lnTo>
                    <a:lnTo>
                      <a:pt x="80" y="27"/>
                    </a:lnTo>
                    <a:lnTo>
                      <a:pt x="80" y="23"/>
                    </a:lnTo>
                    <a:lnTo>
                      <a:pt x="80" y="19"/>
                    </a:lnTo>
                    <a:lnTo>
                      <a:pt x="82" y="15"/>
                    </a:lnTo>
                    <a:lnTo>
                      <a:pt x="86" y="14"/>
                    </a:lnTo>
                    <a:lnTo>
                      <a:pt x="88" y="14"/>
                    </a:lnTo>
                    <a:lnTo>
                      <a:pt x="90" y="14"/>
                    </a:lnTo>
                    <a:lnTo>
                      <a:pt x="90" y="10"/>
                    </a:lnTo>
                    <a:lnTo>
                      <a:pt x="90" y="8"/>
                    </a:lnTo>
                    <a:lnTo>
                      <a:pt x="88" y="8"/>
                    </a:lnTo>
                    <a:lnTo>
                      <a:pt x="84" y="8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5" y="2"/>
                    </a:lnTo>
                    <a:lnTo>
                      <a:pt x="60" y="2"/>
                    </a:lnTo>
                    <a:lnTo>
                      <a:pt x="53" y="4"/>
                    </a:lnTo>
                    <a:lnTo>
                      <a:pt x="49" y="8"/>
                    </a:lnTo>
                    <a:lnTo>
                      <a:pt x="47" y="10"/>
                    </a:lnTo>
                    <a:lnTo>
                      <a:pt x="44" y="10"/>
                    </a:lnTo>
                    <a:lnTo>
                      <a:pt x="39" y="8"/>
                    </a:lnTo>
                    <a:lnTo>
                      <a:pt x="33" y="8"/>
                    </a:lnTo>
                    <a:lnTo>
                      <a:pt x="29" y="8"/>
                    </a:lnTo>
                    <a:lnTo>
                      <a:pt x="23" y="8"/>
                    </a:lnTo>
                    <a:lnTo>
                      <a:pt x="17" y="6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5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4" y="14"/>
                    </a:lnTo>
                    <a:lnTo>
                      <a:pt x="9" y="18"/>
                    </a:lnTo>
                    <a:lnTo>
                      <a:pt x="5" y="23"/>
                    </a:lnTo>
                    <a:lnTo>
                      <a:pt x="4" y="23"/>
                    </a:lnTo>
                    <a:lnTo>
                      <a:pt x="3" y="25"/>
                    </a:lnTo>
                    <a:lnTo>
                      <a:pt x="3" y="27"/>
                    </a:lnTo>
                    <a:lnTo>
                      <a:pt x="3" y="31"/>
                    </a:lnTo>
                    <a:lnTo>
                      <a:pt x="4" y="31"/>
                    </a:lnTo>
                    <a:lnTo>
                      <a:pt x="0" y="32"/>
                    </a:lnTo>
                    <a:lnTo>
                      <a:pt x="1" y="33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3" y="35"/>
                    </a:lnTo>
                    <a:lnTo>
                      <a:pt x="3" y="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45">
                <a:extLst>
                  <a:ext uri="{FF2B5EF4-FFF2-40B4-BE49-F238E27FC236}">
                    <a16:creationId xmlns:a16="http://schemas.microsoft.com/office/drawing/2014/main" id="{41ED314D-35DC-4740-A2B5-3BCC2A91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5973" y="2486029"/>
                <a:ext cx="217488" cy="131763"/>
              </a:xfrm>
              <a:custGeom>
                <a:avLst/>
                <a:gdLst>
                  <a:gd name="T0" fmla="*/ 129 w 137"/>
                  <a:gd name="T1" fmla="*/ 51 h 83"/>
                  <a:gd name="T2" fmla="*/ 126 w 137"/>
                  <a:gd name="T3" fmla="*/ 52 h 83"/>
                  <a:gd name="T4" fmla="*/ 121 w 137"/>
                  <a:gd name="T5" fmla="*/ 55 h 83"/>
                  <a:gd name="T6" fmla="*/ 115 w 137"/>
                  <a:gd name="T7" fmla="*/ 51 h 83"/>
                  <a:gd name="T8" fmla="*/ 113 w 137"/>
                  <a:gd name="T9" fmla="*/ 48 h 83"/>
                  <a:gd name="T10" fmla="*/ 111 w 137"/>
                  <a:gd name="T11" fmla="*/ 41 h 83"/>
                  <a:gd name="T12" fmla="*/ 113 w 137"/>
                  <a:gd name="T13" fmla="*/ 31 h 83"/>
                  <a:gd name="T14" fmla="*/ 107 w 137"/>
                  <a:gd name="T15" fmla="*/ 21 h 83"/>
                  <a:gd name="T16" fmla="*/ 98 w 137"/>
                  <a:gd name="T17" fmla="*/ 11 h 83"/>
                  <a:gd name="T18" fmla="*/ 90 w 137"/>
                  <a:gd name="T19" fmla="*/ 3 h 83"/>
                  <a:gd name="T20" fmla="*/ 86 w 137"/>
                  <a:gd name="T21" fmla="*/ 0 h 83"/>
                  <a:gd name="T22" fmla="*/ 82 w 137"/>
                  <a:gd name="T23" fmla="*/ 4 h 83"/>
                  <a:gd name="T24" fmla="*/ 73 w 137"/>
                  <a:gd name="T25" fmla="*/ 7 h 83"/>
                  <a:gd name="T26" fmla="*/ 69 w 137"/>
                  <a:gd name="T27" fmla="*/ 8 h 83"/>
                  <a:gd name="T28" fmla="*/ 64 w 137"/>
                  <a:gd name="T29" fmla="*/ 11 h 83"/>
                  <a:gd name="T30" fmla="*/ 56 w 137"/>
                  <a:gd name="T31" fmla="*/ 7 h 83"/>
                  <a:gd name="T32" fmla="*/ 45 w 137"/>
                  <a:gd name="T33" fmla="*/ 4 h 83"/>
                  <a:gd name="T34" fmla="*/ 37 w 137"/>
                  <a:gd name="T35" fmla="*/ 4 h 83"/>
                  <a:gd name="T36" fmla="*/ 34 w 137"/>
                  <a:gd name="T37" fmla="*/ 7 h 83"/>
                  <a:gd name="T38" fmla="*/ 29 w 137"/>
                  <a:gd name="T39" fmla="*/ 11 h 83"/>
                  <a:gd name="T40" fmla="*/ 24 w 137"/>
                  <a:gd name="T41" fmla="*/ 12 h 83"/>
                  <a:gd name="T42" fmla="*/ 24 w 137"/>
                  <a:gd name="T43" fmla="*/ 16 h 83"/>
                  <a:gd name="T44" fmla="*/ 18 w 137"/>
                  <a:gd name="T45" fmla="*/ 27 h 83"/>
                  <a:gd name="T46" fmla="*/ 14 w 137"/>
                  <a:gd name="T47" fmla="*/ 33 h 83"/>
                  <a:gd name="T48" fmla="*/ 10 w 137"/>
                  <a:gd name="T49" fmla="*/ 35 h 83"/>
                  <a:gd name="T50" fmla="*/ 6 w 137"/>
                  <a:gd name="T51" fmla="*/ 37 h 83"/>
                  <a:gd name="T52" fmla="*/ 3 w 137"/>
                  <a:gd name="T53" fmla="*/ 37 h 83"/>
                  <a:gd name="T54" fmla="*/ 1 w 137"/>
                  <a:gd name="T55" fmla="*/ 39 h 83"/>
                  <a:gd name="T56" fmla="*/ 5 w 137"/>
                  <a:gd name="T57" fmla="*/ 43 h 83"/>
                  <a:gd name="T58" fmla="*/ 9 w 137"/>
                  <a:gd name="T59" fmla="*/ 47 h 83"/>
                  <a:gd name="T60" fmla="*/ 14 w 137"/>
                  <a:gd name="T61" fmla="*/ 55 h 83"/>
                  <a:gd name="T62" fmla="*/ 18 w 137"/>
                  <a:gd name="T63" fmla="*/ 57 h 83"/>
                  <a:gd name="T64" fmla="*/ 18 w 137"/>
                  <a:gd name="T65" fmla="*/ 60 h 83"/>
                  <a:gd name="T66" fmla="*/ 20 w 137"/>
                  <a:gd name="T67" fmla="*/ 64 h 83"/>
                  <a:gd name="T68" fmla="*/ 29 w 137"/>
                  <a:gd name="T69" fmla="*/ 68 h 83"/>
                  <a:gd name="T70" fmla="*/ 36 w 137"/>
                  <a:gd name="T71" fmla="*/ 64 h 83"/>
                  <a:gd name="T72" fmla="*/ 33 w 137"/>
                  <a:gd name="T73" fmla="*/ 68 h 83"/>
                  <a:gd name="T74" fmla="*/ 37 w 137"/>
                  <a:gd name="T75" fmla="*/ 73 h 83"/>
                  <a:gd name="T76" fmla="*/ 41 w 137"/>
                  <a:gd name="T77" fmla="*/ 77 h 83"/>
                  <a:gd name="T78" fmla="*/ 41 w 137"/>
                  <a:gd name="T79" fmla="*/ 81 h 83"/>
                  <a:gd name="T80" fmla="*/ 50 w 137"/>
                  <a:gd name="T81" fmla="*/ 79 h 83"/>
                  <a:gd name="T82" fmla="*/ 62 w 137"/>
                  <a:gd name="T83" fmla="*/ 81 h 83"/>
                  <a:gd name="T84" fmla="*/ 72 w 137"/>
                  <a:gd name="T85" fmla="*/ 81 h 83"/>
                  <a:gd name="T86" fmla="*/ 80 w 137"/>
                  <a:gd name="T87" fmla="*/ 83 h 83"/>
                  <a:gd name="T88" fmla="*/ 86 w 137"/>
                  <a:gd name="T89" fmla="*/ 77 h 83"/>
                  <a:gd name="T90" fmla="*/ 98 w 137"/>
                  <a:gd name="T91" fmla="*/ 75 h 83"/>
                  <a:gd name="T92" fmla="*/ 103 w 137"/>
                  <a:gd name="T93" fmla="*/ 75 h 83"/>
                  <a:gd name="T94" fmla="*/ 111 w 137"/>
                  <a:gd name="T95" fmla="*/ 77 h 83"/>
                  <a:gd name="T96" fmla="*/ 121 w 137"/>
                  <a:gd name="T97" fmla="*/ 81 h 83"/>
                  <a:gd name="T98" fmla="*/ 123 w 137"/>
                  <a:gd name="T99" fmla="*/ 77 h 83"/>
                  <a:gd name="T100" fmla="*/ 123 w 137"/>
                  <a:gd name="T101" fmla="*/ 71 h 83"/>
                  <a:gd name="T102" fmla="*/ 126 w 137"/>
                  <a:gd name="T103" fmla="*/ 65 h 83"/>
                  <a:gd name="T104" fmla="*/ 125 w 137"/>
                  <a:gd name="T105" fmla="*/ 65 h 83"/>
                  <a:gd name="T106" fmla="*/ 125 w 137"/>
                  <a:gd name="T107" fmla="*/ 60 h 83"/>
                  <a:gd name="T108" fmla="*/ 126 w 137"/>
                  <a:gd name="T109" fmla="*/ 60 h 83"/>
                  <a:gd name="T110" fmla="*/ 130 w 137"/>
                  <a:gd name="T111" fmla="*/ 64 h 83"/>
                  <a:gd name="T112" fmla="*/ 137 w 137"/>
                  <a:gd name="T113" fmla="*/ 57 h 83"/>
                  <a:gd name="T114" fmla="*/ 134 w 137"/>
                  <a:gd name="T115" fmla="*/ 52 h 83"/>
                  <a:gd name="T116" fmla="*/ 133 w 137"/>
                  <a:gd name="T117" fmla="*/ 51 h 83"/>
                  <a:gd name="T118" fmla="*/ 133 w 137"/>
                  <a:gd name="T119" fmla="*/ 51 h 83"/>
                  <a:gd name="T120" fmla="*/ 133 w 137"/>
                  <a:gd name="T121" fmla="*/ 5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7" h="83">
                    <a:moveTo>
                      <a:pt x="133" y="51"/>
                    </a:moveTo>
                    <a:lnTo>
                      <a:pt x="129" y="51"/>
                    </a:lnTo>
                    <a:lnTo>
                      <a:pt x="126" y="52"/>
                    </a:lnTo>
                    <a:lnTo>
                      <a:pt x="126" y="52"/>
                    </a:lnTo>
                    <a:lnTo>
                      <a:pt x="123" y="55"/>
                    </a:lnTo>
                    <a:lnTo>
                      <a:pt x="121" y="55"/>
                    </a:lnTo>
                    <a:lnTo>
                      <a:pt x="117" y="52"/>
                    </a:lnTo>
                    <a:lnTo>
                      <a:pt x="115" y="51"/>
                    </a:lnTo>
                    <a:lnTo>
                      <a:pt x="114" y="49"/>
                    </a:lnTo>
                    <a:lnTo>
                      <a:pt x="113" y="48"/>
                    </a:lnTo>
                    <a:lnTo>
                      <a:pt x="113" y="47"/>
                    </a:lnTo>
                    <a:lnTo>
                      <a:pt x="111" y="41"/>
                    </a:lnTo>
                    <a:lnTo>
                      <a:pt x="111" y="37"/>
                    </a:lnTo>
                    <a:lnTo>
                      <a:pt x="113" y="31"/>
                    </a:lnTo>
                    <a:lnTo>
                      <a:pt x="110" y="25"/>
                    </a:lnTo>
                    <a:lnTo>
                      <a:pt x="107" y="21"/>
                    </a:lnTo>
                    <a:lnTo>
                      <a:pt x="102" y="16"/>
                    </a:lnTo>
                    <a:lnTo>
                      <a:pt x="98" y="11"/>
                    </a:lnTo>
                    <a:lnTo>
                      <a:pt x="94" y="4"/>
                    </a:lnTo>
                    <a:lnTo>
                      <a:pt x="90" y="3"/>
                    </a:lnTo>
                    <a:lnTo>
                      <a:pt x="89" y="0"/>
                    </a:lnTo>
                    <a:lnTo>
                      <a:pt x="86" y="0"/>
                    </a:lnTo>
                    <a:lnTo>
                      <a:pt x="82" y="3"/>
                    </a:lnTo>
                    <a:lnTo>
                      <a:pt x="82" y="4"/>
                    </a:lnTo>
                    <a:lnTo>
                      <a:pt x="81" y="7"/>
                    </a:lnTo>
                    <a:lnTo>
                      <a:pt x="73" y="7"/>
                    </a:lnTo>
                    <a:lnTo>
                      <a:pt x="72" y="7"/>
                    </a:lnTo>
                    <a:lnTo>
                      <a:pt x="69" y="8"/>
                    </a:lnTo>
                    <a:lnTo>
                      <a:pt x="66" y="11"/>
                    </a:lnTo>
                    <a:lnTo>
                      <a:pt x="64" y="11"/>
                    </a:lnTo>
                    <a:lnTo>
                      <a:pt x="60" y="7"/>
                    </a:lnTo>
                    <a:lnTo>
                      <a:pt x="56" y="7"/>
                    </a:lnTo>
                    <a:lnTo>
                      <a:pt x="50" y="7"/>
                    </a:lnTo>
                    <a:lnTo>
                      <a:pt x="45" y="4"/>
                    </a:lnTo>
                    <a:lnTo>
                      <a:pt x="41" y="4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3" y="8"/>
                    </a:lnTo>
                    <a:lnTo>
                      <a:pt x="29" y="11"/>
                    </a:lnTo>
                    <a:lnTo>
                      <a:pt x="28" y="11"/>
                    </a:lnTo>
                    <a:lnTo>
                      <a:pt x="24" y="12"/>
                    </a:lnTo>
                    <a:lnTo>
                      <a:pt x="24" y="14"/>
                    </a:lnTo>
                    <a:lnTo>
                      <a:pt x="24" y="16"/>
                    </a:lnTo>
                    <a:lnTo>
                      <a:pt x="20" y="21"/>
                    </a:lnTo>
                    <a:lnTo>
                      <a:pt x="18" y="27"/>
                    </a:lnTo>
                    <a:lnTo>
                      <a:pt x="14" y="31"/>
                    </a:lnTo>
                    <a:lnTo>
                      <a:pt x="14" y="33"/>
                    </a:lnTo>
                    <a:lnTo>
                      <a:pt x="12" y="35"/>
                    </a:lnTo>
                    <a:lnTo>
                      <a:pt x="10" y="35"/>
                    </a:lnTo>
                    <a:lnTo>
                      <a:pt x="6" y="35"/>
                    </a:lnTo>
                    <a:lnTo>
                      <a:pt x="6" y="37"/>
                    </a:lnTo>
                    <a:lnTo>
                      <a:pt x="5" y="39"/>
                    </a:lnTo>
                    <a:lnTo>
                      <a:pt x="3" y="37"/>
                    </a:lnTo>
                    <a:lnTo>
                      <a:pt x="0" y="39"/>
                    </a:lnTo>
                    <a:lnTo>
                      <a:pt x="1" y="39"/>
                    </a:lnTo>
                    <a:lnTo>
                      <a:pt x="3" y="41"/>
                    </a:lnTo>
                    <a:lnTo>
                      <a:pt x="5" y="43"/>
                    </a:lnTo>
                    <a:lnTo>
                      <a:pt x="6" y="44"/>
                    </a:lnTo>
                    <a:lnTo>
                      <a:pt x="9" y="47"/>
                    </a:lnTo>
                    <a:lnTo>
                      <a:pt x="6" y="51"/>
                    </a:lnTo>
                    <a:lnTo>
                      <a:pt x="14" y="55"/>
                    </a:lnTo>
                    <a:lnTo>
                      <a:pt x="18" y="56"/>
                    </a:lnTo>
                    <a:lnTo>
                      <a:pt x="18" y="57"/>
                    </a:lnTo>
                    <a:lnTo>
                      <a:pt x="16" y="57"/>
                    </a:lnTo>
                    <a:lnTo>
                      <a:pt x="18" y="60"/>
                    </a:lnTo>
                    <a:lnTo>
                      <a:pt x="16" y="61"/>
                    </a:lnTo>
                    <a:lnTo>
                      <a:pt x="20" y="64"/>
                    </a:lnTo>
                    <a:lnTo>
                      <a:pt x="25" y="65"/>
                    </a:lnTo>
                    <a:lnTo>
                      <a:pt x="29" y="68"/>
                    </a:lnTo>
                    <a:lnTo>
                      <a:pt x="32" y="65"/>
                    </a:lnTo>
                    <a:lnTo>
                      <a:pt x="36" y="64"/>
                    </a:lnTo>
                    <a:lnTo>
                      <a:pt x="37" y="68"/>
                    </a:lnTo>
                    <a:lnTo>
                      <a:pt x="33" y="68"/>
                    </a:lnTo>
                    <a:lnTo>
                      <a:pt x="33" y="69"/>
                    </a:lnTo>
                    <a:lnTo>
                      <a:pt x="37" y="73"/>
                    </a:lnTo>
                    <a:lnTo>
                      <a:pt x="41" y="75"/>
                    </a:lnTo>
                    <a:lnTo>
                      <a:pt x="41" y="77"/>
                    </a:lnTo>
                    <a:lnTo>
                      <a:pt x="38" y="79"/>
                    </a:lnTo>
                    <a:lnTo>
                      <a:pt x="41" y="81"/>
                    </a:lnTo>
                    <a:lnTo>
                      <a:pt x="45" y="81"/>
                    </a:lnTo>
                    <a:lnTo>
                      <a:pt x="50" y="79"/>
                    </a:lnTo>
                    <a:lnTo>
                      <a:pt x="56" y="81"/>
                    </a:lnTo>
                    <a:lnTo>
                      <a:pt x="62" y="81"/>
                    </a:lnTo>
                    <a:lnTo>
                      <a:pt x="66" y="81"/>
                    </a:lnTo>
                    <a:lnTo>
                      <a:pt x="72" y="81"/>
                    </a:lnTo>
                    <a:lnTo>
                      <a:pt x="77" y="83"/>
                    </a:lnTo>
                    <a:lnTo>
                      <a:pt x="80" y="83"/>
                    </a:lnTo>
                    <a:lnTo>
                      <a:pt x="82" y="81"/>
                    </a:lnTo>
                    <a:lnTo>
                      <a:pt x="86" y="77"/>
                    </a:lnTo>
                    <a:lnTo>
                      <a:pt x="93" y="75"/>
                    </a:lnTo>
                    <a:lnTo>
                      <a:pt x="98" y="75"/>
                    </a:lnTo>
                    <a:lnTo>
                      <a:pt x="99" y="73"/>
                    </a:lnTo>
                    <a:lnTo>
                      <a:pt x="103" y="75"/>
                    </a:lnTo>
                    <a:lnTo>
                      <a:pt x="107" y="77"/>
                    </a:lnTo>
                    <a:lnTo>
                      <a:pt x="111" y="77"/>
                    </a:lnTo>
                    <a:lnTo>
                      <a:pt x="117" y="81"/>
                    </a:lnTo>
                    <a:lnTo>
                      <a:pt x="121" y="81"/>
                    </a:lnTo>
                    <a:lnTo>
                      <a:pt x="123" y="81"/>
                    </a:lnTo>
                    <a:lnTo>
                      <a:pt x="123" y="77"/>
                    </a:lnTo>
                    <a:lnTo>
                      <a:pt x="123" y="77"/>
                    </a:lnTo>
                    <a:lnTo>
                      <a:pt x="123" y="71"/>
                    </a:lnTo>
                    <a:lnTo>
                      <a:pt x="125" y="69"/>
                    </a:lnTo>
                    <a:lnTo>
                      <a:pt x="126" y="65"/>
                    </a:lnTo>
                    <a:lnTo>
                      <a:pt x="125" y="68"/>
                    </a:lnTo>
                    <a:lnTo>
                      <a:pt x="125" y="65"/>
                    </a:lnTo>
                    <a:lnTo>
                      <a:pt x="125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6" y="60"/>
                    </a:lnTo>
                    <a:lnTo>
                      <a:pt x="126" y="64"/>
                    </a:lnTo>
                    <a:lnTo>
                      <a:pt x="130" y="64"/>
                    </a:lnTo>
                    <a:lnTo>
                      <a:pt x="134" y="61"/>
                    </a:lnTo>
                    <a:lnTo>
                      <a:pt x="137" y="57"/>
                    </a:lnTo>
                    <a:lnTo>
                      <a:pt x="137" y="55"/>
                    </a:lnTo>
                    <a:lnTo>
                      <a:pt x="134" y="52"/>
                    </a:lnTo>
                    <a:lnTo>
                      <a:pt x="133" y="51"/>
                    </a:lnTo>
                    <a:lnTo>
                      <a:pt x="133" y="51"/>
                    </a:lnTo>
                    <a:lnTo>
                      <a:pt x="133" y="51"/>
                    </a:lnTo>
                    <a:lnTo>
                      <a:pt x="133" y="51"/>
                    </a:lnTo>
                    <a:lnTo>
                      <a:pt x="133" y="51"/>
                    </a:lnTo>
                    <a:lnTo>
                      <a:pt x="133" y="51"/>
                    </a:lnTo>
                    <a:lnTo>
                      <a:pt x="133" y="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46">
                <a:extLst>
                  <a:ext uri="{FF2B5EF4-FFF2-40B4-BE49-F238E27FC236}">
                    <a16:creationId xmlns:a16="http://schemas.microsoft.com/office/drawing/2014/main" id="{4A57E164-0684-423A-8E48-9E1335517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7261" y="2482854"/>
                <a:ext cx="79375" cy="84138"/>
              </a:xfrm>
              <a:custGeom>
                <a:avLst/>
                <a:gdLst>
                  <a:gd name="T0" fmla="*/ 5 w 50"/>
                  <a:gd name="T1" fmla="*/ 6 h 53"/>
                  <a:gd name="T2" fmla="*/ 9 w 50"/>
                  <a:gd name="T3" fmla="*/ 13 h 53"/>
                  <a:gd name="T4" fmla="*/ 13 w 50"/>
                  <a:gd name="T5" fmla="*/ 18 h 53"/>
                  <a:gd name="T6" fmla="*/ 18 w 50"/>
                  <a:gd name="T7" fmla="*/ 23 h 53"/>
                  <a:gd name="T8" fmla="*/ 21 w 50"/>
                  <a:gd name="T9" fmla="*/ 27 h 53"/>
                  <a:gd name="T10" fmla="*/ 24 w 50"/>
                  <a:gd name="T11" fmla="*/ 33 h 53"/>
                  <a:gd name="T12" fmla="*/ 22 w 50"/>
                  <a:gd name="T13" fmla="*/ 39 h 53"/>
                  <a:gd name="T14" fmla="*/ 22 w 50"/>
                  <a:gd name="T15" fmla="*/ 43 h 53"/>
                  <a:gd name="T16" fmla="*/ 24 w 50"/>
                  <a:gd name="T17" fmla="*/ 49 h 53"/>
                  <a:gd name="T18" fmla="*/ 24 w 50"/>
                  <a:gd name="T19" fmla="*/ 50 h 53"/>
                  <a:gd name="T20" fmla="*/ 25 w 50"/>
                  <a:gd name="T21" fmla="*/ 51 h 53"/>
                  <a:gd name="T22" fmla="*/ 26 w 50"/>
                  <a:gd name="T23" fmla="*/ 53 h 53"/>
                  <a:gd name="T24" fmla="*/ 28 w 50"/>
                  <a:gd name="T25" fmla="*/ 53 h 53"/>
                  <a:gd name="T26" fmla="*/ 30 w 50"/>
                  <a:gd name="T27" fmla="*/ 50 h 53"/>
                  <a:gd name="T28" fmla="*/ 32 w 50"/>
                  <a:gd name="T29" fmla="*/ 46 h 53"/>
                  <a:gd name="T30" fmla="*/ 34 w 50"/>
                  <a:gd name="T31" fmla="*/ 43 h 53"/>
                  <a:gd name="T32" fmla="*/ 36 w 50"/>
                  <a:gd name="T33" fmla="*/ 41 h 53"/>
                  <a:gd name="T34" fmla="*/ 36 w 50"/>
                  <a:gd name="T35" fmla="*/ 37 h 53"/>
                  <a:gd name="T36" fmla="*/ 36 w 50"/>
                  <a:gd name="T37" fmla="*/ 35 h 53"/>
                  <a:gd name="T38" fmla="*/ 37 w 50"/>
                  <a:gd name="T39" fmla="*/ 33 h 53"/>
                  <a:gd name="T40" fmla="*/ 40 w 50"/>
                  <a:gd name="T41" fmla="*/ 35 h 53"/>
                  <a:gd name="T42" fmla="*/ 41 w 50"/>
                  <a:gd name="T43" fmla="*/ 35 h 53"/>
                  <a:gd name="T44" fmla="*/ 45 w 50"/>
                  <a:gd name="T45" fmla="*/ 35 h 53"/>
                  <a:gd name="T46" fmla="*/ 48 w 50"/>
                  <a:gd name="T47" fmla="*/ 37 h 53"/>
                  <a:gd name="T48" fmla="*/ 50 w 50"/>
                  <a:gd name="T49" fmla="*/ 35 h 53"/>
                  <a:gd name="T50" fmla="*/ 48 w 50"/>
                  <a:gd name="T51" fmla="*/ 33 h 53"/>
                  <a:gd name="T52" fmla="*/ 49 w 50"/>
                  <a:gd name="T53" fmla="*/ 31 h 53"/>
                  <a:gd name="T54" fmla="*/ 45 w 50"/>
                  <a:gd name="T55" fmla="*/ 27 h 53"/>
                  <a:gd name="T56" fmla="*/ 44 w 50"/>
                  <a:gd name="T57" fmla="*/ 23 h 53"/>
                  <a:gd name="T58" fmla="*/ 41 w 50"/>
                  <a:gd name="T59" fmla="*/ 23 h 53"/>
                  <a:gd name="T60" fmla="*/ 41 w 50"/>
                  <a:gd name="T61" fmla="*/ 22 h 53"/>
                  <a:gd name="T62" fmla="*/ 41 w 50"/>
                  <a:gd name="T63" fmla="*/ 20 h 53"/>
                  <a:gd name="T64" fmla="*/ 40 w 50"/>
                  <a:gd name="T65" fmla="*/ 20 h 53"/>
                  <a:gd name="T66" fmla="*/ 37 w 50"/>
                  <a:gd name="T67" fmla="*/ 16 h 53"/>
                  <a:gd name="T68" fmla="*/ 34 w 50"/>
                  <a:gd name="T69" fmla="*/ 10 h 53"/>
                  <a:gd name="T70" fmla="*/ 34 w 50"/>
                  <a:gd name="T71" fmla="*/ 9 h 53"/>
                  <a:gd name="T72" fmla="*/ 32 w 50"/>
                  <a:gd name="T73" fmla="*/ 9 h 53"/>
                  <a:gd name="T74" fmla="*/ 30 w 50"/>
                  <a:gd name="T75" fmla="*/ 9 h 53"/>
                  <a:gd name="T76" fmla="*/ 30 w 50"/>
                  <a:gd name="T77" fmla="*/ 6 h 53"/>
                  <a:gd name="T78" fmla="*/ 26 w 50"/>
                  <a:gd name="T79" fmla="*/ 5 h 53"/>
                  <a:gd name="T80" fmla="*/ 24 w 50"/>
                  <a:gd name="T81" fmla="*/ 6 h 53"/>
                  <a:gd name="T82" fmla="*/ 24 w 50"/>
                  <a:gd name="T83" fmla="*/ 5 h 53"/>
                  <a:gd name="T84" fmla="*/ 22 w 50"/>
                  <a:gd name="T85" fmla="*/ 5 h 53"/>
                  <a:gd name="T86" fmla="*/ 18 w 50"/>
                  <a:gd name="T87" fmla="*/ 5 h 53"/>
                  <a:gd name="T88" fmla="*/ 17 w 50"/>
                  <a:gd name="T89" fmla="*/ 1 h 53"/>
                  <a:gd name="T90" fmla="*/ 13 w 50"/>
                  <a:gd name="T91" fmla="*/ 0 h 53"/>
                  <a:gd name="T92" fmla="*/ 10 w 50"/>
                  <a:gd name="T93" fmla="*/ 0 h 53"/>
                  <a:gd name="T94" fmla="*/ 6 w 50"/>
                  <a:gd name="T95" fmla="*/ 1 h 53"/>
                  <a:gd name="T96" fmla="*/ 4 w 50"/>
                  <a:gd name="T97" fmla="*/ 1 h 53"/>
                  <a:gd name="T98" fmla="*/ 1 w 50"/>
                  <a:gd name="T99" fmla="*/ 1 h 53"/>
                  <a:gd name="T100" fmla="*/ 0 w 50"/>
                  <a:gd name="T101" fmla="*/ 2 h 53"/>
                  <a:gd name="T102" fmla="*/ 1 w 50"/>
                  <a:gd name="T103" fmla="*/ 5 h 53"/>
                  <a:gd name="T104" fmla="*/ 5 w 50"/>
                  <a:gd name="T105" fmla="*/ 6 h 53"/>
                  <a:gd name="T106" fmla="*/ 5 w 50"/>
                  <a:gd name="T107" fmla="*/ 6 h 53"/>
                  <a:gd name="T108" fmla="*/ 5 w 50"/>
                  <a:gd name="T109" fmla="*/ 6 h 53"/>
                  <a:gd name="T110" fmla="*/ 5 w 50"/>
                  <a:gd name="T111" fmla="*/ 6 h 53"/>
                  <a:gd name="T112" fmla="*/ 5 w 50"/>
                  <a:gd name="T113" fmla="*/ 6 h 53"/>
                  <a:gd name="T114" fmla="*/ 5 w 50"/>
                  <a:gd name="T115" fmla="*/ 6 h 53"/>
                  <a:gd name="T116" fmla="*/ 5 w 50"/>
                  <a:gd name="T11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0" h="53">
                    <a:moveTo>
                      <a:pt x="5" y="6"/>
                    </a:moveTo>
                    <a:lnTo>
                      <a:pt x="9" y="13"/>
                    </a:lnTo>
                    <a:lnTo>
                      <a:pt x="13" y="18"/>
                    </a:lnTo>
                    <a:lnTo>
                      <a:pt x="18" y="23"/>
                    </a:lnTo>
                    <a:lnTo>
                      <a:pt x="21" y="27"/>
                    </a:lnTo>
                    <a:lnTo>
                      <a:pt x="24" y="33"/>
                    </a:lnTo>
                    <a:lnTo>
                      <a:pt x="22" y="39"/>
                    </a:lnTo>
                    <a:lnTo>
                      <a:pt x="22" y="43"/>
                    </a:lnTo>
                    <a:lnTo>
                      <a:pt x="24" y="49"/>
                    </a:lnTo>
                    <a:lnTo>
                      <a:pt x="24" y="50"/>
                    </a:lnTo>
                    <a:lnTo>
                      <a:pt x="25" y="51"/>
                    </a:lnTo>
                    <a:lnTo>
                      <a:pt x="26" y="53"/>
                    </a:lnTo>
                    <a:lnTo>
                      <a:pt x="28" y="53"/>
                    </a:lnTo>
                    <a:lnTo>
                      <a:pt x="30" y="50"/>
                    </a:lnTo>
                    <a:lnTo>
                      <a:pt x="32" y="46"/>
                    </a:lnTo>
                    <a:lnTo>
                      <a:pt x="34" y="43"/>
                    </a:lnTo>
                    <a:lnTo>
                      <a:pt x="36" y="41"/>
                    </a:lnTo>
                    <a:lnTo>
                      <a:pt x="36" y="37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40" y="35"/>
                    </a:lnTo>
                    <a:lnTo>
                      <a:pt x="41" y="35"/>
                    </a:lnTo>
                    <a:lnTo>
                      <a:pt x="45" y="35"/>
                    </a:lnTo>
                    <a:lnTo>
                      <a:pt x="48" y="37"/>
                    </a:lnTo>
                    <a:lnTo>
                      <a:pt x="50" y="35"/>
                    </a:lnTo>
                    <a:lnTo>
                      <a:pt x="48" y="33"/>
                    </a:lnTo>
                    <a:lnTo>
                      <a:pt x="49" y="31"/>
                    </a:lnTo>
                    <a:lnTo>
                      <a:pt x="45" y="27"/>
                    </a:lnTo>
                    <a:lnTo>
                      <a:pt x="44" y="23"/>
                    </a:lnTo>
                    <a:lnTo>
                      <a:pt x="41" y="23"/>
                    </a:lnTo>
                    <a:lnTo>
                      <a:pt x="41" y="22"/>
                    </a:lnTo>
                    <a:lnTo>
                      <a:pt x="41" y="20"/>
                    </a:lnTo>
                    <a:lnTo>
                      <a:pt x="40" y="20"/>
                    </a:lnTo>
                    <a:lnTo>
                      <a:pt x="37" y="16"/>
                    </a:lnTo>
                    <a:lnTo>
                      <a:pt x="34" y="10"/>
                    </a:lnTo>
                    <a:lnTo>
                      <a:pt x="34" y="9"/>
                    </a:lnTo>
                    <a:lnTo>
                      <a:pt x="32" y="9"/>
                    </a:lnTo>
                    <a:lnTo>
                      <a:pt x="30" y="9"/>
                    </a:lnTo>
                    <a:lnTo>
                      <a:pt x="30" y="6"/>
                    </a:lnTo>
                    <a:lnTo>
                      <a:pt x="26" y="5"/>
                    </a:lnTo>
                    <a:lnTo>
                      <a:pt x="24" y="6"/>
                    </a:lnTo>
                    <a:lnTo>
                      <a:pt x="24" y="5"/>
                    </a:lnTo>
                    <a:lnTo>
                      <a:pt x="22" y="5"/>
                    </a:lnTo>
                    <a:lnTo>
                      <a:pt x="18" y="5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4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47">
                <a:extLst>
                  <a:ext uri="{FF2B5EF4-FFF2-40B4-BE49-F238E27FC236}">
                    <a16:creationId xmlns:a16="http://schemas.microsoft.com/office/drawing/2014/main" id="{D5CA3117-6EB7-482D-BCE2-B5C28C890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336" y="3475043"/>
                <a:ext cx="76200" cy="20638"/>
              </a:xfrm>
              <a:custGeom>
                <a:avLst/>
                <a:gdLst>
                  <a:gd name="T0" fmla="*/ 7 w 48"/>
                  <a:gd name="T1" fmla="*/ 12 h 13"/>
                  <a:gd name="T2" fmla="*/ 8 w 48"/>
                  <a:gd name="T3" fmla="*/ 12 h 13"/>
                  <a:gd name="T4" fmla="*/ 16 w 48"/>
                  <a:gd name="T5" fmla="*/ 12 h 13"/>
                  <a:gd name="T6" fmla="*/ 16 w 48"/>
                  <a:gd name="T7" fmla="*/ 9 h 13"/>
                  <a:gd name="T8" fmla="*/ 18 w 48"/>
                  <a:gd name="T9" fmla="*/ 8 h 13"/>
                  <a:gd name="T10" fmla="*/ 20 w 48"/>
                  <a:gd name="T11" fmla="*/ 8 h 13"/>
                  <a:gd name="T12" fmla="*/ 22 w 48"/>
                  <a:gd name="T13" fmla="*/ 8 h 13"/>
                  <a:gd name="T14" fmla="*/ 24 w 48"/>
                  <a:gd name="T15" fmla="*/ 8 h 13"/>
                  <a:gd name="T16" fmla="*/ 26 w 48"/>
                  <a:gd name="T17" fmla="*/ 8 h 13"/>
                  <a:gd name="T18" fmla="*/ 27 w 48"/>
                  <a:gd name="T19" fmla="*/ 4 h 13"/>
                  <a:gd name="T20" fmla="*/ 30 w 48"/>
                  <a:gd name="T21" fmla="*/ 5 h 13"/>
                  <a:gd name="T22" fmla="*/ 34 w 48"/>
                  <a:gd name="T23" fmla="*/ 8 h 13"/>
                  <a:gd name="T24" fmla="*/ 38 w 48"/>
                  <a:gd name="T25" fmla="*/ 9 h 13"/>
                  <a:gd name="T26" fmla="*/ 40 w 48"/>
                  <a:gd name="T27" fmla="*/ 9 h 13"/>
                  <a:gd name="T28" fmla="*/ 43 w 48"/>
                  <a:gd name="T29" fmla="*/ 9 h 13"/>
                  <a:gd name="T30" fmla="*/ 44 w 48"/>
                  <a:gd name="T31" fmla="*/ 9 h 13"/>
                  <a:gd name="T32" fmla="*/ 47 w 48"/>
                  <a:gd name="T33" fmla="*/ 9 h 13"/>
                  <a:gd name="T34" fmla="*/ 48 w 48"/>
                  <a:gd name="T35" fmla="*/ 8 h 13"/>
                  <a:gd name="T36" fmla="*/ 48 w 48"/>
                  <a:gd name="T37" fmla="*/ 5 h 13"/>
                  <a:gd name="T38" fmla="*/ 47 w 48"/>
                  <a:gd name="T39" fmla="*/ 4 h 13"/>
                  <a:gd name="T40" fmla="*/ 43 w 48"/>
                  <a:gd name="T41" fmla="*/ 4 h 13"/>
                  <a:gd name="T42" fmla="*/ 40 w 48"/>
                  <a:gd name="T43" fmla="*/ 5 h 13"/>
                  <a:gd name="T44" fmla="*/ 39 w 48"/>
                  <a:gd name="T45" fmla="*/ 5 h 13"/>
                  <a:gd name="T46" fmla="*/ 38 w 48"/>
                  <a:gd name="T47" fmla="*/ 2 h 13"/>
                  <a:gd name="T48" fmla="*/ 35 w 48"/>
                  <a:gd name="T49" fmla="*/ 2 h 13"/>
                  <a:gd name="T50" fmla="*/ 34 w 48"/>
                  <a:gd name="T51" fmla="*/ 2 h 13"/>
                  <a:gd name="T52" fmla="*/ 31 w 48"/>
                  <a:gd name="T53" fmla="*/ 0 h 13"/>
                  <a:gd name="T54" fmla="*/ 30 w 48"/>
                  <a:gd name="T55" fmla="*/ 0 h 13"/>
                  <a:gd name="T56" fmla="*/ 27 w 48"/>
                  <a:gd name="T57" fmla="*/ 0 h 13"/>
                  <a:gd name="T58" fmla="*/ 24 w 48"/>
                  <a:gd name="T59" fmla="*/ 0 h 13"/>
                  <a:gd name="T60" fmla="*/ 22 w 48"/>
                  <a:gd name="T61" fmla="*/ 2 h 13"/>
                  <a:gd name="T62" fmla="*/ 22 w 48"/>
                  <a:gd name="T63" fmla="*/ 4 h 13"/>
                  <a:gd name="T64" fmla="*/ 8 w 48"/>
                  <a:gd name="T65" fmla="*/ 4 h 13"/>
                  <a:gd name="T66" fmla="*/ 4 w 48"/>
                  <a:gd name="T67" fmla="*/ 4 h 13"/>
                  <a:gd name="T68" fmla="*/ 4 w 48"/>
                  <a:gd name="T69" fmla="*/ 5 h 13"/>
                  <a:gd name="T70" fmla="*/ 7 w 48"/>
                  <a:gd name="T71" fmla="*/ 8 h 13"/>
                  <a:gd name="T72" fmla="*/ 10 w 48"/>
                  <a:gd name="T73" fmla="*/ 8 h 13"/>
                  <a:gd name="T74" fmla="*/ 14 w 48"/>
                  <a:gd name="T75" fmla="*/ 5 h 13"/>
                  <a:gd name="T76" fmla="*/ 20 w 48"/>
                  <a:gd name="T77" fmla="*/ 5 h 13"/>
                  <a:gd name="T78" fmla="*/ 14 w 48"/>
                  <a:gd name="T79" fmla="*/ 8 h 13"/>
                  <a:gd name="T80" fmla="*/ 10 w 48"/>
                  <a:gd name="T81" fmla="*/ 8 h 13"/>
                  <a:gd name="T82" fmla="*/ 10 w 48"/>
                  <a:gd name="T83" fmla="*/ 9 h 13"/>
                  <a:gd name="T84" fmla="*/ 7 w 48"/>
                  <a:gd name="T85" fmla="*/ 9 h 13"/>
                  <a:gd name="T86" fmla="*/ 4 w 48"/>
                  <a:gd name="T87" fmla="*/ 9 h 13"/>
                  <a:gd name="T88" fmla="*/ 3 w 48"/>
                  <a:gd name="T89" fmla="*/ 5 h 13"/>
                  <a:gd name="T90" fmla="*/ 0 w 48"/>
                  <a:gd name="T91" fmla="*/ 8 h 13"/>
                  <a:gd name="T92" fmla="*/ 0 w 48"/>
                  <a:gd name="T93" fmla="*/ 13 h 13"/>
                  <a:gd name="T94" fmla="*/ 4 w 48"/>
                  <a:gd name="T95" fmla="*/ 12 h 13"/>
                  <a:gd name="T96" fmla="*/ 7 w 48"/>
                  <a:gd name="T97" fmla="*/ 12 h 13"/>
                  <a:gd name="T98" fmla="*/ 7 w 48"/>
                  <a:gd name="T99" fmla="*/ 12 h 13"/>
                  <a:gd name="T100" fmla="*/ 7 w 48"/>
                  <a:gd name="T101" fmla="*/ 12 h 13"/>
                  <a:gd name="T102" fmla="*/ 7 w 48"/>
                  <a:gd name="T103" fmla="*/ 12 h 13"/>
                  <a:gd name="T104" fmla="*/ 7 w 48"/>
                  <a:gd name="T105" fmla="*/ 12 h 13"/>
                  <a:gd name="T106" fmla="*/ 7 w 48"/>
                  <a:gd name="T107" fmla="*/ 12 h 13"/>
                  <a:gd name="T108" fmla="*/ 7 w 48"/>
                  <a:gd name="T10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8" h="13">
                    <a:moveTo>
                      <a:pt x="7" y="12"/>
                    </a:moveTo>
                    <a:lnTo>
                      <a:pt x="8" y="12"/>
                    </a:lnTo>
                    <a:lnTo>
                      <a:pt x="16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20" y="8"/>
                    </a:lnTo>
                    <a:lnTo>
                      <a:pt x="22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7" y="4"/>
                    </a:lnTo>
                    <a:lnTo>
                      <a:pt x="30" y="5"/>
                    </a:lnTo>
                    <a:lnTo>
                      <a:pt x="34" y="8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3" y="9"/>
                    </a:lnTo>
                    <a:lnTo>
                      <a:pt x="44" y="9"/>
                    </a:lnTo>
                    <a:lnTo>
                      <a:pt x="47" y="9"/>
                    </a:lnTo>
                    <a:lnTo>
                      <a:pt x="48" y="8"/>
                    </a:lnTo>
                    <a:lnTo>
                      <a:pt x="48" y="5"/>
                    </a:lnTo>
                    <a:lnTo>
                      <a:pt x="47" y="4"/>
                    </a:lnTo>
                    <a:lnTo>
                      <a:pt x="43" y="4"/>
                    </a:lnTo>
                    <a:lnTo>
                      <a:pt x="40" y="5"/>
                    </a:lnTo>
                    <a:lnTo>
                      <a:pt x="39" y="5"/>
                    </a:lnTo>
                    <a:lnTo>
                      <a:pt x="38" y="2"/>
                    </a:lnTo>
                    <a:lnTo>
                      <a:pt x="35" y="2"/>
                    </a:lnTo>
                    <a:lnTo>
                      <a:pt x="34" y="2"/>
                    </a:lnTo>
                    <a:lnTo>
                      <a:pt x="31" y="0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4"/>
                    </a:lnTo>
                    <a:lnTo>
                      <a:pt x="8" y="4"/>
                    </a:lnTo>
                    <a:lnTo>
                      <a:pt x="4" y="4"/>
                    </a:lnTo>
                    <a:lnTo>
                      <a:pt x="4" y="5"/>
                    </a:lnTo>
                    <a:lnTo>
                      <a:pt x="7" y="8"/>
                    </a:lnTo>
                    <a:lnTo>
                      <a:pt x="10" y="8"/>
                    </a:lnTo>
                    <a:lnTo>
                      <a:pt x="14" y="5"/>
                    </a:lnTo>
                    <a:lnTo>
                      <a:pt x="20" y="5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10" y="9"/>
                    </a:lnTo>
                    <a:lnTo>
                      <a:pt x="7" y="9"/>
                    </a:lnTo>
                    <a:lnTo>
                      <a:pt x="4" y="9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7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48">
                <a:extLst>
                  <a:ext uri="{FF2B5EF4-FFF2-40B4-BE49-F238E27FC236}">
                    <a16:creationId xmlns:a16="http://schemas.microsoft.com/office/drawing/2014/main" id="{9404904B-C6EF-46C8-80F5-FB17C633E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4560" y="2960693"/>
                <a:ext cx="277813" cy="284163"/>
              </a:xfrm>
              <a:custGeom>
                <a:avLst/>
                <a:gdLst>
                  <a:gd name="T0" fmla="*/ 1 w 175"/>
                  <a:gd name="T1" fmla="*/ 16 h 179"/>
                  <a:gd name="T2" fmla="*/ 0 w 175"/>
                  <a:gd name="T3" fmla="*/ 28 h 179"/>
                  <a:gd name="T4" fmla="*/ 5 w 175"/>
                  <a:gd name="T5" fmla="*/ 54 h 179"/>
                  <a:gd name="T6" fmla="*/ 91 w 175"/>
                  <a:gd name="T7" fmla="*/ 175 h 179"/>
                  <a:gd name="T8" fmla="*/ 106 w 175"/>
                  <a:gd name="T9" fmla="*/ 174 h 179"/>
                  <a:gd name="T10" fmla="*/ 109 w 175"/>
                  <a:gd name="T11" fmla="*/ 175 h 179"/>
                  <a:gd name="T12" fmla="*/ 139 w 175"/>
                  <a:gd name="T13" fmla="*/ 178 h 179"/>
                  <a:gd name="T14" fmla="*/ 149 w 175"/>
                  <a:gd name="T15" fmla="*/ 179 h 179"/>
                  <a:gd name="T16" fmla="*/ 154 w 175"/>
                  <a:gd name="T17" fmla="*/ 171 h 179"/>
                  <a:gd name="T18" fmla="*/ 162 w 175"/>
                  <a:gd name="T19" fmla="*/ 166 h 179"/>
                  <a:gd name="T20" fmla="*/ 166 w 175"/>
                  <a:gd name="T21" fmla="*/ 161 h 179"/>
                  <a:gd name="T22" fmla="*/ 173 w 175"/>
                  <a:gd name="T23" fmla="*/ 155 h 179"/>
                  <a:gd name="T24" fmla="*/ 171 w 175"/>
                  <a:gd name="T25" fmla="*/ 139 h 179"/>
                  <a:gd name="T26" fmla="*/ 170 w 175"/>
                  <a:gd name="T27" fmla="*/ 134 h 179"/>
                  <a:gd name="T28" fmla="*/ 146 w 175"/>
                  <a:gd name="T29" fmla="*/ 94 h 179"/>
                  <a:gd name="T30" fmla="*/ 145 w 175"/>
                  <a:gd name="T31" fmla="*/ 86 h 179"/>
                  <a:gd name="T32" fmla="*/ 137 w 175"/>
                  <a:gd name="T33" fmla="*/ 73 h 179"/>
                  <a:gd name="T34" fmla="*/ 135 w 175"/>
                  <a:gd name="T35" fmla="*/ 68 h 179"/>
                  <a:gd name="T36" fmla="*/ 122 w 175"/>
                  <a:gd name="T37" fmla="*/ 46 h 179"/>
                  <a:gd name="T38" fmla="*/ 118 w 175"/>
                  <a:gd name="T39" fmla="*/ 34 h 179"/>
                  <a:gd name="T40" fmla="*/ 126 w 175"/>
                  <a:gd name="T41" fmla="*/ 44 h 179"/>
                  <a:gd name="T42" fmla="*/ 131 w 175"/>
                  <a:gd name="T43" fmla="*/ 54 h 179"/>
                  <a:gd name="T44" fmla="*/ 137 w 175"/>
                  <a:gd name="T45" fmla="*/ 61 h 179"/>
                  <a:gd name="T46" fmla="*/ 149 w 175"/>
                  <a:gd name="T47" fmla="*/ 68 h 179"/>
                  <a:gd name="T48" fmla="*/ 153 w 175"/>
                  <a:gd name="T49" fmla="*/ 56 h 179"/>
                  <a:gd name="T50" fmla="*/ 157 w 175"/>
                  <a:gd name="T51" fmla="*/ 41 h 179"/>
                  <a:gd name="T52" fmla="*/ 131 w 175"/>
                  <a:gd name="T53" fmla="*/ 11 h 179"/>
                  <a:gd name="T54" fmla="*/ 126 w 175"/>
                  <a:gd name="T55" fmla="*/ 11 h 179"/>
                  <a:gd name="T56" fmla="*/ 118 w 175"/>
                  <a:gd name="T57" fmla="*/ 11 h 179"/>
                  <a:gd name="T58" fmla="*/ 114 w 175"/>
                  <a:gd name="T59" fmla="*/ 11 h 179"/>
                  <a:gd name="T60" fmla="*/ 109 w 175"/>
                  <a:gd name="T61" fmla="*/ 8 h 179"/>
                  <a:gd name="T62" fmla="*/ 106 w 175"/>
                  <a:gd name="T63" fmla="*/ 3 h 179"/>
                  <a:gd name="T64" fmla="*/ 99 w 175"/>
                  <a:gd name="T65" fmla="*/ 3 h 179"/>
                  <a:gd name="T66" fmla="*/ 95 w 175"/>
                  <a:gd name="T67" fmla="*/ 3 h 179"/>
                  <a:gd name="T68" fmla="*/ 86 w 175"/>
                  <a:gd name="T69" fmla="*/ 3 h 179"/>
                  <a:gd name="T70" fmla="*/ 80 w 175"/>
                  <a:gd name="T71" fmla="*/ 7 h 179"/>
                  <a:gd name="T72" fmla="*/ 65 w 175"/>
                  <a:gd name="T73" fmla="*/ 16 h 179"/>
                  <a:gd name="T74" fmla="*/ 48 w 175"/>
                  <a:gd name="T75" fmla="*/ 11 h 179"/>
                  <a:gd name="T76" fmla="*/ 36 w 175"/>
                  <a:gd name="T77" fmla="*/ 4 h 179"/>
                  <a:gd name="T78" fmla="*/ 12 w 175"/>
                  <a:gd name="T79" fmla="*/ 3 h 179"/>
                  <a:gd name="T80" fmla="*/ 4 w 175"/>
                  <a:gd name="T81" fmla="*/ 0 h 179"/>
                  <a:gd name="T82" fmla="*/ 0 w 175"/>
                  <a:gd name="T83" fmla="*/ 7 h 179"/>
                  <a:gd name="T84" fmla="*/ 0 w 175"/>
                  <a:gd name="T85" fmla="*/ 7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9">
                    <a:moveTo>
                      <a:pt x="0" y="7"/>
                    </a:moveTo>
                    <a:lnTo>
                      <a:pt x="1" y="11"/>
                    </a:lnTo>
                    <a:lnTo>
                      <a:pt x="1" y="16"/>
                    </a:lnTo>
                    <a:lnTo>
                      <a:pt x="1" y="20"/>
                    </a:lnTo>
                    <a:lnTo>
                      <a:pt x="0" y="25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1" y="37"/>
                    </a:lnTo>
                    <a:lnTo>
                      <a:pt x="5" y="54"/>
                    </a:lnTo>
                    <a:lnTo>
                      <a:pt x="9" y="175"/>
                    </a:lnTo>
                    <a:lnTo>
                      <a:pt x="48" y="175"/>
                    </a:lnTo>
                    <a:lnTo>
                      <a:pt x="91" y="175"/>
                    </a:lnTo>
                    <a:lnTo>
                      <a:pt x="99" y="175"/>
                    </a:lnTo>
                    <a:lnTo>
                      <a:pt x="105" y="175"/>
                    </a:lnTo>
                    <a:lnTo>
                      <a:pt x="106" y="174"/>
                    </a:lnTo>
                    <a:lnTo>
                      <a:pt x="109" y="171"/>
                    </a:lnTo>
                    <a:lnTo>
                      <a:pt x="110" y="171"/>
                    </a:lnTo>
                    <a:lnTo>
                      <a:pt x="109" y="175"/>
                    </a:lnTo>
                    <a:lnTo>
                      <a:pt x="119" y="175"/>
                    </a:lnTo>
                    <a:lnTo>
                      <a:pt x="133" y="175"/>
                    </a:lnTo>
                    <a:lnTo>
                      <a:pt x="139" y="178"/>
                    </a:lnTo>
                    <a:lnTo>
                      <a:pt x="143" y="179"/>
                    </a:lnTo>
                    <a:lnTo>
                      <a:pt x="146" y="179"/>
                    </a:lnTo>
                    <a:lnTo>
                      <a:pt x="149" y="179"/>
                    </a:lnTo>
                    <a:lnTo>
                      <a:pt x="150" y="178"/>
                    </a:lnTo>
                    <a:lnTo>
                      <a:pt x="153" y="174"/>
                    </a:lnTo>
                    <a:lnTo>
                      <a:pt x="154" y="171"/>
                    </a:lnTo>
                    <a:lnTo>
                      <a:pt x="158" y="170"/>
                    </a:lnTo>
                    <a:lnTo>
                      <a:pt x="159" y="170"/>
                    </a:lnTo>
                    <a:lnTo>
                      <a:pt x="162" y="166"/>
                    </a:lnTo>
                    <a:lnTo>
                      <a:pt x="163" y="162"/>
                    </a:lnTo>
                    <a:lnTo>
                      <a:pt x="166" y="161"/>
                    </a:lnTo>
                    <a:lnTo>
                      <a:pt x="166" y="161"/>
                    </a:lnTo>
                    <a:lnTo>
                      <a:pt x="167" y="161"/>
                    </a:lnTo>
                    <a:lnTo>
                      <a:pt x="171" y="158"/>
                    </a:lnTo>
                    <a:lnTo>
                      <a:pt x="173" y="155"/>
                    </a:lnTo>
                    <a:lnTo>
                      <a:pt x="173" y="153"/>
                    </a:lnTo>
                    <a:lnTo>
                      <a:pt x="171" y="147"/>
                    </a:lnTo>
                    <a:lnTo>
                      <a:pt x="171" y="139"/>
                    </a:lnTo>
                    <a:lnTo>
                      <a:pt x="175" y="142"/>
                    </a:lnTo>
                    <a:lnTo>
                      <a:pt x="173" y="138"/>
                    </a:lnTo>
                    <a:lnTo>
                      <a:pt x="170" y="134"/>
                    </a:lnTo>
                    <a:lnTo>
                      <a:pt x="163" y="126"/>
                    </a:lnTo>
                    <a:lnTo>
                      <a:pt x="150" y="101"/>
                    </a:lnTo>
                    <a:lnTo>
                      <a:pt x="146" y="94"/>
                    </a:lnTo>
                    <a:lnTo>
                      <a:pt x="145" y="90"/>
                    </a:lnTo>
                    <a:lnTo>
                      <a:pt x="145" y="87"/>
                    </a:lnTo>
                    <a:lnTo>
                      <a:pt x="145" y="86"/>
                    </a:lnTo>
                    <a:lnTo>
                      <a:pt x="143" y="82"/>
                    </a:lnTo>
                    <a:lnTo>
                      <a:pt x="139" y="77"/>
                    </a:lnTo>
                    <a:lnTo>
                      <a:pt x="137" y="73"/>
                    </a:lnTo>
                    <a:lnTo>
                      <a:pt x="137" y="72"/>
                    </a:lnTo>
                    <a:lnTo>
                      <a:pt x="137" y="69"/>
                    </a:lnTo>
                    <a:lnTo>
                      <a:pt x="135" y="68"/>
                    </a:lnTo>
                    <a:lnTo>
                      <a:pt x="131" y="64"/>
                    </a:lnTo>
                    <a:lnTo>
                      <a:pt x="123" y="52"/>
                    </a:lnTo>
                    <a:lnTo>
                      <a:pt x="122" y="46"/>
                    </a:lnTo>
                    <a:lnTo>
                      <a:pt x="118" y="38"/>
                    </a:lnTo>
                    <a:lnTo>
                      <a:pt x="118" y="37"/>
                    </a:lnTo>
                    <a:lnTo>
                      <a:pt x="118" y="34"/>
                    </a:lnTo>
                    <a:lnTo>
                      <a:pt x="119" y="30"/>
                    </a:lnTo>
                    <a:lnTo>
                      <a:pt x="122" y="37"/>
                    </a:lnTo>
                    <a:lnTo>
                      <a:pt x="126" y="44"/>
                    </a:lnTo>
                    <a:lnTo>
                      <a:pt x="129" y="48"/>
                    </a:lnTo>
                    <a:lnTo>
                      <a:pt x="131" y="50"/>
                    </a:lnTo>
                    <a:lnTo>
                      <a:pt x="131" y="54"/>
                    </a:lnTo>
                    <a:lnTo>
                      <a:pt x="131" y="56"/>
                    </a:lnTo>
                    <a:lnTo>
                      <a:pt x="133" y="57"/>
                    </a:lnTo>
                    <a:lnTo>
                      <a:pt x="137" y="61"/>
                    </a:lnTo>
                    <a:lnTo>
                      <a:pt x="143" y="68"/>
                    </a:lnTo>
                    <a:lnTo>
                      <a:pt x="149" y="72"/>
                    </a:lnTo>
                    <a:lnTo>
                      <a:pt x="149" y="68"/>
                    </a:lnTo>
                    <a:lnTo>
                      <a:pt x="150" y="64"/>
                    </a:lnTo>
                    <a:lnTo>
                      <a:pt x="150" y="60"/>
                    </a:lnTo>
                    <a:lnTo>
                      <a:pt x="153" y="56"/>
                    </a:lnTo>
                    <a:lnTo>
                      <a:pt x="154" y="48"/>
                    </a:lnTo>
                    <a:lnTo>
                      <a:pt x="154" y="42"/>
                    </a:lnTo>
                    <a:lnTo>
                      <a:pt x="157" y="41"/>
                    </a:lnTo>
                    <a:lnTo>
                      <a:pt x="143" y="7"/>
                    </a:lnTo>
                    <a:lnTo>
                      <a:pt x="137" y="11"/>
                    </a:lnTo>
                    <a:lnTo>
                      <a:pt x="131" y="11"/>
                    </a:lnTo>
                    <a:lnTo>
                      <a:pt x="127" y="12"/>
                    </a:lnTo>
                    <a:lnTo>
                      <a:pt x="127" y="11"/>
                    </a:lnTo>
                    <a:lnTo>
                      <a:pt x="126" y="11"/>
                    </a:lnTo>
                    <a:lnTo>
                      <a:pt x="122" y="11"/>
                    </a:lnTo>
                    <a:lnTo>
                      <a:pt x="119" y="11"/>
                    </a:lnTo>
                    <a:lnTo>
                      <a:pt x="118" y="11"/>
                    </a:lnTo>
                    <a:lnTo>
                      <a:pt x="113" y="7"/>
                    </a:lnTo>
                    <a:lnTo>
                      <a:pt x="114" y="8"/>
                    </a:lnTo>
                    <a:lnTo>
                      <a:pt x="114" y="11"/>
                    </a:lnTo>
                    <a:lnTo>
                      <a:pt x="113" y="12"/>
                    </a:lnTo>
                    <a:lnTo>
                      <a:pt x="110" y="11"/>
                    </a:lnTo>
                    <a:lnTo>
                      <a:pt x="109" y="8"/>
                    </a:lnTo>
                    <a:lnTo>
                      <a:pt x="106" y="8"/>
                    </a:lnTo>
                    <a:lnTo>
                      <a:pt x="106" y="7"/>
                    </a:lnTo>
                    <a:lnTo>
                      <a:pt x="106" y="3"/>
                    </a:lnTo>
                    <a:lnTo>
                      <a:pt x="102" y="4"/>
                    </a:lnTo>
                    <a:lnTo>
                      <a:pt x="101" y="4"/>
                    </a:lnTo>
                    <a:lnTo>
                      <a:pt x="99" y="3"/>
                    </a:lnTo>
                    <a:lnTo>
                      <a:pt x="97" y="0"/>
                    </a:lnTo>
                    <a:lnTo>
                      <a:pt x="93" y="0"/>
                    </a:lnTo>
                    <a:lnTo>
                      <a:pt x="95" y="3"/>
                    </a:lnTo>
                    <a:lnTo>
                      <a:pt x="93" y="4"/>
                    </a:lnTo>
                    <a:lnTo>
                      <a:pt x="88" y="4"/>
                    </a:lnTo>
                    <a:lnTo>
                      <a:pt x="86" y="3"/>
                    </a:lnTo>
                    <a:lnTo>
                      <a:pt x="84" y="7"/>
                    </a:lnTo>
                    <a:lnTo>
                      <a:pt x="82" y="8"/>
                    </a:lnTo>
                    <a:lnTo>
                      <a:pt x="80" y="7"/>
                    </a:lnTo>
                    <a:lnTo>
                      <a:pt x="76" y="11"/>
                    </a:lnTo>
                    <a:lnTo>
                      <a:pt x="70" y="14"/>
                    </a:lnTo>
                    <a:lnTo>
                      <a:pt x="65" y="16"/>
                    </a:lnTo>
                    <a:lnTo>
                      <a:pt x="58" y="12"/>
                    </a:lnTo>
                    <a:lnTo>
                      <a:pt x="53" y="11"/>
                    </a:lnTo>
                    <a:lnTo>
                      <a:pt x="48" y="11"/>
                    </a:lnTo>
                    <a:lnTo>
                      <a:pt x="45" y="8"/>
                    </a:lnTo>
                    <a:lnTo>
                      <a:pt x="40" y="8"/>
                    </a:lnTo>
                    <a:lnTo>
                      <a:pt x="36" y="4"/>
                    </a:lnTo>
                    <a:lnTo>
                      <a:pt x="22" y="3"/>
                    </a:lnTo>
                    <a:lnTo>
                      <a:pt x="17" y="3"/>
                    </a:lnTo>
                    <a:lnTo>
                      <a:pt x="12" y="3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49">
                <a:extLst>
                  <a:ext uri="{FF2B5EF4-FFF2-40B4-BE49-F238E27FC236}">
                    <a16:creationId xmlns:a16="http://schemas.microsoft.com/office/drawing/2014/main" id="{35D9590E-EE46-40E5-A9B9-0F30931A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9361" y="3354393"/>
                <a:ext cx="169862" cy="174625"/>
              </a:xfrm>
              <a:custGeom>
                <a:avLst/>
                <a:gdLst>
                  <a:gd name="T0" fmla="*/ 103 w 107"/>
                  <a:gd name="T1" fmla="*/ 92 h 110"/>
                  <a:gd name="T2" fmla="*/ 97 w 107"/>
                  <a:gd name="T3" fmla="*/ 85 h 110"/>
                  <a:gd name="T4" fmla="*/ 93 w 107"/>
                  <a:gd name="T5" fmla="*/ 82 h 110"/>
                  <a:gd name="T6" fmla="*/ 92 w 107"/>
                  <a:gd name="T7" fmla="*/ 80 h 110"/>
                  <a:gd name="T8" fmla="*/ 89 w 107"/>
                  <a:gd name="T9" fmla="*/ 78 h 110"/>
                  <a:gd name="T10" fmla="*/ 81 w 107"/>
                  <a:gd name="T11" fmla="*/ 70 h 110"/>
                  <a:gd name="T12" fmla="*/ 76 w 107"/>
                  <a:gd name="T13" fmla="*/ 62 h 110"/>
                  <a:gd name="T14" fmla="*/ 72 w 107"/>
                  <a:gd name="T15" fmla="*/ 61 h 110"/>
                  <a:gd name="T16" fmla="*/ 67 w 107"/>
                  <a:gd name="T17" fmla="*/ 55 h 110"/>
                  <a:gd name="T18" fmla="*/ 43 w 107"/>
                  <a:gd name="T19" fmla="*/ 32 h 110"/>
                  <a:gd name="T20" fmla="*/ 38 w 107"/>
                  <a:gd name="T21" fmla="*/ 13 h 110"/>
                  <a:gd name="T22" fmla="*/ 32 w 107"/>
                  <a:gd name="T23" fmla="*/ 0 h 110"/>
                  <a:gd name="T24" fmla="*/ 24 w 107"/>
                  <a:gd name="T25" fmla="*/ 9 h 110"/>
                  <a:gd name="T26" fmla="*/ 15 w 107"/>
                  <a:gd name="T27" fmla="*/ 13 h 110"/>
                  <a:gd name="T28" fmla="*/ 14 w 107"/>
                  <a:gd name="T29" fmla="*/ 17 h 110"/>
                  <a:gd name="T30" fmla="*/ 10 w 107"/>
                  <a:gd name="T31" fmla="*/ 17 h 110"/>
                  <a:gd name="T32" fmla="*/ 8 w 107"/>
                  <a:gd name="T33" fmla="*/ 24 h 110"/>
                  <a:gd name="T34" fmla="*/ 6 w 107"/>
                  <a:gd name="T35" fmla="*/ 36 h 110"/>
                  <a:gd name="T36" fmla="*/ 0 w 107"/>
                  <a:gd name="T37" fmla="*/ 52 h 110"/>
                  <a:gd name="T38" fmla="*/ 0 w 107"/>
                  <a:gd name="T39" fmla="*/ 62 h 110"/>
                  <a:gd name="T40" fmla="*/ 2 w 107"/>
                  <a:gd name="T41" fmla="*/ 68 h 110"/>
                  <a:gd name="T42" fmla="*/ 10 w 107"/>
                  <a:gd name="T43" fmla="*/ 66 h 110"/>
                  <a:gd name="T44" fmla="*/ 14 w 107"/>
                  <a:gd name="T45" fmla="*/ 65 h 110"/>
                  <a:gd name="T46" fmla="*/ 19 w 107"/>
                  <a:gd name="T47" fmla="*/ 70 h 110"/>
                  <a:gd name="T48" fmla="*/ 27 w 107"/>
                  <a:gd name="T49" fmla="*/ 59 h 110"/>
                  <a:gd name="T50" fmla="*/ 31 w 107"/>
                  <a:gd name="T51" fmla="*/ 61 h 110"/>
                  <a:gd name="T52" fmla="*/ 36 w 107"/>
                  <a:gd name="T53" fmla="*/ 65 h 110"/>
                  <a:gd name="T54" fmla="*/ 42 w 107"/>
                  <a:gd name="T55" fmla="*/ 61 h 110"/>
                  <a:gd name="T56" fmla="*/ 44 w 107"/>
                  <a:gd name="T57" fmla="*/ 65 h 110"/>
                  <a:gd name="T58" fmla="*/ 50 w 107"/>
                  <a:gd name="T59" fmla="*/ 62 h 110"/>
                  <a:gd name="T60" fmla="*/ 59 w 107"/>
                  <a:gd name="T61" fmla="*/ 65 h 110"/>
                  <a:gd name="T62" fmla="*/ 68 w 107"/>
                  <a:gd name="T63" fmla="*/ 68 h 110"/>
                  <a:gd name="T64" fmla="*/ 75 w 107"/>
                  <a:gd name="T65" fmla="*/ 74 h 110"/>
                  <a:gd name="T66" fmla="*/ 81 w 107"/>
                  <a:gd name="T67" fmla="*/ 84 h 110"/>
                  <a:gd name="T68" fmla="*/ 88 w 107"/>
                  <a:gd name="T69" fmla="*/ 92 h 110"/>
                  <a:gd name="T70" fmla="*/ 95 w 107"/>
                  <a:gd name="T71" fmla="*/ 98 h 110"/>
                  <a:gd name="T72" fmla="*/ 93 w 107"/>
                  <a:gd name="T73" fmla="*/ 105 h 110"/>
                  <a:gd name="T74" fmla="*/ 100 w 107"/>
                  <a:gd name="T75" fmla="*/ 110 h 110"/>
                  <a:gd name="T76" fmla="*/ 107 w 107"/>
                  <a:gd name="T77" fmla="*/ 97 h 110"/>
                  <a:gd name="T78" fmla="*/ 105 w 107"/>
                  <a:gd name="T79" fmla="*/ 93 h 110"/>
                  <a:gd name="T80" fmla="*/ 105 w 107"/>
                  <a:gd name="T81" fmla="*/ 93 h 110"/>
                  <a:gd name="T82" fmla="*/ 105 w 107"/>
                  <a:gd name="T83" fmla="*/ 93 h 110"/>
                  <a:gd name="T84" fmla="*/ 105 w 107"/>
                  <a:gd name="T85" fmla="*/ 9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" h="110">
                    <a:moveTo>
                      <a:pt x="105" y="93"/>
                    </a:moveTo>
                    <a:lnTo>
                      <a:pt x="103" y="92"/>
                    </a:lnTo>
                    <a:lnTo>
                      <a:pt x="99" y="88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3" y="82"/>
                    </a:lnTo>
                    <a:lnTo>
                      <a:pt x="93" y="81"/>
                    </a:lnTo>
                    <a:lnTo>
                      <a:pt x="92" y="80"/>
                    </a:lnTo>
                    <a:lnTo>
                      <a:pt x="92" y="80"/>
                    </a:lnTo>
                    <a:lnTo>
                      <a:pt x="89" y="78"/>
                    </a:lnTo>
                    <a:lnTo>
                      <a:pt x="85" y="74"/>
                    </a:lnTo>
                    <a:lnTo>
                      <a:pt x="81" y="70"/>
                    </a:lnTo>
                    <a:lnTo>
                      <a:pt x="80" y="66"/>
                    </a:lnTo>
                    <a:lnTo>
                      <a:pt x="76" y="62"/>
                    </a:lnTo>
                    <a:lnTo>
                      <a:pt x="72" y="61"/>
                    </a:lnTo>
                    <a:lnTo>
                      <a:pt x="72" y="61"/>
                    </a:lnTo>
                    <a:lnTo>
                      <a:pt x="67" y="56"/>
                    </a:lnTo>
                    <a:lnTo>
                      <a:pt x="67" y="55"/>
                    </a:lnTo>
                    <a:lnTo>
                      <a:pt x="67" y="55"/>
                    </a:lnTo>
                    <a:lnTo>
                      <a:pt x="43" y="32"/>
                    </a:lnTo>
                    <a:lnTo>
                      <a:pt x="42" y="28"/>
                    </a:lnTo>
                    <a:lnTo>
                      <a:pt x="38" y="13"/>
                    </a:lnTo>
                    <a:lnTo>
                      <a:pt x="36" y="8"/>
                    </a:lnTo>
                    <a:lnTo>
                      <a:pt x="32" y="0"/>
                    </a:lnTo>
                    <a:lnTo>
                      <a:pt x="28" y="5"/>
                    </a:lnTo>
                    <a:lnTo>
                      <a:pt x="24" y="9"/>
                    </a:lnTo>
                    <a:lnTo>
                      <a:pt x="19" y="11"/>
                    </a:lnTo>
                    <a:lnTo>
                      <a:pt x="15" y="13"/>
                    </a:lnTo>
                    <a:lnTo>
                      <a:pt x="15" y="17"/>
                    </a:lnTo>
                    <a:lnTo>
                      <a:pt x="14" y="17"/>
                    </a:lnTo>
                    <a:lnTo>
                      <a:pt x="11" y="17"/>
                    </a:lnTo>
                    <a:lnTo>
                      <a:pt x="10" y="17"/>
                    </a:lnTo>
                    <a:lnTo>
                      <a:pt x="8" y="21"/>
                    </a:lnTo>
                    <a:lnTo>
                      <a:pt x="8" y="24"/>
                    </a:lnTo>
                    <a:lnTo>
                      <a:pt x="8" y="31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0" y="52"/>
                    </a:lnTo>
                    <a:lnTo>
                      <a:pt x="0" y="57"/>
                    </a:lnTo>
                    <a:lnTo>
                      <a:pt x="0" y="62"/>
                    </a:lnTo>
                    <a:lnTo>
                      <a:pt x="2" y="70"/>
                    </a:lnTo>
                    <a:lnTo>
                      <a:pt x="2" y="68"/>
                    </a:lnTo>
                    <a:lnTo>
                      <a:pt x="4" y="66"/>
                    </a:lnTo>
                    <a:lnTo>
                      <a:pt x="10" y="66"/>
                    </a:lnTo>
                    <a:lnTo>
                      <a:pt x="11" y="66"/>
                    </a:lnTo>
                    <a:lnTo>
                      <a:pt x="14" y="65"/>
                    </a:lnTo>
                    <a:lnTo>
                      <a:pt x="18" y="68"/>
                    </a:lnTo>
                    <a:lnTo>
                      <a:pt x="19" y="70"/>
                    </a:lnTo>
                    <a:lnTo>
                      <a:pt x="23" y="57"/>
                    </a:lnTo>
                    <a:lnTo>
                      <a:pt x="27" y="59"/>
                    </a:lnTo>
                    <a:lnTo>
                      <a:pt x="28" y="61"/>
                    </a:lnTo>
                    <a:lnTo>
                      <a:pt x="31" y="61"/>
                    </a:lnTo>
                    <a:lnTo>
                      <a:pt x="32" y="65"/>
                    </a:lnTo>
                    <a:lnTo>
                      <a:pt x="36" y="65"/>
                    </a:lnTo>
                    <a:lnTo>
                      <a:pt x="40" y="62"/>
                    </a:lnTo>
                    <a:lnTo>
                      <a:pt x="42" y="61"/>
                    </a:lnTo>
                    <a:lnTo>
                      <a:pt x="44" y="62"/>
                    </a:lnTo>
                    <a:lnTo>
                      <a:pt x="44" y="65"/>
                    </a:lnTo>
                    <a:lnTo>
                      <a:pt x="48" y="62"/>
                    </a:lnTo>
                    <a:lnTo>
                      <a:pt x="50" y="62"/>
                    </a:lnTo>
                    <a:lnTo>
                      <a:pt x="55" y="65"/>
                    </a:lnTo>
                    <a:lnTo>
                      <a:pt x="59" y="65"/>
                    </a:lnTo>
                    <a:lnTo>
                      <a:pt x="63" y="66"/>
                    </a:lnTo>
                    <a:lnTo>
                      <a:pt x="68" y="68"/>
                    </a:lnTo>
                    <a:lnTo>
                      <a:pt x="72" y="72"/>
                    </a:lnTo>
                    <a:lnTo>
                      <a:pt x="75" y="74"/>
                    </a:lnTo>
                    <a:lnTo>
                      <a:pt x="79" y="81"/>
                    </a:lnTo>
                    <a:lnTo>
                      <a:pt x="81" y="84"/>
                    </a:lnTo>
                    <a:lnTo>
                      <a:pt x="85" y="88"/>
                    </a:lnTo>
                    <a:lnTo>
                      <a:pt x="88" y="92"/>
                    </a:lnTo>
                    <a:lnTo>
                      <a:pt x="92" y="96"/>
                    </a:lnTo>
                    <a:lnTo>
                      <a:pt x="95" y="98"/>
                    </a:lnTo>
                    <a:lnTo>
                      <a:pt x="95" y="101"/>
                    </a:lnTo>
                    <a:lnTo>
                      <a:pt x="93" y="105"/>
                    </a:lnTo>
                    <a:lnTo>
                      <a:pt x="92" y="106"/>
                    </a:lnTo>
                    <a:lnTo>
                      <a:pt x="100" y="110"/>
                    </a:lnTo>
                    <a:lnTo>
                      <a:pt x="107" y="102"/>
                    </a:lnTo>
                    <a:lnTo>
                      <a:pt x="107" y="97"/>
                    </a:lnTo>
                    <a:lnTo>
                      <a:pt x="107" y="96"/>
                    </a:lnTo>
                    <a:lnTo>
                      <a:pt x="105" y="93"/>
                    </a:lnTo>
                    <a:lnTo>
                      <a:pt x="105" y="93"/>
                    </a:lnTo>
                    <a:lnTo>
                      <a:pt x="105" y="93"/>
                    </a:lnTo>
                    <a:lnTo>
                      <a:pt x="105" y="93"/>
                    </a:lnTo>
                    <a:lnTo>
                      <a:pt x="105" y="93"/>
                    </a:lnTo>
                    <a:lnTo>
                      <a:pt x="105" y="93"/>
                    </a:lnTo>
                    <a:lnTo>
                      <a:pt x="105" y="9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0">
                <a:extLst>
                  <a:ext uri="{FF2B5EF4-FFF2-40B4-BE49-F238E27FC236}">
                    <a16:creationId xmlns:a16="http://schemas.microsoft.com/office/drawing/2014/main" id="{A51C3217-558F-4851-A699-7CDBDD533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060" y="3506793"/>
                <a:ext cx="38100" cy="50800"/>
              </a:xfrm>
              <a:custGeom>
                <a:avLst/>
                <a:gdLst>
                  <a:gd name="T0" fmla="*/ 5 w 24"/>
                  <a:gd name="T1" fmla="*/ 10 h 32"/>
                  <a:gd name="T2" fmla="*/ 0 w 24"/>
                  <a:gd name="T3" fmla="*/ 16 h 32"/>
                  <a:gd name="T4" fmla="*/ 0 w 24"/>
                  <a:gd name="T5" fmla="*/ 20 h 32"/>
                  <a:gd name="T6" fmla="*/ 0 w 24"/>
                  <a:gd name="T7" fmla="*/ 24 h 32"/>
                  <a:gd name="T8" fmla="*/ 0 w 24"/>
                  <a:gd name="T9" fmla="*/ 29 h 32"/>
                  <a:gd name="T10" fmla="*/ 1 w 24"/>
                  <a:gd name="T11" fmla="*/ 32 h 32"/>
                  <a:gd name="T12" fmla="*/ 5 w 24"/>
                  <a:gd name="T13" fmla="*/ 32 h 32"/>
                  <a:gd name="T14" fmla="*/ 11 w 24"/>
                  <a:gd name="T15" fmla="*/ 29 h 32"/>
                  <a:gd name="T16" fmla="*/ 15 w 24"/>
                  <a:gd name="T17" fmla="*/ 29 h 32"/>
                  <a:gd name="T18" fmla="*/ 17 w 24"/>
                  <a:gd name="T19" fmla="*/ 29 h 32"/>
                  <a:gd name="T20" fmla="*/ 19 w 24"/>
                  <a:gd name="T21" fmla="*/ 29 h 32"/>
                  <a:gd name="T22" fmla="*/ 19 w 24"/>
                  <a:gd name="T23" fmla="*/ 28 h 32"/>
                  <a:gd name="T24" fmla="*/ 20 w 24"/>
                  <a:gd name="T25" fmla="*/ 25 h 32"/>
                  <a:gd name="T26" fmla="*/ 20 w 24"/>
                  <a:gd name="T27" fmla="*/ 24 h 32"/>
                  <a:gd name="T28" fmla="*/ 20 w 24"/>
                  <a:gd name="T29" fmla="*/ 22 h 32"/>
                  <a:gd name="T30" fmla="*/ 20 w 24"/>
                  <a:gd name="T31" fmla="*/ 20 h 32"/>
                  <a:gd name="T32" fmla="*/ 15 w 24"/>
                  <a:gd name="T33" fmla="*/ 22 h 32"/>
                  <a:gd name="T34" fmla="*/ 13 w 24"/>
                  <a:gd name="T35" fmla="*/ 22 h 32"/>
                  <a:gd name="T36" fmla="*/ 11 w 24"/>
                  <a:gd name="T37" fmla="*/ 20 h 32"/>
                  <a:gd name="T38" fmla="*/ 13 w 24"/>
                  <a:gd name="T39" fmla="*/ 20 h 32"/>
                  <a:gd name="T40" fmla="*/ 15 w 24"/>
                  <a:gd name="T41" fmla="*/ 16 h 32"/>
                  <a:gd name="T42" fmla="*/ 20 w 24"/>
                  <a:gd name="T43" fmla="*/ 14 h 32"/>
                  <a:gd name="T44" fmla="*/ 24 w 24"/>
                  <a:gd name="T45" fmla="*/ 13 h 32"/>
                  <a:gd name="T46" fmla="*/ 24 w 24"/>
                  <a:gd name="T47" fmla="*/ 9 h 32"/>
                  <a:gd name="T48" fmla="*/ 23 w 24"/>
                  <a:gd name="T49" fmla="*/ 5 h 32"/>
                  <a:gd name="T50" fmla="*/ 19 w 24"/>
                  <a:gd name="T51" fmla="*/ 0 h 32"/>
                  <a:gd name="T52" fmla="*/ 15 w 24"/>
                  <a:gd name="T53" fmla="*/ 2 h 32"/>
                  <a:gd name="T54" fmla="*/ 15 w 24"/>
                  <a:gd name="T55" fmla="*/ 5 h 32"/>
                  <a:gd name="T56" fmla="*/ 13 w 24"/>
                  <a:gd name="T57" fmla="*/ 5 h 32"/>
                  <a:gd name="T58" fmla="*/ 9 w 24"/>
                  <a:gd name="T59" fmla="*/ 5 h 32"/>
                  <a:gd name="T60" fmla="*/ 7 w 24"/>
                  <a:gd name="T61" fmla="*/ 5 h 32"/>
                  <a:gd name="T62" fmla="*/ 7 w 24"/>
                  <a:gd name="T63" fmla="*/ 6 h 32"/>
                  <a:gd name="T64" fmla="*/ 5 w 24"/>
                  <a:gd name="T65" fmla="*/ 10 h 32"/>
                  <a:gd name="T66" fmla="*/ 5 w 24"/>
                  <a:gd name="T67" fmla="*/ 10 h 32"/>
                  <a:gd name="T68" fmla="*/ 5 w 24"/>
                  <a:gd name="T69" fmla="*/ 10 h 32"/>
                  <a:gd name="T70" fmla="*/ 5 w 24"/>
                  <a:gd name="T71" fmla="*/ 10 h 32"/>
                  <a:gd name="T72" fmla="*/ 5 w 24"/>
                  <a:gd name="T73" fmla="*/ 10 h 32"/>
                  <a:gd name="T74" fmla="*/ 5 w 24"/>
                  <a:gd name="T75" fmla="*/ 10 h 32"/>
                  <a:gd name="T76" fmla="*/ 5 w 24"/>
                  <a:gd name="T77" fmla="*/ 1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4" h="32">
                    <a:moveTo>
                      <a:pt x="5" y="10"/>
                    </a:moveTo>
                    <a:lnTo>
                      <a:pt x="0" y="16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1" y="32"/>
                    </a:lnTo>
                    <a:lnTo>
                      <a:pt x="5" y="32"/>
                    </a:lnTo>
                    <a:lnTo>
                      <a:pt x="11" y="29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9" y="29"/>
                    </a:lnTo>
                    <a:lnTo>
                      <a:pt x="19" y="28"/>
                    </a:lnTo>
                    <a:lnTo>
                      <a:pt x="20" y="25"/>
                    </a:lnTo>
                    <a:lnTo>
                      <a:pt x="20" y="24"/>
                    </a:lnTo>
                    <a:lnTo>
                      <a:pt x="20" y="22"/>
                    </a:lnTo>
                    <a:lnTo>
                      <a:pt x="20" y="20"/>
                    </a:lnTo>
                    <a:lnTo>
                      <a:pt x="15" y="22"/>
                    </a:lnTo>
                    <a:lnTo>
                      <a:pt x="13" y="22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5" y="16"/>
                    </a:lnTo>
                    <a:lnTo>
                      <a:pt x="20" y="14"/>
                    </a:lnTo>
                    <a:lnTo>
                      <a:pt x="24" y="13"/>
                    </a:lnTo>
                    <a:lnTo>
                      <a:pt x="24" y="9"/>
                    </a:lnTo>
                    <a:lnTo>
                      <a:pt x="23" y="5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5" y="5"/>
                    </a:lnTo>
                    <a:lnTo>
                      <a:pt x="13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6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5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1">
                <a:extLst>
                  <a:ext uri="{FF2B5EF4-FFF2-40B4-BE49-F238E27FC236}">
                    <a16:creationId xmlns:a16="http://schemas.microsoft.com/office/drawing/2014/main" id="{9892E6EC-5705-4C7B-BBF1-CC311B9B9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011" y="3529019"/>
                <a:ext cx="258763" cy="390526"/>
              </a:xfrm>
              <a:custGeom>
                <a:avLst/>
                <a:gdLst>
                  <a:gd name="T0" fmla="*/ 161 w 163"/>
                  <a:gd name="T1" fmla="*/ 27 h 246"/>
                  <a:gd name="T2" fmla="*/ 161 w 163"/>
                  <a:gd name="T3" fmla="*/ 25 h 246"/>
                  <a:gd name="T4" fmla="*/ 161 w 163"/>
                  <a:gd name="T5" fmla="*/ 15 h 246"/>
                  <a:gd name="T6" fmla="*/ 161 w 163"/>
                  <a:gd name="T7" fmla="*/ 4 h 246"/>
                  <a:gd name="T8" fmla="*/ 158 w 163"/>
                  <a:gd name="T9" fmla="*/ 0 h 246"/>
                  <a:gd name="T10" fmla="*/ 149 w 163"/>
                  <a:gd name="T11" fmla="*/ 2 h 246"/>
                  <a:gd name="T12" fmla="*/ 141 w 163"/>
                  <a:gd name="T13" fmla="*/ 8 h 246"/>
                  <a:gd name="T14" fmla="*/ 130 w 163"/>
                  <a:gd name="T15" fmla="*/ 12 h 246"/>
                  <a:gd name="T16" fmla="*/ 120 w 163"/>
                  <a:gd name="T17" fmla="*/ 12 h 246"/>
                  <a:gd name="T18" fmla="*/ 110 w 163"/>
                  <a:gd name="T19" fmla="*/ 14 h 246"/>
                  <a:gd name="T20" fmla="*/ 104 w 163"/>
                  <a:gd name="T21" fmla="*/ 14 h 246"/>
                  <a:gd name="T22" fmla="*/ 97 w 163"/>
                  <a:gd name="T23" fmla="*/ 15 h 246"/>
                  <a:gd name="T24" fmla="*/ 86 w 163"/>
                  <a:gd name="T25" fmla="*/ 22 h 246"/>
                  <a:gd name="T26" fmla="*/ 74 w 163"/>
                  <a:gd name="T27" fmla="*/ 19 h 246"/>
                  <a:gd name="T28" fmla="*/ 63 w 163"/>
                  <a:gd name="T29" fmla="*/ 27 h 246"/>
                  <a:gd name="T30" fmla="*/ 53 w 163"/>
                  <a:gd name="T31" fmla="*/ 27 h 246"/>
                  <a:gd name="T32" fmla="*/ 44 w 163"/>
                  <a:gd name="T33" fmla="*/ 22 h 246"/>
                  <a:gd name="T34" fmla="*/ 36 w 163"/>
                  <a:gd name="T35" fmla="*/ 10 h 246"/>
                  <a:gd name="T36" fmla="*/ 32 w 163"/>
                  <a:gd name="T37" fmla="*/ 11 h 246"/>
                  <a:gd name="T38" fmla="*/ 31 w 163"/>
                  <a:gd name="T39" fmla="*/ 15 h 246"/>
                  <a:gd name="T40" fmla="*/ 27 w 163"/>
                  <a:gd name="T41" fmla="*/ 22 h 246"/>
                  <a:gd name="T42" fmla="*/ 27 w 163"/>
                  <a:gd name="T43" fmla="*/ 28 h 246"/>
                  <a:gd name="T44" fmla="*/ 36 w 163"/>
                  <a:gd name="T45" fmla="*/ 40 h 246"/>
                  <a:gd name="T46" fmla="*/ 40 w 163"/>
                  <a:gd name="T47" fmla="*/ 45 h 246"/>
                  <a:gd name="T48" fmla="*/ 49 w 163"/>
                  <a:gd name="T49" fmla="*/ 53 h 246"/>
                  <a:gd name="T50" fmla="*/ 76 w 163"/>
                  <a:gd name="T51" fmla="*/ 63 h 246"/>
                  <a:gd name="T52" fmla="*/ 104 w 163"/>
                  <a:gd name="T53" fmla="*/ 71 h 246"/>
                  <a:gd name="T54" fmla="*/ 65 w 163"/>
                  <a:gd name="T55" fmla="*/ 124 h 246"/>
                  <a:gd name="T56" fmla="*/ 57 w 163"/>
                  <a:gd name="T57" fmla="*/ 128 h 246"/>
                  <a:gd name="T58" fmla="*/ 39 w 163"/>
                  <a:gd name="T59" fmla="*/ 129 h 246"/>
                  <a:gd name="T60" fmla="*/ 29 w 163"/>
                  <a:gd name="T61" fmla="*/ 137 h 246"/>
                  <a:gd name="T62" fmla="*/ 17 w 163"/>
                  <a:gd name="T63" fmla="*/ 141 h 246"/>
                  <a:gd name="T64" fmla="*/ 12 w 163"/>
                  <a:gd name="T65" fmla="*/ 149 h 246"/>
                  <a:gd name="T66" fmla="*/ 3 w 163"/>
                  <a:gd name="T67" fmla="*/ 164 h 246"/>
                  <a:gd name="T68" fmla="*/ 0 w 163"/>
                  <a:gd name="T69" fmla="*/ 173 h 246"/>
                  <a:gd name="T70" fmla="*/ 0 w 163"/>
                  <a:gd name="T71" fmla="*/ 223 h 246"/>
                  <a:gd name="T72" fmla="*/ 4 w 163"/>
                  <a:gd name="T73" fmla="*/ 234 h 246"/>
                  <a:gd name="T74" fmla="*/ 9 w 163"/>
                  <a:gd name="T75" fmla="*/ 243 h 246"/>
                  <a:gd name="T76" fmla="*/ 13 w 163"/>
                  <a:gd name="T77" fmla="*/ 241 h 246"/>
                  <a:gd name="T78" fmla="*/ 17 w 163"/>
                  <a:gd name="T79" fmla="*/ 233 h 246"/>
                  <a:gd name="T80" fmla="*/ 21 w 163"/>
                  <a:gd name="T81" fmla="*/ 229 h 246"/>
                  <a:gd name="T82" fmla="*/ 40 w 163"/>
                  <a:gd name="T83" fmla="*/ 206 h 246"/>
                  <a:gd name="T84" fmla="*/ 60 w 163"/>
                  <a:gd name="T85" fmla="*/ 186 h 246"/>
                  <a:gd name="T86" fmla="*/ 82 w 163"/>
                  <a:gd name="T87" fmla="*/ 170 h 246"/>
                  <a:gd name="T88" fmla="*/ 109 w 163"/>
                  <a:gd name="T89" fmla="*/ 140 h 246"/>
                  <a:gd name="T90" fmla="*/ 118 w 163"/>
                  <a:gd name="T91" fmla="*/ 124 h 246"/>
                  <a:gd name="T92" fmla="*/ 128 w 163"/>
                  <a:gd name="T93" fmla="*/ 106 h 246"/>
                  <a:gd name="T94" fmla="*/ 133 w 163"/>
                  <a:gd name="T95" fmla="*/ 89 h 246"/>
                  <a:gd name="T96" fmla="*/ 140 w 163"/>
                  <a:gd name="T97" fmla="*/ 79 h 246"/>
                  <a:gd name="T98" fmla="*/ 145 w 163"/>
                  <a:gd name="T99" fmla="*/ 69 h 246"/>
                  <a:gd name="T100" fmla="*/ 150 w 163"/>
                  <a:gd name="T101" fmla="*/ 56 h 246"/>
                  <a:gd name="T102" fmla="*/ 157 w 163"/>
                  <a:gd name="T103" fmla="*/ 45 h 246"/>
                  <a:gd name="T104" fmla="*/ 157 w 163"/>
                  <a:gd name="T105" fmla="*/ 31 h 246"/>
                  <a:gd name="T106" fmla="*/ 161 w 163"/>
                  <a:gd name="T107" fmla="*/ 28 h 246"/>
                  <a:gd name="T108" fmla="*/ 162 w 163"/>
                  <a:gd name="T109" fmla="*/ 25 h 246"/>
                  <a:gd name="T110" fmla="*/ 162 w 163"/>
                  <a:gd name="T111" fmla="*/ 25 h 246"/>
                  <a:gd name="T112" fmla="*/ 162 w 163"/>
                  <a:gd name="T113" fmla="*/ 25 h 246"/>
                  <a:gd name="T114" fmla="*/ 162 w 163"/>
                  <a:gd name="T115" fmla="*/ 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3" h="246">
                    <a:moveTo>
                      <a:pt x="162" y="25"/>
                    </a:moveTo>
                    <a:lnTo>
                      <a:pt x="161" y="27"/>
                    </a:lnTo>
                    <a:lnTo>
                      <a:pt x="158" y="27"/>
                    </a:lnTo>
                    <a:lnTo>
                      <a:pt x="161" y="25"/>
                    </a:lnTo>
                    <a:lnTo>
                      <a:pt x="161" y="22"/>
                    </a:lnTo>
                    <a:lnTo>
                      <a:pt x="161" y="15"/>
                    </a:lnTo>
                    <a:lnTo>
                      <a:pt x="161" y="10"/>
                    </a:lnTo>
                    <a:lnTo>
                      <a:pt x="161" y="4"/>
                    </a:lnTo>
                    <a:lnTo>
                      <a:pt x="161" y="2"/>
                    </a:lnTo>
                    <a:lnTo>
                      <a:pt x="158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5" y="6"/>
                    </a:lnTo>
                    <a:lnTo>
                      <a:pt x="141" y="8"/>
                    </a:lnTo>
                    <a:lnTo>
                      <a:pt x="136" y="8"/>
                    </a:lnTo>
                    <a:lnTo>
                      <a:pt x="130" y="12"/>
                    </a:lnTo>
                    <a:lnTo>
                      <a:pt x="124" y="12"/>
                    </a:lnTo>
                    <a:lnTo>
                      <a:pt x="120" y="12"/>
                    </a:lnTo>
                    <a:lnTo>
                      <a:pt x="118" y="12"/>
                    </a:lnTo>
                    <a:lnTo>
                      <a:pt x="110" y="14"/>
                    </a:lnTo>
                    <a:lnTo>
                      <a:pt x="106" y="14"/>
                    </a:lnTo>
                    <a:lnTo>
                      <a:pt x="104" y="14"/>
                    </a:lnTo>
                    <a:lnTo>
                      <a:pt x="100" y="14"/>
                    </a:lnTo>
                    <a:lnTo>
                      <a:pt x="97" y="15"/>
                    </a:lnTo>
                    <a:lnTo>
                      <a:pt x="92" y="19"/>
                    </a:lnTo>
                    <a:lnTo>
                      <a:pt x="86" y="22"/>
                    </a:lnTo>
                    <a:lnTo>
                      <a:pt x="80" y="22"/>
                    </a:lnTo>
                    <a:lnTo>
                      <a:pt x="74" y="19"/>
                    </a:lnTo>
                    <a:lnTo>
                      <a:pt x="71" y="22"/>
                    </a:lnTo>
                    <a:lnTo>
                      <a:pt x="63" y="27"/>
                    </a:lnTo>
                    <a:lnTo>
                      <a:pt x="57" y="27"/>
                    </a:lnTo>
                    <a:lnTo>
                      <a:pt x="53" y="27"/>
                    </a:lnTo>
                    <a:lnTo>
                      <a:pt x="48" y="25"/>
                    </a:lnTo>
                    <a:lnTo>
                      <a:pt x="44" y="22"/>
                    </a:lnTo>
                    <a:lnTo>
                      <a:pt x="40" y="14"/>
                    </a:lnTo>
                    <a:lnTo>
                      <a:pt x="36" y="10"/>
                    </a:lnTo>
                    <a:lnTo>
                      <a:pt x="35" y="8"/>
                    </a:lnTo>
                    <a:lnTo>
                      <a:pt x="32" y="11"/>
                    </a:lnTo>
                    <a:lnTo>
                      <a:pt x="31" y="14"/>
                    </a:lnTo>
                    <a:lnTo>
                      <a:pt x="31" y="15"/>
                    </a:lnTo>
                    <a:lnTo>
                      <a:pt x="29" y="15"/>
                    </a:lnTo>
                    <a:lnTo>
                      <a:pt x="27" y="22"/>
                    </a:lnTo>
                    <a:lnTo>
                      <a:pt x="27" y="25"/>
                    </a:lnTo>
                    <a:lnTo>
                      <a:pt x="27" y="28"/>
                    </a:lnTo>
                    <a:lnTo>
                      <a:pt x="31" y="32"/>
                    </a:lnTo>
                    <a:lnTo>
                      <a:pt x="36" y="40"/>
                    </a:lnTo>
                    <a:lnTo>
                      <a:pt x="36" y="44"/>
                    </a:lnTo>
                    <a:lnTo>
                      <a:pt x="40" y="45"/>
                    </a:lnTo>
                    <a:lnTo>
                      <a:pt x="44" y="49"/>
                    </a:lnTo>
                    <a:lnTo>
                      <a:pt x="49" y="53"/>
                    </a:lnTo>
                    <a:lnTo>
                      <a:pt x="60" y="57"/>
                    </a:lnTo>
                    <a:lnTo>
                      <a:pt x="76" y="63"/>
                    </a:lnTo>
                    <a:lnTo>
                      <a:pt x="96" y="71"/>
                    </a:lnTo>
                    <a:lnTo>
                      <a:pt x="104" y="71"/>
                    </a:lnTo>
                    <a:lnTo>
                      <a:pt x="110" y="71"/>
                    </a:lnTo>
                    <a:lnTo>
                      <a:pt x="65" y="124"/>
                    </a:lnTo>
                    <a:lnTo>
                      <a:pt x="63" y="128"/>
                    </a:lnTo>
                    <a:lnTo>
                      <a:pt x="57" y="128"/>
                    </a:lnTo>
                    <a:lnTo>
                      <a:pt x="48" y="126"/>
                    </a:lnTo>
                    <a:lnTo>
                      <a:pt x="39" y="129"/>
                    </a:lnTo>
                    <a:lnTo>
                      <a:pt x="32" y="136"/>
                    </a:lnTo>
                    <a:lnTo>
                      <a:pt x="29" y="137"/>
                    </a:lnTo>
                    <a:lnTo>
                      <a:pt x="25" y="140"/>
                    </a:lnTo>
                    <a:lnTo>
                      <a:pt x="17" y="141"/>
                    </a:lnTo>
                    <a:lnTo>
                      <a:pt x="16" y="145"/>
                    </a:lnTo>
                    <a:lnTo>
                      <a:pt x="12" y="149"/>
                    </a:lnTo>
                    <a:lnTo>
                      <a:pt x="5" y="158"/>
                    </a:lnTo>
                    <a:lnTo>
                      <a:pt x="3" y="164"/>
                    </a:lnTo>
                    <a:lnTo>
                      <a:pt x="0" y="170"/>
                    </a:lnTo>
                    <a:lnTo>
                      <a:pt x="0" y="173"/>
                    </a:lnTo>
                    <a:lnTo>
                      <a:pt x="0" y="177"/>
                    </a:lnTo>
                    <a:lnTo>
                      <a:pt x="0" y="223"/>
                    </a:lnTo>
                    <a:lnTo>
                      <a:pt x="0" y="229"/>
                    </a:lnTo>
                    <a:lnTo>
                      <a:pt x="4" y="234"/>
                    </a:lnTo>
                    <a:lnTo>
                      <a:pt x="8" y="241"/>
                    </a:lnTo>
                    <a:lnTo>
                      <a:pt x="9" y="243"/>
                    </a:lnTo>
                    <a:lnTo>
                      <a:pt x="9" y="246"/>
                    </a:lnTo>
                    <a:lnTo>
                      <a:pt x="13" y="241"/>
                    </a:lnTo>
                    <a:lnTo>
                      <a:pt x="13" y="241"/>
                    </a:lnTo>
                    <a:lnTo>
                      <a:pt x="17" y="233"/>
                    </a:lnTo>
                    <a:lnTo>
                      <a:pt x="19" y="233"/>
                    </a:lnTo>
                    <a:lnTo>
                      <a:pt x="21" y="229"/>
                    </a:lnTo>
                    <a:lnTo>
                      <a:pt x="27" y="221"/>
                    </a:lnTo>
                    <a:lnTo>
                      <a:pt x="40" y="206"/>
                    </a:lnTo>
                    <a:lnTo>
                      <a:pt x="53" y="193"/>
                    </a:lnTo>
                    <a:lnTo>
                      <a:pt x="60" y="186"/>
                    </a:lnTo>
                    <a:lnTo>
                      <a:pt x="67" y="181"/>
                    </a:lnTo>
                    <a:lnTo>
                      <a:pt x="82" y="170"/>
                    </a:lnTo>
                    <a:lnTo>
                      <a:pt x="96" y="157"/>
                    </a:lnTo>
                    <a:lnTo>
                      <a:pt x="109" y="140"/>
                    </a:lnTo>
                    <a:lnTo>
                      <a:pt x="113" y="132"/>
                    </a:lnTo>
                    <a:lnTo>
                      <a:pt x="118" y="124"/>
                    </a:lnTo>
                    <a:lnTo>
                      <a:pt x="122" y="116"/>
                    </a:lnTo>
                    <a:lnTo>
                      <a:pt x="128" y="106"/>
                    </a:lnTo>
                    <a:lnTo>
                      <a:pt x="130" y="100"/>
                    </a:lnTo>
                    <a:lnTo>
                      <a:pt x="133" y="89"/>
                    </a:lnTo>
                    <a:lnTo>
                      <a:pt x="137" y="84"/>
                    </a:lnTo>
                    <a:lnTo>
                      <a:pt x="140" y="79"/>
                    </a:lnTo>
                    <a:lnTo>
                      <a:pt x="141" y="72"/>
                    </a:lnTo>
                    <a:lnTo>
                      <a:pt x="145" y="69"/>
                    </a:lnTo>
                    <a:lnTo>
                      <a:pt x="148" y="61"/>
                    </a:lnTo>
                    <a:lnTo>
                      <a:pt x="150" y="56"/>
                    </a:lnTo>
                    <a:lnTo>
                      <a:pt x="153" y="49"/>
                    </a:lnTo>
                    <a:lnTo>
                      <a:pt x="157" y="45"/>
                    </a:lnTo>
                    <a:lnTo>
                      <a:pt x="157" y="39"/>
                    </a:lnTo>
                    <a:lnTo>
                      <a:pt x="157" y="31"/>
                    </a:lnTo>
                    <a:lnTo>
                      <a:pt x="158" y="28"/>
                    </a:lnTo>
                    <a:lnTo>
                      <a:pt x="161" y="28"/>
                    </a:lnTo>
                    <a:lnTo>
                      <a:pt x="163" y="27"/>
                    </a:lnTo>
                    <a:lnTo>
                      <a:pt x="162" y="25"/>
                    </a:lnTo>
                    <a:lnTo>
                      <a:pt x="162" y="25"/>
                    </a:lnTo>
                    <a:lnTo>
                      <a:pt x="162" y="25"/>
                    </a:lnTo>
                    <a:lnTo>
                      <a:pt x="162" y="25"/>
                    </a:lnTo>
                    <a:lnTo>
                      <a:pt x="162" y="25"/>
                    </a:lnTo>
                    <a:lnTo>
                      <a:pt x="162" y="25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D0B1449E-90B1-4C2C-8375-D3EBA696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8397" y="3444881"/>
                <a:ext cx="376238" cy="328614"/>
              </a:xfrm>
              <a:custGeom>
                <a:avLst/>
                <a:gdLst>
                  <a:gd name="T0" fmla="*/ 49 w 237"/>
                  <a:gd name="T1" fmla="*/ 27 h 207"/>
                  <a:gd name="T2" fmla="*/ 47 w 237"/>
                  <a:gd name="T3" fmla="*/ 39 h 207"/>
                  <a:gd name="T4" fmla="*/ 42 w 237"/>
                  <a:gd name="T5" fmla="*/ 40 h 207"/>
                  <a:gd name="T6" fmla="*/ 34 w 237"/>
                  <a:gd name="T7" fmla="*/ 53 h 207"/>
                  <a:gd name="T8" fmla="*/ 30 w 237"/>
                  <a:gd name="T9" fmla="*/ 61 h 207"/>
                  <a:gd name="T10" fmla="*/ 30 w 237"/>
                  <a:gd name="T11" fmla="*/ 68 h 207"/>
                  <a:gd name="T12" fmla="*/ 25 w 237"/>
                  <a:gd name="T13" fmla="*/ 72 h 207"/>
                  <a:gd name="T14" fmla="*/ 21 w 237"/>
                  <a:gd name="T15" fmla="*/ 78 h 207"/>
                  <a:gd name="T16" fmla="*/ 17 w 237"/>
                  <a:gd name="T17" fmla="*/ 92 h 207"/>
                  <a:gd name="T18" fmla="*/ 17 w 237"/>
                  <a:gd name="T19" fmla="*/ 110 h 207"/>
                  <a:gd name="T20" fmla="*/ 5 w 237"/>
                  <a:gd name="T21" fmla="*/ 116 h 207"/>
                  <a:gd name="T22" fmla="*/ 2 w 237"/>
                  <a:gd name="T23" fmla="*/ 122 h 207"/>
                  <a:gd name="T24" fmla="*/ 0 w 237"/>
                  <a:gd name="T25" fmla="*/ 128 h 207"/>
                  <a:gd name="T26" fmla="*/ 16 w 237"/>
                  <a:gd name="T27" fmla="*/ 136 h 207"/>
                  <a:gd name="T28" fmla="*/ 26 w 237"/>
                  <a:gd name="T29" fmla="*/ 149 h 207"/>
                  <a:gd name="T30" fmla="*/ 32 w 237"/>
                  <a:gd name="T31" fmla="*/ 166 h 207"/>
                  <a:gd name="T32" fmla="*/ 38 w 237"/>
                  <a:gd name="T33" fmla="*/ 171 h 207"/>
                  <a:gd name="T34" fmla="*/ 43 w 237"/>
                  <a:gd name="T35" fmla="*/ 175 h 207"/>
                  <a:gd name="T36" fmla="*/ 45 w 237"/>
                  <a:gd name="T37" fmla="*/ 182 h 207"/>
                  <a:gd name="T38" fmla="*/ 47 w 237"/>
                  <a:gd name="T39" fmla="*/ 186 h 207"/>
                  <a:gd name="T40" fmla="*/ 61 w 237"/>
                  <a:gd name="T41" fmla="*/ 189 h 207"/>
                  <a:gd name="T42" fmla="*/ 70 w 237"/>
                  <a:gd name="T43" fmla="*/ 194 h 207"/>
                  <a:gd name="T44" fmla="*/ 83 w 237"/>
                  <a:gd name="T45" fmla="*/ 203 h 207"/>
                  <a:gd name="T46" fmla="*/ 95 w 237"/>
                  <a:gd name="T47" fmla="*/ 206 h 207"/>
                  <a:gd name="T48" fmla="*/ 105 w 237"/>
                  <a:gd name="T49" fmla="*/ 207 h 207"/>
                  <a:gd name="T50" fmla="*/ 117 w 237"/>
                  <a:gd name="T51" fmla="*/ 195 h 207"/>
                  <a:gd name="T52" fmla="*/ 127 w 237"/>
                  <a:gd name="T53" fmla="*/ 194 h 207"/>
                  <a:gd name="T54" fmla="*/ 136 w 237"/>
                  <a:gd name="T55" fmla="*/ 198 h 207"/>
                  <a:gd name="T56" fmla="*/ 144 w 237"/>
                  <a:gd name="T57" fmla="*/ 194 h 207"/>
                  <a:gd name="T58" fmla="*/ 159 w 237"/>
                  <a:gd name="T59" fmla="*/ 189 h 207"/>
                  <a:gd name="T60" fmla="*/ 184 w 237"/>
                  <a:gd name="T61" fmla="*/ 181 h 207"/>
                  <a:gd name="T62" fmla="*/ 237 w 237"/>
                  <a:gd name="T63" fmla="*/ 124 h 207"/>
                  <a:gd name="T64" fmla="*/ 203 w 237"/>
                  <a:gd name="T65" fmla="*/ 116 h 207"/>
                  <a:gd name="T66" fmla="*/ 171 w 237"/>
                  <a:gd name="T67" fmla="*/ 102 h 207"/>
                  <a:gd name="T68" fmla="*/ 163 w 237"/>
                  <a:gd name="T69" fmla="*/ 93 h 207"/>
                  <a:gd name="T70" fmla="*/ 154 w 237"/>
                  <a:gd name="T71" fmla="*/ 78 h 207"/>
                  <a:gd name="T72" fmla="*/ 154 w 237"/>
                  <a:gd name="T73" fmla="*/ 68 h 207"/>
                  <a:gd name="T74" fmla="*/ 140 w 237"/>
                  <a:gd name="T75" fmla="*/ 71 h 207"/>
                  <a:gd name="T76" fmla="*/ 139 w 237"/>
                  <a:gd name="T77" fmla="*/ 59 h 207"/>
                  <a:gd name="T78" fmla="*/ 144 w 237"/>
                  <a:gd name="T79" fmla="*/ 48 h 207"/>
                  <a:gd name="T80" fmla="*/ 143 w 237"/>
                  <a:gd name="T81" fmla="*/ 39 h 207"/>
                  <a:gd name="T82" fmla="*/ 132 w 237"/>
                  <a:gd name="T83" fmla="*/ 27 h 207"/>
                  <a:gd name="T84" fmla="*/ 123 w 237"/>
                  <a:gd name="T85" fmla="*/ 15 h 207"/>
                  <a:gd name="T86" fmla="*/ 110 w 237"/>
                  <a:gd name="T87" fmla="*/ 8 h 207"/>
                  <a:gd name="T88" fmla="*/ 99 w 237"/>
                  <a:gd name="T89" fmla="*/ 5 h 207"/>
                  <a:gd name="T90" fmla="*/ 93 w 237"/>
                  <a:gd name="T91" fmla="*/ 4 h 207"/>
                  <a:gd name="T92" fmla="*/ 83 w 237"/>
                  <a:gd name="T93" fmla="*/ 8 h 207"/>
                  <a:gd name="T94" fmla="*/ 78 w 237"/>
                  <a:gd name="T95" fmla="*/ 2 h 207"/>
                  <a:gd name="T96" fmla="*/ 69 w 237"/>
                  <a:gd name="T97" fmla="*/ 11 h 207"/>
                  <a:gd name="T98" fmla="*/ 61 w 237"/>
                  <a:gd name="T99" fmla="*/ 9 h 207"/>
                  <a:gd name="T100" fmla="*/ 53 w 237"/>
                  <a:gd name="T101" fmla="*/ 11 h 207"/>
                  <a:gd name="T102" fmla="*/ 51 w 237"/>
                  <a:gd name="T103" fmla="*/ 21 h 207"/>
                  <a:gd name="T104" fmla="*/ 51 w 237"/>
                  <a:gd name="T105" fmla="*/ 21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7" h="207">
                    <a:moveTo>
                      <a:pt x="51" y="21"/>
                    </a:moveTo>
                    <a:lnTo>
                      <a:pt x="49" y="27"/>
                    </a:lnTo>
                    <a:lnTo>
                      <a:pt x="49" y="27"/>
                    </a:lnTo>
                    <a:lnTo>
                      <a:pt x="49" y="32"/>
                    </a:lnTo>
                    <a:lnTo>
                      <a:pt x="49" y="36"/>
                    </a:lnTo>
                    <a:lnTo>
                      <a:pt x="47" y="39"/>
                    </a:lnTo>
                    <a:lnTo>
                      <a:pt x="47" y="40"/>
                    </a:lnTo>
                    <a:lnTo>
                      <a:pt x="43" y="40"/>
                    </a:lnTo>
                    <a:lnTo>
                      <a:pt x="42" y="40"/>
                    </a:lnTo>
                    <a:lnTo>
                      <a:pt x="39" y="41"/>
                    </a:lnTo>
                    <a:lnTo>
                      <a:pt x="35" y="48"/>
                    </a:lnTo>
                    <a:lnTo>
                      <a:pt x="34" y="53"/>
                    </a:lnTo>
                    <a:lnTo>
                      <a:pt x="32" y="55"/>
                    </a:lnTo>
                    <a:lnTo>
                      <a:pt x="32" y="59"/>
                    </a:lnTo>
                    <a:lnTo>
                      <a:pt x="30" y="61"/>
                    </a:lnTo>
                    <a:lnTo>
                      <a:pt x="30" y="65"/>
                    </a:lnTo>
                    <a:lnTo>
                      <a:pt x="30" y="67"/>
                    </a:lnTo>
                    <a:lnTo>
                      <a:pt x="30" y="68"/>
                    </a:lnTo>
                    <a:lnTo>
                      <a:pt x="30" y="71"/>
                    </a:lnTo>
                    <a:lnTo>
                      <a:pt x="26" y="76"/>
                    </a:lnTo>
                    <a:lnTo>
                      <a:pt x="25" y="72"/>
                    </a:lnTo>
                    <a:lnTo>
                      <a:pt x="22" y="72"/>
                    </a:lnTo>
                    <a:lnTo>
                      <a:pt x="22" y="75"/>
                    </a:lnTo>
                    <a:lnTo>
                      <a:pt x="21" y="78"/>
                    </a:lnTo>
                    <a:lnTo>
                      <a:pt x="21" y="81"/>
                    </a:lnTo>
                    <a:lnTo>
                      <a:pt x="18" y="88"/>
                    </a:lnTo>
                    <a:lnTo>
                      <a:pt x="17" y="92"/>
                    </a:lnTo>
                    <a:lnTo>
                      <a:pt x="17" y="97"/>
                    </a:lnTo>
                    <a:lnTo>
                      <a:pt x="17" y="102"/>
                    </a:lnTo>
                    <a:lnTo>
                      <a:pt x="17" y="110"/>
                    </a:lnTo>
                    <a:lnTo>
                      <a:pt x="17" y="114"/>
                    </a:lnTo>
                    <a:lnTo>
                      <a:pt x="13" y="116"/>
                    </a:lnTo>
                    <a:lnTo>
                      <a:pt x="5" y="116"/>
                    </a:lnTo>
                    <a:lnTo>
                      <a:pt x="4" y="116"/>
                    </a:lnTo>
                    <a:lnTo>
                      <a:pt x="2" y="118"/>
                    </a:lnTo>
                    <a:lnTo>
                      <a:pt x="2" y="122"/>
                    </a:lnTo>
                    <a:lnTo>
                      <a:pt x="0" y="124"/>
                    </a:lnTo>
                    <a:lnTo>
                      <a:pt x="0" y="125"/>
                    </a:lnTo>
                    <a:lnTo>
                      <a:pt x="0" y="128"/>
                    </a:lnTo>
                    <a:lnTo>
                      <a:pt x="9" y="129"/>
                    </a:lnTo>
                    <a:lnTo>
                      <a:pt x="13" y="133"/>
                    </a:lnTo>
                    <a:lnTo>
                      <a:pt x="16" y="136"/>
                    </a:lnTo>
                    <a:lnTo>
                      <a:pt x="18" y="138"/>
                    </a:lnTo>
                    <a:lnTo>
                      <a:pt x="21" y="142"/>
                    </a:lnTo>
                    <a:lnTo>
                      <a:pt x="26" y="149"/>
                    </a:lnTo>
                    <a:lnTo>
                      <a:pt x="29" y="153"/>
                    </a:lnTo>
                    <a:lnTo>
                      <a:pt x="30" y="155"/>
                    </a:lnTo>
                    <a:lnTo>
                      <a:pt x="32" y="166"/>
                    </a:lnTo>
                    <a:lnTo>
                      <a:pt x="34" y="169"/>
                    </a:lnTo>
                    <a:lnTo>
                      <a:pt x="35" y="169"/>
                    </a:lnTo>
                    <a:lnTo>
                      <a:pt x="38" y="171"/>
                    </a:lnTo>
                    <a:lnTo>
                      <a:pt x="39" y="171"/>
                    </a:lnTo>
                    <a:lnTo>
                      <a:pt x="43" y="171"/>
                    </a:lnTo>
                    <a:lnTo>
                      <a:pt x="43" y="175"/>
                    </a:lnTo>
                    <a:lnTo>
                      <a:pt x="45" y="177"/>
                    </a:lnTo>
                    <a:lnTo>
                      <a:pt x="43" y="181"/>
                    </a:lnTo>
                    <a:lnTo>
                      <a:pt x="45" y="182"/>
                    </a:lnTo>
                    <a:lnTo>
                      <a:pt x="47" y="185"/>
                    </a:lnTo>
                    <a:lnTo>
                      <a:pt x="45" y="185"/>
                    </a:lnTo>
                    <a:lnTo>
                      <a:pt x="47" y="186"/>
                    </a:lnTo>
                    <a:lnTo>
                      <a:pt x="49" y="189"/>
                    </a:lnTo>
                    <a:lnTo>
                      <a:pt x="57" y="189"/>
                    </a:lnTo>
                    <a:lnTo>
                      <a:pt x="61" y="189"/>
                    </a:lnTo>
                    <a:lnTo>
                      <a:pt x="62" y="190"/>
                    </a:lnTo>
                    <a:lnTo>
                      <a:pt x="65" y="190"/>
                    </a:lnTo>
                    <a:lnTo>
                      <a:pt x="70" y="194"/>
                    </a:lnTo>
                    <a:lnTo>
                      <a:pt x="78" y="199"/>
                    </a:lnTo>
                    <a:lnTo>
                      <a:pt x="79" y="202"/>
                    </a:lnTo>
                    <a:lnTo>
                      <a:pt x="83" y="203"/>
                    </a:lnTo>
                    <a:lnTo>
                      <a:pt x="87" y="203"/>
                    </a:lnTo>
                    <a:lnTo>
                      <a:pt x="91" y="203"/>
                    </a:lnTo>
                    <a:lnTo>
                      <a:pt x="95" y="206"/>
                    </a:lnTo>
                    <a:lnTo>
                      <a:pt x="99" y="206"/>
                    </a:lnTo>
                    <a:lnTo>
                      <a:pt x="102" y="206"/>
                    </a:lnTo>
                    <a:lnTo>
                      <a:pt x="105" y="207"/>
                    </a:lnTo>
                    <a:lnTo>
                      <a:pt x="106" y="203"/>
                    </a:lnTo>
                    <a:lnTo>
                      <a:pt x="110" y="199"/>
                    </a:lnTo>
                    <a:lnTo>
                      <a:pt x="117" y="195"/>
                    </a:lnTo>
                    <a:lnTo>
                      <a:pt x="122" y="193"/>
                    </a:lnTo>
                    <a:lnTo>
                      <a:pt x="126" y="193"/>
                    </a:lnTo>
                    <a:lnTo>
                      <a:pt x="127" y="194"/>
                    </a:lnTo>
                    <a:lnTo>
                      <a:pt x="130" y="198"/>
                    </a:lnTo>
                    <a:lnTo>
                      <a:pt x="132" y="198"/>
                    </a:lnTo>
                    <a:lnTo>
                      <a:pt x="136" y="198"/>
                    </a:lnTo>
                    <a:lnTo>
                      <a:pt x="139" y="198"/>
                    </a:lnTo>
                    <a:lnTo>
                      <a:pt x="143" y="198"/>
                    </a:lnTo>
                    <a:lnTo>
                      <a:pt x="144" y="194"/>
                    </a:lnTo>
                    <a:lnTo>
                      <a:pt x="152" y="193"/>
                    </a:lnTo>
                    <a:lnTo>
                      <a:pt x="156" y="190"/>
                    </a:lnTo>
                    <a:lnTo>
                      <a:pt x="159" y="189"/>
                    </a:lnTo>
                    <a:lnTo>
                      <a:pt x="166" y="182"/>
                    </a:lnTo>
                    <a:lnTo>
                      <a:pt x="175" y="179"/>
                    </a:lnTo>
                    <a:lnTo>
                      <a:pt x="184" y="181"/>
                    </a:lnTo>
                    <a:lnTo>
                      <a:pt x="190" y="181"/>
                    </a:lnTo>
                    <a:lnTo>
                      <a:pt x="192" y="177"/>
                    </a:lnTo>
                    <a:lnTo>
                      <a:pt x="237" y="124"/>
                    </a:lnTo>
                    <a:lnTo>
                      <a:pt x="231" y="124"/>
                    </a:lnTo>
                    <a:lnTo>
                      <a:pt x="223" y="124"/>
                    </a:lnTo>
                    <a:lnTo>
                      <a:pt x="203" y="116"/>
                    </a:lnTo>
                    <a:lnTo>
                      <a:pt x="187" y="110"/>
                    </a:lnTo>
                    <a:lnTo>
                      <a:pt x="176" y="106"/>
                    </a:lnTo>
                    <a:lnTo>
                      <a:pt x="171" y="102"/>
                    </a:lnTo>
                    <a:lnTo>
                      <a:pt x="167" y="98"/>
                    </a:lnTo>
                    <a:lnTo>
                      <a:pt x="163" y="97"/>
                    </a:lnTo>
                    <a:lnTo>
                      <a:pt x="163" y="93"/>
                    </a:lnTo>
                    <a:lnTo>
                      <a:pt x="158" y="85"/>
                    </a:lnTo>
                    <a:lnTo>
                      <a:pt x="154" y="81"/>
                    </a:lnTo>
                    <a:lnTo>
                      <a:pt x="154" y="78"/>
                    </a:lnTo>
                    <a:lnTo>
                      <a:pt x="154" y="75"/>
                    </a:lnTo>
                    <a:lnTo>
                      <a:pt x="156" y="68"/>
                    </a:lnTo>
                    <a:lnTo>
                      <a:pt x="154" y="68"/>
                    </a:lnTo>
                    <a:lnTo>
                      <a:pt x="150" y="68"/>
                    </a:lnTo>
                    <a:lnTo>
                      <a:pt x="144" y="71"/>
                    </a:lnTo>
                    <a:lnTo>
                      <a:pt x="140" y="71"/>
                    </a:lnTo>
                    <a:lnTo>
                      <a:pt x="139" y="68"/>
                    </a:lnTo>
                    <a:lnTo>
                      <a:pt x="139" y="63"/>
                    </a:lnTo>
                    <a:lnTo>
                      <a:pt x="139" y="59"/>
                    </a:lnTo>
                    <a:lnTo>
                      <a:pt x="139" y="55"/>
                    </a:lnTo>
                    <a:lnTo>
                      <a:pt x="144" y="49"/>
                    </a:lnTo>
                    <a:lnTo>
                      <a:pt x="144" y="48"/>
                    </a:lnTo>
                    <a:lnTo>
                      <a:pt x="146" y="44"/>
                    </a:lnTo>
                    <a:lnTo>
                      <a:pt x="146" y="41"/>
                    </a:lnTo>
                    <a:lnTo>
                      <a:pt x="143" y="39"/>
                    </a:lnTo>
                    <a:lnTo>
                      <a:pt x="139" y="35"/>
                    </a:lnTo>
                    <a:lnTo>
                      <a:pt x="136" y="31"/>
                    </a:lnTo>
                    <a:lnTo>
                      <a:pt x="132" y="27"/>
                    </a:lnTo>
                    <a:lnTo>
                      <a:pt x="130" y="24"/>
                    </a:lnTo>
                    <a:lnTo>
                      <a:pt x="126" y="17"/>
                    </a:lnTo>
                    <a:lnTo>
                      <a:pt x="123" y="15"/>
                    </a:lnTo>
                    <a:lnTo>
                      <a:pt x="119" y="11"/>
                    </a:lnTo>
                    <a:lnTo>
                      <a:pt x="114" y="9"/>
                    </a:lnTo>
                    <a:lnTo>
                      <a:pt x="110" y="8"/>
                    </a:lnTo>
                    <a:lnTo>
                      <a:pt x="106" y="8"/>
                    </a:lnTo>
                    <a:lnTo>
                      <a:pt x="101" y="5"/>
                    </a:lnTo>
                    <a:lnTo>
                      <a:pt x="99" y="5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3" y="4"/>
                    </a:lnTo>
                    <a:lnTo>
                      <a:pt x="91" y="5"/>
                    </a:lnTo>
                    <a:lnTo>
                      <a:pt x="87" y="8"/>
                    </a:lnTo>
                    <a:lnTo>
                      <a:pt x="83" y="8"/>
                    </a:lnTo>
                    <a:lnTo>
                      <a:pt x="82" y="4"/>
                    </a:lnTo>
                    <a:lnTo>
                      <a:pt x="79" y="4"/>
                    </a:lnTo>
                    <a:lnTo>
                      <a:pt x="78" y="2"/>
                    </a:lnTo>
                    <a:lnTo>
                      <a:pt x="74" y="0"/>
                    </a:lnTo>
                    <a:lnTo>
                      <a:pt x="70" y="13"/>
                    </a:lnTo>
                    <a:lnTo>
                      <a:pt x="69" y="11"/>
                    </a:lnTo>
                    <a:lnTo>
                      <a:pt x="65" y="8"/>
                    </a:lnTo>
                    <a:lnTo>
                      <a:pt x="62" y="9"/>
                    </a:lnTo>
                    <a:lnTo>
                      <a:pt x="61" y="9"/>
                    </a:lnTo>
                    <a:lnTo>
                      <a:pt x="55" y="9"/>
                    </a:lnTo>
                    <a:lnTo>
                      <a:pt x="53" y="11"/>
                    </a:lnTo>
                    <a:lnTo>
                      <a:pt x="53" y="11"/>
                    </a:lnTo>
                    <a:lnTo>
                      <a:pt x="53" y="13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1" y="21"/>
                    </a:lnTo>
                    <a:lnTo>
                      <a:pt x="51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EF5FC34E-CC58-4D33-BD80-A0BDEFF3F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536" y="4694245"/>
                <a:ext cx="60325" cy="61913"/>
              </a:xfrm>
              <a:custGeom>
                <a:avLst/>
                <a:gdLst>
                  <a:gd name="T0" fmla="*/ 32 w 38"/>
                  <a:gd name="T1" fmla="*/ 7 h 39"/>
                  <a:gd name="T2" fmla="*/ 27 w 38"/>
                  <a:gd name="T3" fmla="*/ 0 h 39"/>
                  <a:gd name="T4" fmla="*/ 24 w 38"/>
                  <a:gd name="T5" fmla="*/ 0 h 39"/>
                  <a:gd name="T6" fmla="*/ 23 w 38"/>
                  <a:gd name="T7" fmla="*/ 0 h 39"/>
                  <a:gd name="T8" fmla="*/ 22 w 38"/>
                  <a:gd name="T9" fmla="*/ 3 h 39"/>
                  <a:gd name="T10" fmla="*/ 18 w 38"/>
                  <a:gd name="T11" fmla="*/ 4 h 39"/>
                  <a:gd name="T12" fmla="*/ 14 w 38"/>
                  <a:gd name="T13" fmla="*/ 7 h 39"/>
                  <a:gd name="T14" fmla="*/ 11 w 38"/>
                  <a:gd name="T15" fmla="*/ 8 h 39"/>
                  <a:gd name="T16" fmla="*/ 8 w 38"/>
                  <a:gd name="T17" fmla="*/ 16 h 39"/>
                  <a:gd name="T18" fmla="*/ 4 w 38"/>
                  <a:gd name="T19" fmla="*/ 18 h 39"/>
                  <a:gd name="T20" fmla="*/ 0 w 38"/>
                  <a:gd name="T21" fmla="*/ 20 h 39"/>
                  <a:gd name="T22" fmla="*/ 2 w 38"/>
                  <a:gd name="T23" fmla="*/ 24 h 39"/>
                  <a:gd name="T24" fmla="*/ 4 w 38"/>
                  <a:gd name="T25" fmla="*/ 27 h 39"/>
                  <a:gd name="T26" fmla="*/ 6 w 38"/>
                  <a:gd name="T27" fmla="*/ 29 h 39"/>
                  <a:gd name="T28" fmla="*/ 6 w 38"/>
                  <a:gd name="T29" fmla="*/ 31 h 39"/>
                  <a:gd name="T30" fmla="*/ 11 w 38"/>
                  <a:gd name="T31" fmla="*/ 37 h 39"/>
                  <a:gd name="T32" fmla="*/ 14 w 38"/>
                  <a:gd name="T33" fmla="*/ 39 h 39"/>
                  <a:gd name="T34" fmla="*/ 15 w 38"/>
                  <a:gd name="T35" fmla="*/ 37 h 39"/>
                  <a:gd name="T36" fmla="*/ 19 w 38"/>
                  <a:gd name="T37" fmla="*/ 31 h 39"/>
                  <a:gd name="T38" fmla="*/ 23 w 38"/>
                  <a:gd name="T39" fmla="*/ 29 h 39"/>
                  <a:gd name="T40" fmla="*/ 27 w 38"/>
                  <a:gd name="T41" fmla="*/ 27 h 39"/>
                  <a:gd name="T42" fmla="*/ 31 w 38"/>
                  <a:gd name="T43" fmla="*/ 27 h 39"/>
                  <a:gd name="T44" fmla="*/ 32 w 38"/>
                  <a:gd name="T45" fmla="*/ 24 h 39"/>
                  <a:gd name="T46" fmla="*/ 36 w 38"/>
                  <a:gd name="T47" fmla="*/ 18 h 39"/>
                  <a:gd name="T48" fmla="*/ 38 w 38"/>
                  <a:gd name="T49" fmla="*/ 16 h 39"/>
                  <a:gd name="T50" fmla="*/ 38 w 38"/>
                  <a:gd name="T51" fmla="*/ 14 h 39"/>
                  <a:gd name="T52" fmla="*/ 36 w 38"/>
                  <a:gd name="T53" fmla="*/ 10 h 39"/>
                  <a:gd name="T54" fmla="*/ 32 w 38"/>
                  <a:gd name="T55" fmla="*/ 7 h 39"/>
                  <a:gd name="T56" fmla="*/ 32 w 38"/>
                  <a:gd name="T57" fmla="*/ 7 h 39"/>
                  <a:gd name="T58" fmla="*/ 32 w 38"/>
                  <a:gd name="T59" fmla="*/ 7 h 39"/>
                  <a:gd name="T60" fmla="*/ 32 w 38"/>
                  <a:gd name="T61" fmla="*/ 7 h 39"/>
                  <a:gd name="T62" fmla="*/ 32 w 38"/>
                  <a:gd name="T63" fmla="*/ 7 h 39"/>
                  <a:gd name="T64" fmla="*/ 32 w 38"/>
                  <a:gd name="T65" fmla="*/ 7 h 39"/>
                  <a:gd name="T66" fmla="*/ 32 w 38"/>
                  <a:gd name="T67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" h="39">
                    <a:moveTo>
                      <a:pt x="32" y="7"/>
                    </a:moveTo>
                    <a:lnTo>
                      <a:pt x="27" y="0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2" y="3"/>
                    </a:lnTo>
                    <a:lnTo>
                      <a:pt x="18" y="4"/>
                    </a:lnTo>
                    <a:lnTo>
                      <a:pt x="14" y="7"/>
                    </a:lnTo>
                    <a:lnTo>
                      <a:pt x="11" y="8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0" y="20"/>
                    </a:lnTo>
                    <a:lnTo>
                      <a:pt x="2" y="24"/>
                    </a:lnTo>
                    <a:lnTo>
                      <a:pt x="4" y="27"/>
                    </a:lnTo>
                    <a:lnTo>
                      <a:pt x="6" y="29"/>
                    </a:lnTo>
                    <a:lnTo>
                      <a:pt x="6" y="31"/>
                    </a:lnTo>
                    <a:lnTo>
                      <a:pt x="11" y="37"/>
                    </a:lnTo>
                    <a:lnTo>
                      <a:pt x="14" y="39"/>
                    </a:lnTo>
                    <a:lnTo>
                      <a:pt x="15" y="37"/>
                    </a:lnTo>
                    <a:lnTo>
                      <a:pt x="19" y="31"/>
                    </a:lnTo>
                    <a:lnTo>
                      <a:pt x="23" y="29"/>
                    </a:lnTo>
                    <a:lnTo>
                      <a:pt x="27" y="27"/>
                    </a:lnTo>
                    <a:lnTo>
                      <a:pt x="31" y="27"/>
                    </a:lnTo>
                    <a:lnTo>
                      <a:pt x="32" y="24"/>
                    </a:lnTo>
                    <a:lnTo>
                      <a:pt x="36" y="18"/>
                    </a:lnTo>
                    <a:lnTo>
                      <a:pt x="38" y="16"/>
                    </a:lnTo>
                    <a:lnTo>
                      <a:pt x="38" y="14"/>
                    </a:lnTo>
                    <a:lnTo>
                      <a:pt x="36" y="10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7"/>
                    </a:lnTo>
                    <a:lnTo>
                      <a:pt x="32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54">
                <a:extLst>
                  <a:ext uri="{FF2B5EF4-FFF2-40B4-BE49-F238E27FC236}">
                    <a16:creationId xmlns:a16="http://schemas.microsoft.com/office/drawing/2014/main" id="{AAA4FDBC-5C35-41FD-8D5F-B9E6DE814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5372" y="4616457"/>
                <a:ext cx="36513" cy="39689"/>
              </a:xfrm>
              <a:custGeom>
                <a:avLst/>
                <a:gdLst>
                  <a:gd name="T0" fmla="*/ 10 w 23"/>
                  <a:gd name="T1" fmla="*/ 0 h 25"/>
                  <a:gd name="T2" fmla="*/ 7 w 23"/>
                  <a:gd name="T3" fmla="*/ 1 h 25"/>
                  <a:gd name="T4" fmla="*/ 6 w 23"/>
                  <a:gd name="T5" fmla="*/ 5 h 25"/>
                  <a:gd name="T6" fmla="*/ 0 w 23"/>
                  <a:gd name="T7" fmla="*/ 16 h 25"/>
                  <a:gd name="T8" fmla="*/ 6 w 23"/>
                  <a:gd name="T9" fmla="*/ 21 h 25"/>
                  <a:gd name="T10" fmla="*/ 11 w 23"/>
                  <a:gd name="T11" fmla="*/ 25 h 25"/>
                  <a:gd name="T12" fmla="*/ 15 w 23"/>
                  <a:gd name="T13" fmla="*/ 25 h 25"/>
                  <a:gd name="T14" fmla="*/ 18 w 23"/>
                  <a:gd name="T15" fmla="*/ 25 h 25"/>
                  <a:gd name="T16" fmla="*/ 18 w 23"/>
                  <a:gd name="T17" fmla="*/ 23 h 25"/>
                  <a:gd name="T18" fmla="*/ 19 w 23"/>
                  <a:gd name="T19" fmla="*/ 17 h 25"/>
                  <a:gd name="T20" fmla="*/ 23 w 23"/>
                  <a:gd name="T21" fmla="*/ 17 h 25"/>
                  <a:gd name="T22" fmla="*/ 20 w 23"/>
                  <a:gd name="T23" fmla="*/ 13 h 25"/>
                  <a:gd name="T24" fmla="*/ 20 w 23"/>
                  <a:gd name="T25" fmla="*/ 9 h 25"/>
                  <a:gd name="T26" fmla="*/ 20 w 23"/>
                  <a:gd name="T27" fmla="*/ 5 h 25"/>
                  <a:gd name="T28" fmla="*/ 19 w 23"/>
                  <a:gd name="T29" fmla="*/ 4 h 25"/>
                  <a:gd name="T30" fmla="*/ 15 w 23"/>
                  <a:gd name="T31" fmla="*/ 0 h 25"/>
                  <a:gd name="T32" fmla="*/ 10 w 23"/>
                  <a:gd name="T33" fmla="*/ 0 h 25"/>
                  <a:gd name="T34" fmla="*/ 10 w 23"/>
                  <a:gd name="T35" fmla="*/ 0 h 25"/>
                  <a:gd name="T36" fmla="*/ 10 w 23"/>
                  <a:gd name="T37" fmla="*/ 0 h 25"/>
                  <a:gd name="T38" fmla="*/ 10 w 23"/>
                  <a:gd name="T39" fmla="*/ 0 h 25"/>
                  <a:gd name="T40" fmla="*/ 10 w 23"/>
                  <a:gd name="T41" fmla="*/ 0 h 25"/>
                  <a:gd name="T42" fmla="*/ 10 w 23"/>
                  <a:gd name="T43" fmla="*/ 0 h 25"/>
                  <a:gd name="T44" fmla="*/ 10 w 23"/>
                  <a:gd name="T4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25">
                    <a:moveTo>
                      <a:pt x="10" y="0"/>
                    </a:moveTo>
                    <a:lnTo>
                      <a:pt x="7" y="1"/>
                    </a:lnTo>
                    <a:lnTo>
                      <a:pt x="6" y="5"/>
                    </a:lnTo>
                    <a:lnTo>
                      <a:pt x="0" y="16"/>
                    </a:lnTo>
                    <a:lnTo>
                      <a:pt x="6" y="21"/>
                    </a:lnTo>
                    <a:lnTo>
                      <a:pt x="11" y="25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18" y="23"/>
                    </a:lnTo>
                    <a:lnTo>
                      <a:pt x="19" y="17"/>
                    </a:lnTo>
                    <a:lnTo>
                      <a:pt x="23" y="17"/>
                    </a:lnTo>
                    <a:lnTo>
                      <a:pt x="20" y="13"/>
                    </a:lnTo>
                    <a:lnTo>
                      <a:pt x="20" y="9"/>
                    </a:lnTo>
                    <a:lnTo>
                      <a:pt x="20" y="5"/>
                    </a:lnTo>
                    <a:lnTo>
                      <a:pt x="19" y="4"/>
                    </a:lnTo>
                    <a:lnTo>
                      <a:pt x="15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55">
                <a:extLst>
                  <a:ext uri="{FF2B5EF4-FFF2-40B4-BE49-F238E27FC236}">
                    <a16:creationId xmlns:a16="http://schemas.microsoft.com/office/drawing/2014/main" id="{E06ECFF6-A9B5-4949-B82A-54A217506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797" y="3738569"/>
                <a:ext cx="201613" cy="266700"/>
              </a:xfrm>
              <a:custGeom>
                <a:avLst/>
                <a:gdLst>
                  <a:gd name="T0" fmla="*/ 119 w 127"/>
                  <a:gd name="T1" fmla="*/ 109 h 168"/>
                  <a:gd name="T2" fmla="*/ 111 w 127"/>
                  <a:gd name="T3" fmla="*/ 97 h 168"/>
                  <a:gd name="T4" fmla="*/ 111 w 127"/>
                  <a:gd name="T5" fmla="*/ 45 h 168"/>
                  <a:gd name="T6" fmla="*/ 111 w 127"/>
                  <a:gd name="T7" fmla="*/ 38 h 168"/>
                  <a:gd name="T8" fmla="*/ 116 w 127"/>
                  <a:gd name="T9" fmla="*/ 26 h 168"/>
                  <a:gd name="T10" fmla="*/ 127 w 127"/>
                  <a:gd name="T11" fmla="*/ 13 h 168"/>
                  <a:gd name="T12" fmla="*/ 120 w 127"/>
                  <a:gd name="T13" fmla="*/ 13 h 168"/>
                  <a:gd name="T14" fmla="*/ 114 w 127"/>
                  <a:gd name="T15" fmla="*/ 13 h 168"/>
                  <a:gd name="T16" fmla="*/ 110 w 127"/>
                  <a:gd name="T17" fmla="*/ 8 h 168"/>
                  <a:gd name="T18" fmla="*/ 101 w 127"/>
                  <a:gd name="T19" fmla="*/ 10 h 168"/>
                  <a:gd name="T20" fmla="*/ 90 w 127"/>
                  <a:gd name="T21" fmla="*/ 18 h 168"/>
                  <a:gd name="T22" fmla="*/ 86 w 127"/>
                  <a:gd name="T23" fmla="*/ 21 h 168"/>
                  <a:gd name="T24" fmla="*/ 79 w 127"/>
                  <a:gd name="T25" fmla="*/ 21 h 168"/>
                  <a:gd name="T26" fmla="*/ 71 w 127"/>
                  <a:gd name="T27" fmla="*/ 18 h 168"/>
                  <a:gd name="T28" fmla="*/ 63 w 127"/>
                  <a:gd name="T29" fmla="*/ 17 h 168"/>
                  <a:gd name="T30" fmla="*/ 54 w 127"/>
                  <a:gd name="T31" fmla="*/ 9 h 168"/>
                  <a:gd name="T32" fmla="*/ 46 w 127"/>
                  <a:gd name="T33" fmla="*/ 5 h 168"/>
                  <a:gd name="T34" fmla="*/ 41 w 127"/>
                  <a:gd name="T35" fmla="*/ 4 h 168"/>
                  <a:gd name="T36" fmla="*/ 31 w 127"/>
                  <a:gd name="T37" fmla="*/ 1 h 168"/>
                  <a:gd name="T38" fmla="*/ 19 w 127"/>
                  <a:gd name="T39" fmla="*/ 0 h 168"/>
                  <a:gd name="T40" fmla="*/ 5 w 127"/>
                  <a:gd name="T41" fmla="*/ 4 h 168"/>
                  <a:gd name="T42" fmla="*/ 0 w 127"/>
                  <a:gd name="T43" fmla="*/ 8 h 168"/>
                  <a:gd name="T44" fmla="*/ 1 w 127"/>
                  <a:gd name="T45" fmla="*/ 13 h 168"/>
                  <a:gd name="T46" fmla="*/ 5 w 127"/>
                  <a:gd name="T47" fmla="*/ 17 h 168"/>
                  <a:gd name="T48" fmla="*/ 6 w 127"/>
                  <a:gd name="T49" fmla="*/ 21 h 168"/>
                  <a:gd name="T50" fmla="*/ 9 w 127"/>
                  <a:gd name="T51" fmla="*/ 26 h 168"/>
                  <a:gd name="T52" fmla="*/ 14 w 127"/>
                  <a:gd name="T53" fmla="*/ 38 h 168"/>
                  <a:gd name="T54" fmla="*/ 18 w 127"/>
                  <a:gd name="T55" fmla="*/ 49 h 168"/>
                  <a:gd name="T56" fmla="*/ 14 w 127"/>
                  <a:gd name="T57" fmla="*/ 57 h 168"/>
                  <a:gd name="T58" fmla="*/ 13 w 127"/>
                  <a:gd name="T59" fmla="*/ 62 h 168"/>
                  <a:gd name="T60" fmla="*/ 6 w 127"/>
                  <a:gd name="T61" fmla="*/ 66 h 168"/>
                  <a:gd name="T62" fmla="*/ 2 w 127"/>
                  <a:gd name="T63" fmla="*/ 74 h 168"/>
                  <a:gd name="T64" fmla="*/ 1 w 127"/>
                  <a:gd name="T65" fmla="*/ 87 h 168"/>
                  <a:gd name="T66" fmla="*/ 9 w 127"/>
                  <a:gd name="T67" fmla="*/ 87 h 168"/>
                  <a:gd name="T68" fmla="*/ 14 w 127"/>
                  <a:gd name="T69" fmla="*/ 89 h 168"/>
                  <a:gd name="T70" fmla="*/ 6 w 127"/>
                  <a:gd name="T71" fmla="*/ 93 h 168"/>
                  <a:gd name="T72" fmla="*/ 1 w 127"/>
                  <a:gd name="T73" fmla="*/ 97 h 168"/>
                  <a:gd name="T74" fmla="*/ 1 w 127"/>
                  <a:gd name="T75" fmla="*/ 102 h 168"/>
                  <a:gd name="T76" fmla="*/ 58 w 127"/>
                  <a:gd name="T77" fmla="*/ 140 h 168"/>
                  <a:gd name="T78" fmla="*/ 58 w 127"/>
                  <a:gd name="T79" fmla="*/ 144 h 168"/>
                  <a:gd name="T80" fmla="*/ 59 w 127"/>
                  <a:gd name="T81" fmla="*/ 148 h 168"/>
                  <a:gd name="T82" fmla="*/ 77 w 127"/>
                  <a:gd name="T83" fmla="*/ 163 h 168"/>
                  <a:gd name="T84" fmla="*/ 83 w 127"/>
                  <a:gd name="T85" fmla="*/ 168 h 168"/>
                  <a:gd name="T86" fmla="*/ 86 w 127"/>
                  <a:gd name="T87" fmla="*/ 168 h 168"/>
                  <a:gd name="T88" fmla="*/ 89 w 127"/>
                  <a:gd name="T89" fmla="*/ 163 h 168"/>
                  <a:gd name="T90" fmla="*/ 90 w 127"/>
                  <a:gd name="T91" fmla="*/ 158 h 168"/>
                  <a:gd name="T92" fmla="*/ 93 w 127"/>
                  <a:gd name="T93" fmla="*/ 152 h 168"/>
                  <a:gd name="T94" fmla="*/ 98 w 127"/>
                  <a:gd name="T95" fmla="*/ 142 h 168"/>
                  <a:gd name="T96" fmla="*/ 101 w 127"/>
                  <a:gd name="T97" fmla="*/ 132 h 168"/>
                  <a:gd name="T98" fmla="*/ 103 w 127"/>
                  <a:gd name="T99" fmla="*/ 131 h 168"/>
                  <a:gd name="T100" fmla="*/ 107 w 127"/>
                  <a:gd name="T101" fmla="*/ 127 h 168"/>
                  <a:gd name="T102" fmla="*/ 111 w 127"/>
                  <a:gd name="T103" fmla="*/ 127 h 168"/>
                  <a:gd name="T104" fmla="*/ 110 w 127"/>
                  <a:gd name="T105" fmla="*/ 119 h 168"/>
                  <a:gd name="T106" fmla="*/ 111 w 127"/>
                  <a:gd name="T107" fmla="*/ 119 h 168"/>
                  <a:gd name="T108" fmla="*/ 116 w 127"/>
                  <a:gd name="T109" fmla="*/ 119 h 168"/>
                  <a:gd name="T110" fmla="*/ 124 w 127"/>
                  <a:gd name="T111" fmla="*/ 109 h 168"/>
                  <a:gd name="T112" fmla="*/ 120 w 127"/>
                  <a:gd name="T113" fmla="*/ 111 h 168"/>
                  <a:gd name="T114" fmla="*/ 120 w 127"/>
                  <a:gd name="T115" fmla="*/ 111 h 168"/>
                  <a:gd name="T116" fmla="*/ 120 w 127"/>
                  <a:gd name="T117" fmla="*/ 111 h 168"/>
                  <a:gd name="T118" fmla="*/ 120 w 127"/>
                  <a:gd name="T119" fmla="*/ 11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7" h="168">
                    <a:moveTo>
                      <a:pt x="120" y="111"/>
                    </a:moveTo>
                    <a:lnTo>
                      <a:pt x="119" y="109"/>
                    </a:lnTo>
                    <a:lnTo>
                      <a:pt x="115" y="102"/>
                    </a:lnTo>
                    <a:lnTo>
                      <a:pt x="111" y="97"/>
                    </a:lnTo>
                    <a:lnTo>
                      <a:pt x="111" y="91"/>
                    </a:lnTo>
                    <a:lnTo>
                      <a:pt x="111" y="45"/>
                    </a:lnTo>
                    <a:lnTo>
                      <a:pt x="111" y="41"/>
                    </a:lnTo>
                    <a:lnTo>
                      <a:pt x="111" y="38"/>
                    </a:lnTo>
                    <a:lnTo>
                      <a:pt x="114" y="32"/>
                    </a:lnTo>
                    <a:lnTo>
                      <a:pt x="116" y="26"/>
                    </a:lnTo>
                    <a:lnTo>
                      <a:pt x="123" y="17"/>
                    </a:lnTo>
                    <a:lnTo>
                      <a:pt x="127" y="13"/>
                    </a:lnTo>
                    <a:lnTo>
                      <a:pt x="123" y="13"/>
                    </a:lnTo>
                    <a:lnTo>
                      <a:pt x="120" y="13"/>
                    </a:lnTo>
                    <a:lnTo>
                      <a:pt x="116" y="13"/>
                    </a:lnTo>
                    <a:lnTo>
                      <a:pt x="114" y="13"/>
                    </a:lnTo>
                    <a:lnTo>
                      <a:pt x="111" y="9"/>
                    </a:lnTo>
                    <a:lnTo>
                      <a:pt x="110" y="8"/>
                    </a:lnTo>
                    <a:lnTo>
                      <a:pt x="106" y="8"/>
                    </a:lnTo>
                    <a:lnTo>
                      <a:pt x="101" y="10"/>
                    </a:lnTo>
                    <a:lnTo>
                      <a:pt x="94" y="14"/>
                    </a:lnTo>
                    <a:lnTo>
                      <a:pt x="90" y="18"/>
                    </a:lnTo>
                    <a:lnTo>
                      <a:pt x="89" y="22"/>
                    </a:lnTo>
                    <a:lnTo>
                      <a:pt x="86" y="21"/>
                    </a:lnTo>
                    <a:lnTo>
                      <a:pt x="83" y="21"/>
                    </a:lnTo>
                    <a:lnTo>
                      <a:pt x="79" y="21"/>
                    </a:lnTo>
                    <a:lnTo>
                      <a:pt x="75" y="18"/>
                    </a:lnTo>
                    <a:lnTo>
                      <a:pt x="71" y="18"/>
                    </a:lnTo>
                    <a:lnTo>
                      <a:pt x="67" y="18"/>
                    </a:lnTo>
                    <a:lnTo>
                      <a:pt x="63" y="17"/>
                    </a:lnTo>
                    <a:lnTo>
                      <a:pt x="62" y="14"/>
                    </a:lnTo>
                    <a:lnTo>
                      <a:pt x="54" y="9"/>
                    </a:lnTo>
                    <a:lnTo>
                      <a:pt x="49" y="5"/>
                    </a:lnTo>
                    <a:lnTo>
                      <a:pt x="46" y="5"/>
                    </a:lnTo>
                    <a:lnTo>
                      <a:pt x="45" y="4"/>
                    </a:lnTo>
                    <a:lnTo>
                      <a:pt x="41" y="4"/>
                    </a:lnTo>
                    <a:lnTo>
                      <a:pt x="33" y="4"/>
                    </a:lnTo>
                    <a:lnTo>
                      <a:pt x="31" y="1"/>
                    </a:lnTo>
                    <a:lnTo>
                      <a:pt x="29" y="0"/>
                    </a:lnTo>
                    <a:lnTo>
                      <a:pt x="19" y="0"/>
                    </a:lnTo>
                    <a:lnTo>
                      <a:pt x="6" y="1"/>
                    </a:lnTo>
                    <a:lnTo>
                      <a:pt x="5" y="4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2" y="14"/>
                    </a:lnTo>
                    <a:lnTo>
                      <a:pt x="5" y="17"/>
                    </a:lnTo>
                    <a:lnTo>
                      <a:pt x="6" y="17"/>
                    </a:lnTo>
                    <a:lnTo>
                      <a:pt x="6" y="21"/>
                    </a:lnTo>
                    <a:lnTo>
                      <a:pt x="6" y="25"/>
                    </a:lnTo>
                    <a:lnTo>
                      <a:pt x="9" y="26"/>
                    </a:lnTo>
                    <a:lnTo>
                      <a:pt x="13" y="34"/>
                    </a:lnTo>
                    <a:lnTo>
                      <a:pt x="14" y="38"/>
                    </a:lnTo>
                    <a:lnTo>
                      <a:pt x="16" y="45"/>
                    </a:lnTo>
                    <a:lnTo>
                      <a:pt x="18" y="49"/>
                    </a:lnTo>
                    <a:lnTo>
                      <a:pt x="16" y="54"/>
                    </a:lnTo>
                    <a:lnTo>
                      <a:pt x="14" y="57"/>
                    </a:lnTo>
                    <a:lnTo>
                      <a:pt x="13" y="61"/>
                    </a:lnTo>
                    <a:lnTo>
                      <a:pt x="13" y="62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6" y="70"/>
                    </a:lnTo>
                    <a:lnTo>
                      <a:pt x="2" y="74"/>
                    </a:lnTo>
                    <a:lnTo>
                      <a:pt x="0" y="82"/>
                    </a:lnTo>
                    <a:lnTo>
                      <a:pt x="1" y="87"/>
                    </a:lnTo>
                    <a:lnTo>
                      <a:pt x="5" y="89"/>
                    </a:lnTo>
                    <a:lnTo>
                      <a:pt x="9" y="87"/>
                    </a:lnTo>
                    <a:lnTo>
                      <a:pt x="10" y="87"/>
                    </a:lnTo>
                    <a:lnTo>
                      <a:pt x="14" y="89"/>
                    </a:lnTo>
                    <a:lnTo>
                      <a:pt x="6" y="91"/>
                    </a:lnTo>
                    <a:lnTo>
                      <a:pt x="6" y="93"/>
                    </a:lnTo>
                    <a:lnTo>
                      <a:pt x="2" y="93"/>
                    </a:lnTo>
                    <a:lnTo>
                      <a:pt x="1" y="97"/>
                    </a:lnTo>
                    <a:lnTo>
                      <a:pt x="1" y="101"/>
                    </a:lnTo>
                    <a:lnTo>
                      <a:pt x="1" y="102"/>
                    </a:lnTo>
                    <a:lnTo>
                      <a:pt x="54" y="136"/>
                    </a:lnTo>
                    <a:lnTo>
                      <a:pt x="58" y="140"/>
                    </a:lnTo>
                    <a:lnTo>
                      <a:pt x="59" y="142"/>
                    </a:lnTo>
                    <a:lnTo>
                      <a:pt x="58" y="144"/>
                    </a:lnTo>
                    <a:lnTo>
                      <a:pt x="58" y="148"/>
                    </a:lnTo>
                    <a:lnTo>
                      <a:pt x="59" y="148"/>
                    </a:lnTo>
                    <a:lnTo>
                      <a:pt x="67" y="158"/>
                    </a:lnTo>
                    <a:lnTo>
                      <a:pt x="77" y="163"/>
                    </a:lnTo>
                    <a:lnTo>
                      <a:pt x="81" y="167"/>
                    </a:lnTo>
                    <a:lnTo>
                      <a:pt x="83" y="168"/>
                    </a:lnTo>
                    <a:lnTo>
                      <a:pt x="85" y="168"/>
                    </a:lnTo>
                    <a:lnTo>
                      <a:pt x="86" y="168"/>
                    </a:lnTo>
                    <a:lnTo>
                      <a:pt x="86" y="168"/>
                    </a:lnTo>
                    <a:lnTo>
                      <a:pt x="89" y="163"/>
                    </a:lnTo>
                    <a:lnTo>
                      <a:pt x="90" y="159"/>
                    </a:lnTo>
                    <a:lnTo>
                      <a:pt x="90" y="158"/>
                    </a:lnTo>
                    <a:lnTo>
                      <a:pt x="93" y="155"/>
                    </a:lnTo>
                    <a:lnTo>
                      <a:pt x="93" y="152"/>
                    </a:lnTo>
                    <a:lnTo>
                      <a:pt x="97" y="144"/>
                    </a:lnTo>
                    <a:lnTo>
                      <a:pt x="98" y="142"/>
                    </a:lnTo>
                    <a:lnTo>
                      <a:pt x="101" y="139"/>
                    </a:lnTo>
                    <a:lnTo>
                      <a:pt x="101" y="132"/>
                    </a:lnTo>
                    <a:lnTo>
                      <a:pt x="102" y="131"/>
                    </a:lnTo>
                    <a:lnTo>
                      <a:pt x="103" y="131"/>
                    </a:lnTo>
                    <a:lnTo>
                      <a:pt x="107" y="128"/>
                    </a:lnTo>
                    <a:lnTo>
                      <a:pt x="107" y="127"/>
                    </a:lnTo>
                    <a:lnTo>
                      <a:pt x="110" y="126"/>
                    </a:lnTo>
                    <a:lnTo>
                      <a:pt x="111" y="127"/>
                    </a:lnTo>
                    <a:lnTo>
                      <a:pt x="111" y="123"/>
                    </a:lnTo>
                    <a:lnTo>
                      <a:pt x="110" y="119"/>
                    </a:lnTo>
                    <a:lnTo>
                      <a:pt x="111" y="122"/>
                    </a:lnTo>
                    <a:lnTo>
                      <a:pt x="111" y="119"/>
                    </a:lnTo>
                    <a:lnTo>
                      <a:pt x="114" y="122"/>
                    </a:lnTo>
                    <a:lnTo>
                      <a:pt x="116" y="119"/>
                    </a:lnTo>
                    <a:lnTo>
                      <a:pt x="120" y="115"/>
                    </a:lnTo>
                    <a:lnTo>
                      <a:pt x="124" y="109"/>
                    </a:lnTo>
                    <a:lnTo>
                      <a:pt x="120" y="114"/>
                    </a:lnTo>
                    <a:lnTo>
                      <a:pt x="120" y="111"/>
                    </a:lnTo>
                    <a:lnTo>
                      <a:pt x="120" y="111"/>
                    </a:lnTo>
                    <a:lnTo>
                      <a:pt x="120" y="111"/>
                    </a:lnTo>
                    <a:lnTo>
                      <a:pt x="120" y="111"/>
                    </a:lnTo>
                    <a:lnTo>
                      <a:pt x="120" y="111"/>
                    </a:lnTo>
                    <a:lnTo>
                      <a:pt x="120" y="111"/>
                    </a:lnTo>
                    <a:lnTo>
                      <a:pt x="120" y="1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56">
                <a:extLst>
                  <a:ext uri="{FF2B5EF4-FFF2-40B4-BE49-F238E27FC236}">
                    <a16:creationId xmlns:a16="http://schemas.microsoft.com/office/drawing/2014/main" id="{BA00EED4-AB25-4306-9F5E-C13DA1034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5698" y="4143381"/>
                <a:ext cx="79375" cy="222251"/>
              </a:xfrm>
              <a:custGeom>
                <a:avLst/>
                <a:gdLst>
                  <a:gd name="T0" fmla="*/ 12 w 50"/>
                  <a:gd name="T1" fmla="*/ 5 h 140"/>
                  <a:gd name="T2" fmla="*/ 12 w 50"/>
                  <a:gd name="T3" fmla="*/ 7 h 140"/>
                  <a:gd name="T4" fmla="*/ 12 w 50"/>
                  <a:gd name="T5" fmla="*/ 11 h 140"/>
                  <a:gd name="T6" fmla="*/ 16 w 50"/>
                  <a:gd name="T7" fmla="*/ 17 h 140"/>
                  <a:gd name="T8" fmla="*/ 16 w 50"/>
                  <a:gd name="T9" fmla="*/ 22 h 140"/>
                  <a:gd name="T10" fmla="*/ 12 w 50"/>
                  <a:gd name="T11" fmla="*/ 26 h 140"/>
                  <a:gd name="T12" fmla="*/ 10 w 50"/>
                  <a:gd name="T13" fmla="*/ 27 h 140"/>
                  <a:gd name="T14" fmla="*/ 12 w 50"/>
                  <a:gd name="T15" fmla="*/ 30 h 140"/>
                  <a:gd name="T16" fmla="*/ 10 w 50"/>
                  <a:gd name="T17" fmla="*/ 38 h 140"/>
                  <a:gd name="T18" fmla="*/ 12 w 50"/>
                  <a:gd name="T19" fmla="*/ 51 h 140"/>
                  <a:gd name="T20" fmla="*/ 8 w 50"/>
                  <a:gd name="T21" fmla="*/ 57 h 140"/>
                  <a:gd name="T22" fmla="*/ 4 w 50"/>
                  <a:gd name="T23" fmla="*/ 61 h 140"/>
                  <a:gd name="T24" fmla="*/ 4 w 50"/>
                  <a:gd name="T25" fmla="*/ 70 h 140"/>
                  <a:gd name="T26" fmla="*/ 2 w 50"/>
                  <a:gd name="T27" fmla="*/ 74 h 140"/>
                  <a:gd name="T28" fmla="*/ 0 w 50"/>
                  <a:gd name="T29" fmla="*/ 79 h 140"/>
                  <a:gd name="T30" fmla="*/ 2 w 50"/>
                  <a:gd name="T31" fmla="*/ 82 h 140"/>
                  <a:gd name="T32" fmla="*/ 5 w 50"/>
                  <a:gd name="T33" fmla="*/ 83 h 140"/>
                  <a:gd name="T34" fmla="*/ 5 w 50"/>
                  <a:gd name="T35" fmla="*/ 83 h 140"/>
                  <a:gd name="T36" fmla="*/ 6 w 50"/>
                  <a:gd name="T37" fmla="*/ 83 h 140"/>
                  <a:gd name="T38" fmla="*/ 17 w 50"/>
                  <a:gd name="T39" fmla="*/ 92 h 140"/>
                  <a:gd name="T40" fmla="*/ 25 w 50"/>
                  <a:gd name="T41" fmla="*/ 91 h 140"/>
                  <a:gd name="T42" fmla="*/ 29 w 50"/>
                  <a:gd name="T43" fmla="*/ 96 h 140"/>
                  <a:gd name="T44" fmla="*/ 29 w 50"/>
                  <a:gd name="T45" fmla="*/ 102 h 140"/>
                  <a:gd name="T46" fmla="*/ 26 w 50"/>
                  <a:gd name="T47" fmla="*/ 108 h 140"/>
                  <a:gd name="T48" fmla="*/ 25 w 50"/>
                  <a:gd name="T49" fmla="*/ 114 h 140"/>
                  <a:gd name="T50" fmla="*/ 25 w 50"/>
                  <a:gd name="T51" fmla="*/ 118 h 140"/>
                  <a:gd name="T52" fmla="*/ 25 w 50"/>
                  <a:gd name="T53" fmla="*/ 122 h 140"/>
                  <a:gd name="T54" fmla="*/ 34 w 50"/>
                  <a:gd name="T55" fmla="*/ 132 h 140"/>
                  <a:gd name="T56" fmla="*/ 37 w 50"/>
                  <a:gd name="T57" fmla="*/ 139 h 140"/>
                  <a:gd name="T58" fmla="*/ 40 w 50"/>
                  <a:gd name="T59" fmla="*/ 140 h 140"/>
                  <a:gd name="T60" fmla="*/ 40 w 50"/>
                  <a:gd name="T61" fmla="*/ 135 h 140"/>
                  <a:gd name="T62" fmla="*/ 38 w 50"/>
                  <a:gd name="T63" fmla="*/ 128 h 140"/>
                  <a:gd name="T64" fmla="*/ 42 w 50"/>
                  <a:gd name="T65" fmla="*/ 123 h 140"/>
                  <a:gd name="T66" fmla="*/ 46 w 50"/>
                  <a:gd name="T67" fmla="*/ 122 h 140"/>
                  <a:gd name="T68" fmla="*/ 50 w 50"/>
                  <a:gd name="T69" fmla="*/ 118 h 140"/>
                  <a:gd name="T70" fmla="*/ 50 w 50"/>
                  <a:gd name="T71" fmla="*/ 112 h 140"/>
                  <a:gd name="T72" fmla="*/ 50 w 50"/>
                  <a:gd name="T73" fmla="*/ 106 h 140"/>
                  <a:gd name="T74" fmla="*/ 50 w 50"/>
                  <a:gd name="T75" fmla="*/ 100 h 140"/>
                  <a:gd name="T76" fmla="*/ 50 w 50"/>
                  <a:gd name="T77" fmla="*/ 95 h 140"/>
                  <a:gd name="T78" fmla="*/ 47 w 50"/>
                  <a:gd name="T79" fmla="*/ 91 h 140"/>
                  <a:gd name="T80" fmla="*/ 43 w 50"/>
                  <a:gd name="T81" fmla="*/ 84 h 140"/>
                  <a:gd name="T82" fmla="*/ 38 w 50"/>
                  <a:gd name="T83" fmla="*/ 75 h 140"/>
                  <a:gd name="T84" fmla="*/ 34 w 50"/>
                  <a:gd name="T85" fmla="*/ 78 h 140"/>
                  <a:gd name="T86" fmla="*/ 38 w 50"/>
                  <a:gd name="T87" fmla="*/ 82 h 140"/>
                  <a:gd name="T88" fmla="*/ 40 w 50"/>
                  <a:gd name="T89" fmla="*/ 91 h 140"/>
                  <a:gd name="T90" fmla="*/ 34 w 50"/>
                  <a:gd name="T91" fmla="*/ 87 h 140"/>
                  <a:gd name="T92" fmla="*/ 30 w 50"/>
                  <a:gd name="T93" fmla="*/ 84 h 140"/>
                  <a:gd name="T94" fmla="*/ 30 w 50"/>
                  <a:gd name="T95" fmla="*/ 75 h 140"/>
                  <a:gd name="T96" fmla="*/ 26 w 50"/>
                  <a:gd name="T97" fmla="*/ 71 h 140"/>
                  <a:gd name="T98" fmla="*/ 26 w 50"/>
                  <a:gd name="T99" fmla="*/ 62 h 140"/>
                  <a:gd name="T100" fmla="*/ 21 w 50"/>
                  <a:gd name="T101" fmla="*/ 49 h 140"/>
                  <a:gd name="T102" fmla="*/ 25 w 50"/>
                  <a:gd name="T103" fmla="*/ 42 h 140"/>
                  <a:gd name="T104" fmla="*/ 25 w 50"/>
                  <a:gd name="T105" fmla="*/ 22 h 140"/>
                  <a:gd name="T106" fmla="*/ 26 w 50"/>
                  <a:gd name="T107" fmla="*/ 17 h 140"/>
                  <a:gd name="T108" fmla="*/ 21 w 50"/>
                  <a:gd name="T109" fmla="*/ 9 h 140"/>
                  <a:gd name="T110" fmla="*/ 21 w 50"/>
                  <a:gd name="T111" fmla="*/ 5 h 140"/>
                  <a:gd name="T112" fmla="*/ 16 w 50"/>
                  <a:gd name="T113" fmla="*/ 4 h 140"/>
                  <a:gd name="T114" fmla="*/ 12 w 50"/>
                  <a:gd name="T115" fmla="*/ 1 h 140"/>
                  <a:gd name="T116" fmla="*/ 6 w 50"/>
                  <a:gd name="T117" fmla="*/ 1 h 140"/>
                  <a:gd name="T118" fmla="*/ 6 w 50"/>
                  <a:gd name="T119" fmla="*/ 4 h 140"/>
                  <a:gd name="T120" fmla="*/ 6 w 50"/>
                  <a:gd name="T121" fmla="*/ 4 h 140"/>
                  <a:gd name="T122" fmla="*/ 6 w 50"/>
                  <a:gd name="T123" fmla="*/ 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" h="140">
                    <a:moveTo>
                      <a:pt x="6" y="4"/>
                    </a:moveTo>
                    <a:lnTo>
                      <a:pt x="12" y="5"/>
                    </a:lnTo>
                    <a:lnTo>
                      <a:pt x="12" y="6"/>
                    </a:lnTo>
                    <a:lnTo>
                      <a:pt x="12" y="7"/>
                    </a:lnTo>
                    <a:lnTo>
                      <a:pt x="12" y="9"/>
                    </a:lnTo>
                    <a:lnTo>
                      <a:pt x="12" y="11"/>
                    </a:lnTo>
                    <a:lnTo>
                      <a:pt x="13" y="13"/>
                    </a:lnTo>
                    <a:lnTo>
                      <a:pt x="16" y="17"/>
                    </a:lnTo>
                    <a:lnTo>
                      <a:pt x="16" y="21"/>
                    </a:lnTo>
                    <a:lnTo>
                      <a:pt x="16" y="22"/>
                    </a:lnTo>
                    <a:lnTo>
                      <a:pt x="13" y="25"/>
                    </a:lnTo>
                    <a:lnTo>
                      <a:pt x="12" y="26"/>
                    </a:lnTo>
                    <a:lnTo>
                      <a:pt x="10" y="26"/>
                    </a:lnTo>
                    <a:lnTo>
                      <a:pt x="10" y="27"/>
                    </a:lnTo>
                    <a:lnTo>
                      <a:pt x="10" y="27"/>
                    </a:lnTo>
                    <a:lnTo>
                      <a:pt x="12" y="30"/>
                    </a:lnTo>
                    <a:lnTo>
                      <a:pt x="12" y="34"/>
                    </a:lnTo>
                    <a:lnTo>
                      <a:pt x="10" y="38"/>
                    </a:lnTo>
                    <a:lnTo>
                      <a:pt x="10" y="47"/>
                    </a:lnTo>
                    <a:lnTo>
                      <a:pt x="12" y="51"/>
                    </a:lnTo>
                    <a:lnTo>
                      <a:pt x="13" y="53"/>
                    </a:lnTo>
                    <a:lnTo>
                      <a:pt x="8" y="57"/>
                    </a:lnTo>
                    <a:lnTo>
                      <a:pt x="6" y="58"/>
                    </a:lnTo>
                    <a:lnTo>
                      <a:pt x="4" y="61"/>
                    </a:lnTo>
                    <a:lnTo>
                      <a:pt x="6" y="66"/>
                    </a:lnTo>
                    <a:lnTo>
                      <a:pt x="4" y="70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0" y="78"/>
                    </a:lnTo>
                    <a:lnTo>
                      <a:pt x="0" y="79"/>
                    </a:lnTo>
                    <a:lnTo>
                      <a:pt x="1" y="80"/>
                    </a:lnTo>
                    <a:lnTo>
                      <a:pt x="2" y="82"/>
                    </a:lnTo>
                    <a:lnTo>
                      <a:pt x="4" y="83"/>
                    </a:lnTo>
                    <a:lnTo>
                      <a:pt x="5" y="83"/>
                    </a:lnTo>
                    <a:lnTo>
                      <a:pt x="6" y="83"/>
                    </a:lnTo>
                    <a:lnTo>
                      <a:pt x="5" y="83"/>
                    </a:lnTo>
                    <a:lnTo>
                      <a:pt x="6" y="84"/>
                    </a:lnTo>
                    <a:lnTo>
                      <a:pt x="6" y="83"/>
                    </a:lnTo>
                    <a:lnTo>
                      <a:pt x="16" y="92"/>
                    </a:lnTo>
                    <a:lnTo>
                      <a:pt x="17" y="92"/>
                    </a:lnTo>
                    <a:lnTo>
                      <a:pt x="21" y="92"/>
                    </a:lnTo>
                    <a:lnTo>
                      <a:pt x="25" y="91"/>
                    </a:lnTo>
                    <a:lnTo>
                      <a:pt x="26" y="91"/>
                    </a:lnTo>
                    <a:lnTo>
                      <a:pt x="29" y="96"/>
                    </a:lnTo>
                    <a:lnTo>
                      <a:pt x="29" y="99"/>
                    </a:lnTo>
                    <a:lnTo>
                      <a:pt x="29" y="102"/>
                    </a:lnTo>
                    <a:lnTo>
                      <a:pt x="29" y="106"/>
                    </a:lnTo>
                    <a:lnTo>
                      <a:pt x="26" y="108"/>
                    </a:lnTo>
                    <a:lnTo>
                      <a:pt x="26" y="112"/>
                    </a:lnTo>
                    <a:lnTo>
                      <a:pt x="25" y="114"/>
                    </a:lnTo>
                    <a:lnTo>
                      <a:pt x="25" y="115"/>
                    </a:lnTo>
                    <a:lnTo>
                      <a:pt x="25" y="118"/>
                    </a:lnTo>
                    <a:lnTo>
                      <a:pt x="25" y="119"/>
                    </a:lnTo>
                    <a:lnTo>
                      <a:pt x="25" y="122"/>
                    </a:lnTo>
                    <a:lnTo>
                      <a:pt x="29" y="127"/>
                    </a:lnTo>
                    <a:lnTo>
                      <a:pt x="34" y="132"/>
                    </a:lnTo>
                    <a:lnTo>
                      <a:pt x="37" y="136"/>
                    </a:lnTo>
                    <a:lnTo>
                      <a:pt x="37" y="139"/>
                    </a:lnTo>
                    <a:lnTo>
                      <a:pt x="37" y="140"/>
                    </a:lnTo>
                    <a:lnTo>
                      <a:pt x="40" y="140"/>
                    </a:lnTo>
                    <a:lnTo>
                      <a:pt x="40" y="139"/>
                    </a:lnTo>
                    <a:lnTo>
                      <a:pt x="40" y="135"/>
                    </a:lnTo>
                    <a:lnTo>
                      <a:pt x="40" y="132"/>
                    </a:lnTo>
                    <a:lnTo>
                      <a:pt x="38" y="128"/>
                    </a:lnTo>
                    <a:lnTo>
                      <a:pt x="40" y="126"/>
                    </a:lnTo>
                    <a:lnTo>
                      <a:pt x="42" y="123"/>
                    </a:lnTo>
                    <a:lnTo>
                      <a:pt x="45" y="122"/>
                    </a:lnTo>
                    <a:lnTo>
                      <a:pt x="46" y="122"/>
                    </a:lnTo>
                    <a:lnTo>
                      <a:pt x="47" y="119"/>
                    </a:lnTo>
                    <a:lnTo>
                      <a:pt x="50" y="118"/>
                    </a:lnTo>
                    <a:lnTo>
                      <a:pt x="50" y="115"/>
                    </a:lnTo>
                    <a:lnTo>
                      <a:pt x="50" y="112"/>
                    </a:lnTo>
                    <a:lnTo>
                      <a:pt x="50" y="108"/>
                    </a:lnTo>
                    <a:lnTo>
                      <a:pt x="50" y="106"/>
                    </a:lnTo>
                    <a:lnTo>
                      <a:pt x="50" y="102"/>
                    </a:lnTo>
                    <a:lnTo>
                      <a:pt x="50" y="100"/>
                    </a:lnTo>
                    <a:lnTo>
                      <a:pt x="50" y="96"/>
                    </a:lnTo>
                    <a:lnTo>
                      <a:pt x="50" y="95"/>
                    </a:lnTo>
                    <a:lnTo>
                      <a:pt x="49" y="92"/>
                    </a:lnTo>
                    <a:lnTo>
                      <a:pt x="47" y="91"/>
                    </a:lnTo>
                    <a:lnTo>
                      <a:pt x="46" y="88"/>
                    </a:lnTo>
                    <a:lnTo>
                      <a:pt x="43" y="84"/>
                    </a:lnTo>
                    <a:lnTo>
                      <a:pt x="40" y="79"/>
                    </a:lnTo>
                    <a:lnTo>
                      <a:pt x="38" y="75"/>
                    </a:lnTo>
                    <a:lnTo>
                      <a:pt x="34" y="74"/>
                    </a:lnTo>
                    <a:lnTo>
                      <a:pt x="34" y="78"/>
                    </a:lnTo>
                    <a:lnTo>
                      <a:pt x="37" y="78"/>
                    </a:lnTo>
                    <a:lnTo>
                      <a:pt x="38" y="82"/>
                    </a:lnTo>
                    <a:lnTo>
                      <a:pt x="40" y="84"/>
                    </a:lnTo>
                    <a:lnTo>
                      <a:pt x="40" y="91"/>
                    </a:lnTo>
                    <a:lnTo>
                      <a:pt x="34" y="83"/>
                    </a:lnTo>
                    <a:lnTo>
                      <a:pt x="34" y="87"/>
                    </a:lnTo>
                    <a:lnTo>
                      <a:pt x="33" y="87"/>
                    </a:lnTo>
                    <a:lnTo>
                      <a:pt x="30" y="84"/>
                    </a:lnTo>
                    <a:lnTo>
                      <a:pt x="30" y="79"/>
                    </a:lnTo>
                    <a:lnTo>
                      <a:pt x="30" y="75"/>
                    </a:lnTo>
                    <a:lnTo>
                      <a:pt x="29" y="74"/>
                    </a:lnTo>
                    <a:lnTo>
                      <a:pt x="26" y="71"/>
                    </a:lnTo>
                    <a:lnTo>
                      <a:pt x="26" y="66"/>
                    </a:lnTo>
                    <a:lnTo>
                      <a:pt x="26" y="62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6" y="38"/>
                    </a:lnTo>
                    <a:lnTo>
                      <a:pt x="25" y="22"/>
                    </a:lnTo>
                    <a:lnTo>
                      <a:pt x="26" y="18"/>
                    </a:lnTo>
                    <a:lnTo>
                      <a:pt x="26" y="17"/>
                    </a:lnTo>
                    <a:lnTo>
                      <a:pt x="25" y="14"/>
                    </a:lnTo>
                    <a:lnTo>
                      <a:pt x="21" y="9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7" y="4"/>
                    </a:lnTo>
                    <a:lnTo>
                      <a:pt x="16" y="4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57">
                <a:extLst>
                  <a:ext uri="{FF2B5EF4-FFF2-40B4-BE49-F238E27FC236}">
                    <a16:creationId xmlns:a16="http://schemas.microsoft.com/office/drawing/2014/main" id="{2F333BF0-A563-48E9-8930-D8AA5AB26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198" y="4176719"/>
                <a:ext cx="269875" cy="469901"/>
              </a:xfrm>
              <a:custGeom>
                <a:avLst/>
                <a:gdLst>
                  <a:gd name="T0" fmla="*/ 166 w 170"/>
                  <a:gd name="T1" fmla="*/ 66 h 296"/>
                  <a:gd name="T2" fmla="*/ 166 w 170"/>
                  <a:gd name="T3" fmla="*/ 49 h 296"/>
                  <a:gd name="T4" fmla="*/ 166 w 170"/>
                  <a:gd name="T5" fmla="*/ 34 h 296"/>
                  <a:gd name="T6" fmla="*/ 166 w 170"/>
                  <a:gd name="T7" fmla="*/ 18 h 296"/>
                  <a:gd name="T8" fmla="*/ 167 w 170"/>
                  <a:gd name="T9" fmla="*/ 5 h 296"/>
                  <a:gd name="T10" fmla="*/ 162 w 170"/>
                  <a:gd name="T11" fmla="*/ 0 h 296"/>
                  <a:gd name="T12" fmla="*/ 137 w 170"/>
                  <a:gd name="T13" fmla="*/ 13 h 296"/>
                  <a:gd name="T14" fmla="*/ 118 w 170"/>
                  <a:gd name="T15" fmla="*/ 21 h 296"/>
                  <a:gd name="T16" fmla="*/ 105 w 170"/>
                  <a:gd name="T17" fmla="*/ 21 h 296"/>
                  <a:gd name="T18" fmla="*/ 82 w 170"/>
                  <a:gd name="T19" fmla="*/ 18 h 296"/>
                  <a:gd name="T20" fmla="*/ 73 w 170"/>
                  <a:gd name="T21" fmla="*/ 30 h 296"/>
                  <a:gd name="T22" fmla="*/ 78 w 170"/>
                  <a:gd name="T23" fmla="*/ 54 h 296"/>
                  <a:gd name="T24" fmla="*/ 89 w 170"/>
                  <a:gd name="T25" fmla="*/ 71 h 296"/>
                  <a:gd name="T26" fmla="*/ 90 w 170"/>
                  <a:gd name="T27" fmla="*/ 85 h 296"/>
                  <a:gd name="T28" fmla="*/ 87 w 170"/>
                  <a:gd name="T29" fmla="*/ 98 h 296"/>
                  <a:gd name="T30" fmla="*/ 78 w 170"/>
                  <a:gd name="T31" fmla="*/ 107 h 296"/>
                  <a:gd name="T32" fmla="*/ 77 w 170"/>
                  <a:gd name="T33" fmla="*/ 119 h 296"/>
                  <a:gd name="T34" fmla="*/ 65 w 170"/>
                  <a:gd name="T35" fmla="*/ 101 h 296"/>
                  <a:gd name="T36" fmla="*/ 66 w 170"/>
                  <a:gd name="T37" fmla="*/ 91 h 296"/>
                  <a:gd name="T38" fmla="*/ 69 w 170"/>
                  <a:gd name="T39" fmla="*/ 75 h 296"/>
                  <a:gd name="T40" fmla="*/ 56 w 170"/>
                  <a:gd name="T41" fmla="*/ 71 h 296"/>
                  <a:gd name="T42" fmla="*/ 45 w 170"/>
                  <a:gd name="T43" fmla="*/ 62 h 296"/>
                  <a:gd name="T44" fmla="*/ 2 w 170"/>
                  <a:gd name="T45" fmla="*/ 91 h 296"/>
                  <a:gd name="T46" fmla="*/ 9 w 170"/>
                  <a:gd name="T47" fmla="*/ 98 h 296"/>
                  <a:gd name="T48" fmla="*/ 34 w 170"/>
                  <a:gd name="T49" fmla="*/ 107 h 296"/>
                  <a:gd name="T50" fmla="*/ 42 w 170"/>
                  <a:gd name="T51" fmla="*/ 115 h 296"/>
                  <a:gd name="T52" fmla="*/ 42 w 170"/>
                  <a:gd name="T53" fmla="*/ 135 h 296"/>
                  <a:gd name="T54" fmla="*/ 42 w 170"/>
                  <a:gd name="T55" fmla="*/ 144 h 296"/>
                  <a:gd name="T56" fmla="*/ 38 w 170"/>
                  <a:gd name="T57" fmla="*/ 151 h 296"/>
                  <a:gd name="T58" fmla="*/ 40 w 170"/>
                  <a:gd name="T59" fmla="*/ 164 h 296"/>
                  <a:gd name="T60" fmla="*/ 38 w 170"/>
                  <a:gd name="T61" fmla="*/ 178 h 296"/>
                  <a:gd name="T62" fmla="*/ 33 w 170"/>
                  <a:gd name="T63" fmla="*/ 192 h 296"/>
                  <a:gd name="T64" fmla="*/ 25 w 170"/>
                  <a:gd name="T65" fmla="*/ 202 h 296"/>
                  <a:gd name="T66" fmla="*/ 13 w 170"/>
                  <a:gd name="T67" fmla="*/ 216 h 296"/>
                  <a:gd name="T68" fmla="*/ 20 w 170"/>
                  <a:gd name="T69" fmla="*/ 239 h 296"/>
                  <a:gd name="T70" fmla="*/ 22 w 170"/>
                  <a:gd name="T71" fmla="*/ 269 h 296"/>
                  <a:gd name="T72" fmla="*/ 22 w 170"/>
                  <a:gd name="T73" fmla="*/ 282 h 296"/>
                  <a:gd name="T74" fmla="*/ 34 w 170"/>
                  <a:gd name="T75" fmla="*/ 296 h 296"/>
                  <a:gd name="T76" fmla="*/ 33 w 170"/>
                  <a:gd name="T77" fmla="*/ 282 h 296"/>
                  <a:gd name="T78" fmla="*/ 40 w 170"/>
                  <a:gd name="T79" fmla="*/ 268 h 296"/>
                  <a:gd name="T80" fmla="*/ 78 w 170"/>
                  <a:gd name="T81" fmla="*/ 247 h 296"/>
                  <a:gd name="T82" fmla="*/ 77 w 170"/>
                  <a:gd name="T83" fmla="*/ 233 h 296"/>
                  <a:gd name="T84" fmla="*/ 78 w 170"/>
                  <a:gd name="T85" fmla="*/ 212 h 296"/>
                  <a:gd name="T86" fmla="*/ 74 w 170"/>
                  <a:gd name="T87" fmla="*/ 199 h 296"/>
                  <a:gd name="T88" fmla="*/ 69 w 170"/>
                  <a:gd name="T89" fmla="*/ 180 h 296"/>
                  <a:gd name="T90" fmla="*/ 69 w 170"/>
                  <a:gd name="T91" fmla="*/ 167 h 296"/>
                  <a:gd name="T92" fmla="*/ 77 w 170"/>
                  <a:gd name="T93" fmla="*/ 164 h 296"/>
                  <a:gd name="T94" fmla="*/ 93 w 170"/>
                  <a:gd name="T95" fmla="*/ 148 h 296"/>
                  <a:gd name="T96" fmla="*/ 105 w 170"/>
                  <a:gd name="T97" fmla="*/ 136 h 296"/>
                  <a:gd name="T98" fmla="*/ 114 w 170"/>
                  <a:gd name="T99" fmla="*/ 127 h 296"/>
                  <a:gd name="T100" fmla="*/ 135 w 170"/>
                  <a:gd name="T101" fmla="*/ 118 h 296"/>
                  <a:gd name="T102" fmla="*/ 157 w 170"/>
                  <a:gd name="T103" fmla="*/ 98 h 296"/>
                  <a:gd name="T104" fmla="*/ 165 w 170"/>
                  <a:gd name="T105" fmla="*/ 83 h 296"/>
                  <a:gd name="T106" fmla="*/ 167 w 170"/>
                  <a:gd name="T107" fmla="*/ 70 h 296"/>
                  <a:gd name="T108" fmla="*/ 167 w 170"/>
                  <a:gd name="T109" fmla="*/ 7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0" h="296">
                    <a:moveTo>
                      <a:pt x="167" y="70"/>
                    </a:moveTo>
                    <a:lnTo>
                      <a:pt x="166" y="71"/>
                    </a:lnTo>
                    <a:lnTo>
                      <a:pt x="167" y="67"/>
                    </a:lnTo>
                    <a:lnTo>
                      <a:pt x="167" y="66"/>
                    </a:lnTo>
                    <a:lnTo>
                      <a:pt x="166" y="66"/>
                    </a:lnTo>
                    <a:lnTo>
                      <a:pt x="166" y="58"/>
                    </a:lnTo>
                    <a:lnTo>
                      <a:pt x="166" y="54"/>
                    </a:lnTo>
                    <a:lnTo>
                      <a:pt x="166" y="53"/>
                    </a:lnTo>
                    <a:lnTo>
                      <a:pt x="165" y="50"/>
                    </a:lnTo>
                    <a:lnTo>
                      <a:pt x="166" y="49"/>
                    </a:lnTo>
                    <a:lnTo>
                      <a:pt x="166" y="45"/>
                    </a:lnTo>
                    <a:lnTo>
                      <a:pt x="165" y="44"/>
                    </a:lnTo>
                    <a:lnTo>
                      <a:pt x="166" y="40"/>
                    </a:lnTo>
                    <a:lnTo>
                      <a:pt x="166" y="37"/>
                    </a:lnTo>
                    <a:lnTo>
                      <a:pt x="166" y="34"/>
                    </a:lnTo>
                    <a:lnTo>
                      <a:pt x="166" y="32"/>
                    </a:lnTo>
                    <a:lnTo>
                      <a:pt x="166" y="30"/>
                    </a:lnTo>
                    <a:lnTo>
                      <a:pt x="166" y="28"/>
                    </a:lnTo>
                    <a:lnTo>
                      <a:pt x="166" y="22"/>
                    </a:lnTo>
                    <a:lnTo>
                      <a:pt x="166" y="18"/>
                    </a:lnTo>
                    <a:lnTo>
                      <a:pt x="165" y="14"/>
                    </a:lnTo>
                    <a:lnTo>
                      <a:pt x="165" y="13"/>
                    </a:lnTo>
                    <a:lnTo>
                      <a:pt x="166" y="10"/>
                    </a:lnTo>
                    <a:lnTo>
                      <a:pt x="166" y="6"/>
                    </a:lnTo>
                    <a:lnTo>
                      <a:pt x="167" y="5"/>
                    </a:lnTo>
                    <a:lnTo>
                      <a:pt x="166" y="4"/>
                    </a:lnTo>
                    <a:lnTo>
                      <a:pt x="167" y="1"/>
                    </a:lnTo>
                    <a:lnTo>
                      <a:pt x="166" y="0"/>
                    </a:lnTo>
                    <a:lnTo>
                      <a:pt x="165" y="0"/>
                    </a:lnTo>
                    <a:lnTo>
                      <a:pt x="162" y="0"/>
                    </a:lnTo>
                    <a:lnTo>
                      <a:pt x="153" y="6"/>
                    </a:lnTo>
                    <a:lnTo>
                      <a:pt x="149" y="9"/>
                    </a:lnTo>
                    <a:lnTo>
                      <a:pt x="145" y="10"/>
                    </a:lnTo>
                    <a:lnTo>
                      <a:pt x="141" y="10"/>
                    </a:lnTo>
                    <a:lnTo>
                      <a:pt x="137" y="13"/>
                    </a:lnTo>
                    <a:lnTo>
                      <a:pt x="134" y="14"/>
                    </a:lnTo>
                    <a:lnTo>
                      <a:pt x="130" y="13"/>
                    </a:lnTo>
                    <a:lnTo>
                      <a:pt x="126" y="13"/>
                    </a:lnTo>
                    <a:lnTo>
                      <a:pt x="123" y="14"/>
                    </a:lnTo>
                    <a:lnTo>
                      <a:pt x="118" y="21"/>
                    </a:lnTo>
                    <a:lnTo>
                      <a:pt x="114" y="21"/>
                    </a:lnTo>
                    <a:lnTo>
                      <a:pt x="110" y="18"/>
                    </a:lnTo>
                    <a:lnTo>
                      <a:pt x="109" y="18"/>
                    </a:lnTo>
                    <a:lnTo>
                      <a:pt x="107" y="18"/>
                    </a:lnTo>
                    <a:lnTo>
                      <a:pt x="105" y="21"/>
                    </a:lnTo>
                    <a:lnTo>
                      <a:pt x="97" y="21"/>
                    </a:lnTo>
                    <a:lnTo>
                      <a:pt x="93" y="17"/>
                    </a:lnTo>
                    <a:lnTo>
                      <a:pt x="90" y="17"/>
                    </a:lnTo>
                    <a:lnTo>
                      <a:pt x="86" y="18"/>
                    </a:lnTo>
                    <a:lnTo>
                      <a:pt x="82" y="18"/>
                    </a:lnTo>
                    <a:lnTo>
                      <a:pt x="78" y="18"/>
                    </a:lnTo>
                    <a:lnTo>
                      <a:pt x="77" y="18"/>
                    </a:lnTo>
                    <a:lnTo>
                      <a:pt x="77" y="24"/>
                    </a:lnTo>
                    <a:lnTo>
                      <a:pt x="77" y="26"/>
                    </a:lnTo>
                    <a:lnTo>
                      <a:pt x="73" y="30"/>
                    </a:lnTo>
                    <a:lnTo>
                      <a:pt x="74" y="37"/>
                    </a:lnTo>
                    <a:lnTo>
                      <a:pt x="74" y="41"/>
                    </a:lnTo>
                    <a:lnTo>
                      <a:pt x="74" y="45"/>
                    </a:lnTo>
                    <a:lnTo>
                      <a:pt x="74" y="53"/>
                    </a:lnTo>
                    <a:lnTo>
                      <a:pt x="78" y="54"/>
                    </a:lnTo>
                    <a:lnTo>
                      <a:pt x="80" y="58"/>
                    </a:lnTo>
                    <a:lnTo>
                      <a:pt x="83" y="63"/>
                    </a:lnTo>
                    <a:lnTo>
                      <a:pt x="86" y="67"/>
                    </a:lnTo>
                    <a:lnTo>
                      <a:pt x="87" y="70"/>
                    </a:lnTo>
                    <a:lnTo>
                      <a:pt x="89" y="71"/>
                    </a:lnTo>
                    <a:lnTo>
                      <a:pt x="90" y="74"/>
                    </a:lnTo>
                    <a:lnTo>
                      <a:pt x="90" y="75"/>
                    </a:lnTo>
                    <a:lnTo>
                      <a:pt x="90" y="79"/>
                    </a:lnTo>
                    <a:lnTo>
                      <a:pt x="90" y="81"/>
                    </a:lnTo>
                    <a:lnTo>
                      <a:pt x="90" y="85"/>
                    </a:lnTo>
                    <a:lnTo>
                      <a:pt x="90" y="87"/>
                    </a:lnTo>
                    <a:lnTo>
                      <a:pt x="90" y="91"/>
                    </a:lnTo>
                    <a:lnTo>
                      <a:pt x="90" y="94"/>
                    </a:lnTo>
                    <a:lnTo>
                      <a:pt x="90" y="97"/>
                    </a:lnTo>
                    <a:lnTo>
                      <a:pt x="87" y="98"/>
                    </a:lnTo>
                    <a:lnTo>
                      <a:pt x="86" y="101"/>
                    </a:lnTo>
                    <a:lnTo>
                      <a:pt x="85" y="101"/>
                    </a:lnTo>
                    <a:lnTo>
                      <a:pt x="82" y="102"/>
                    </a:lnTo>
                    <a:lnTo>
                      <a:pt x="80" y="105"/>
                    </a:lnTo>
                    <a:lnTo>
                      <a:pt x="78" y="107"/>
                    </a:lnTo>
                    <a:lnTo>
                      <a:pt x="80" y="111"/>
                    </a:lnTo>
                    <a:lnTo>
                      <a:pt x="80" y="114"/>
                    </a:lnTo>
                    <a:lnTo>
                      <a:pt x="80" y="118"/>
                    </a:lnTo>
                    <a:lnTo>
                      <a:pt x="80" y="119"/>
                    </a:lnTo>
                    <a:lnTo>
                      <a:pt x="77" y="119"/>
                    </a:lnTo>
                    <a:lnTo>
                      <a:pt x="77" y="118"/>
                    </a:lnTo>
                    <a:lnTo>
                      <a:pt x="77" y="115"/>
                    </a:lnTo>
                    <a:lnTo>
                      <a:pt x="74" y="111"/>
                    </a:lnTo>
                    <a:lnTo>
                      <a:pt x="69" y="106"/>
                    </a:lnTo>
                    <a:lnTo>
                      <a:pt x="65" y="101"/>
                    </a:lnTo>
                    <a:lnTo>
                      <a:pt x="65" y="98"/>
                    </a:lnTo>
                    <a:lnTo>
                      <a:pt x="65" y="97"/>
                    </a:lnTo>
                    <a:lnTo>
                      <a:pt x="65" y="94"/>
                    </a:lnTo>
                    <a:lnTo>
                      <a:pt x="65" y="93"/>
                    </a:lnTo>
                    <a:lnTo>
                      <a:pt x="66" y="91"/>
                    </a:lnTo>
                    <a:lnTo>
                      <a:pt x="66" y="87"/>
                    </a:lnTo>
                    <a:lnTo>
                      <a:pt x="69" y="85"/>
                    </a:lnTo>
                    <a:lnTo>
                      <a:pt x="69" y="81"/>
                    </a:lnTo>
                    <a:lnTo>
                      <a:pt x="69" y="78"/>
                    </a:lnTo>
                    <a:lnTo>
                      <a:pt x="69" y="75"/>
                    </a:lnTo>
                    <a:lnTo>
                      <a:pt x="66" y="70"/>
                    </a:lnTo>
                    <a:lnTo>
                      <a:pt x="65" y="70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6" y="71"/>
                    </a:lnTo>
                    <a:lnTo>
                      <a:pt x="46" y="62"/>
                    </a:lnTo>
                    <a:lnTo>
                      <a:pt x="46" y="63"/>
                    </a:lnTo>
                    <a:lnTo>
                      <a:pt x="46" y="63"/>
                    </a:lnTo>
                    <a:lnTo>
                      <a:pt x="45" y="62"/>
                    </a:lnTo>
                    <a:lnTo>
                      <a:pt x="45" y="62"/>
                    </a:lnTo>
                    <a:lnTo>
                      <a:pt x="22" y="71"/>
                    </a:lnTo>
                    <a:lnTo>
                      <a:pt x="0" y="79"/>
                    </a:lnTo>
                    <a:lnTo>
                      <a:pt x="2" y="85"/>
                    </a:lnTo>
                    <a:lnTo>
                      <a:pt x="2" y="89"/>
                    </a:lnTo>
                    <a:lnTo>
                      <a:pt x="2" y="91"/>
                    </a:lnTo>
                    <a:lnTo>
                      <a:pt x="2" y="91"/>
                    </a:lnTo>
                    <a:lnTo>
                      <a:pt x="2" y="94"/>
                    </a:lnTo>
                    <a:lnTo>
                      <a:pt x="4" y="97"/>
                    </a:lnTo>
                    <a:lnTo>
                      <a:pt x="6" y="98"/>
                    </a:lnTo>
                    <a:lnTo>
                      <a:pt x="9" y="98"/>
                    </a:lnTo>
                    <a:lnTo>
                      <a:pt x="13" y="98"/>
                    </a:lnTo>
                    <a:lnTo>
                      <a:pt x="21" y="102"/>
                    </a:lnTo>
                    <a:lnTo>
                      <a:pt x="22" y="102"/>
                    </a:lnTo>
                    <a:lnTo>
                      <a:pt x="29" y="106"/>
                    </a:lnTo>
                    <a:lnTo>
                      <a:pt x="34" y="107"/>
                    </a:lnTo>
                    <a:lnTo>
                      <a:pt x="38" y="110"/>
                    </a:lnTo>
                    <a:lnTo>
                      <a:pt x="40" y="111"/>
                    </a:lnTo>
                    <a:lnTo>
                      <a:pt x="44" y="111"/>
                    </a:lnTo>
                    <a:lnTo>
                      <a:pt x="42" y="114"/>
                    </a:lnTo>
                    <a:lnTo>
                      <a:pt x="42" y="115"/>
                    </a:lnTo>
                    <a:lnTo>
                      <a:pt x="42" y="118"/>
                    </a:lnTo>
                    <a:lnTo>
                      <a:pt x="42" y="119"/>
                    </a:lnTo>
                    <a:lnTo>
                      <a:pt x="44" y="127"/>
                    </a:lnTo>
                    <a:lnTo>
                      <a:pt x="44" y="129"/>
                    </a:lnTo>
                    <a:lnTo>
                      <a:pt x="42" y="135"/>
                    </a:lnTo>
                    <a:lnTo>
                      <a:pt x="42" y="136"/>
                    </a:lnTo>
                    <a:lnTo>
                      <a:pt x="42" y="138"/>
                    </a:lnTo>
                    <a:lnTo>
                      <a:pt x="44" y="140"/>
                    </a:lnTo>
                    <a:lnTo>
                      <a:pt x="42" y="142"/>
                    </a:lnTo>
                    <a:lnTo>
                      <a:pt x="42" y="144"/>
                    </a:lnTo>
                    <a:lnTo>
                      <a:pt x="42" y="146"/>
                    </a:lnTo>
                    <a:lnTo>
                      <a:pt x="40" y="148"/>
                    </a:lnTo>
                    <a:lnTo>
                      <a:pt x="40" y="148"/>
                    </a:lnTo>
                    <a:lnTo>
                      <a:pt x="40" y="150"/>
                    </a:lnTo>
                    <a:lnTo>
                      <a:pt x="38" y="151"/>
                    </a:lnTo>
                    <a:lnTo>
                      <a:pt x="38" y="154"/>
                    </a:lnTo>
                    <a:lnTo>
                      <a:pt x="40" y="155"/>
                    </a:lnTo>
                    <a:lnTo>
                      <a:pt x="40" y="158"/>
                    </a:lnTo>
                    <a:lnTo>
                      <a:pt x="38" y="159"/>
                    </a:lnTo>
                    <a:lnTo>
                      <a:pt x="40" y="164"/>
                    </a:lnTo>
                    <a:lnTo>
                      <a:pt x="42" y="164"/>
                    </a:lnTo>
                    <a:lnTo>
                      <a:pt x="40" y="171"/>
                    </a:lnTo>
                    <a:lnTo>
                      <a:pt x="40" y="172"/>
                    </a:lnTo>
                    <a:lnTo>
                      <a:pt x="40" y="175"/>
                    </a:lnTo>
                    <a:lnTo>
                      <a:pt x="38" y="178"/>
                    </a:lnTo>
                    <a:lnTo>
                      <a:pt x="34" y="182"/>
                    </a:lnTo>
                    <a:lnTo>
                      <a:pt x="33" y="182"/>
                    </a:lnTo>
                    <a:lnTo>
                      <a:pt x="33" y="184"/>
                    </a:lnTo>
                    <a:lnTo>
                      <a:pt x="33" y="188"/>
                    </a:lnTo>
                    <a:lnTo>
                      <a:pt x="33" y="192"/>
                    </a:lnTo>
                    <a:lnTo>
                      <a:pt x="33" y="194"/>
                    </a:lnTo>
                    <a:lnTo>
                      <a:pt x="33" y="195"/>
                    </a:lnTo>
                    <a:lnTo>
                      <a:pt x="30" y="195"/>
                    </a:lnTo>
                    <a:lnTo>
                      <a:pt x="29" y="198"/>
                    </a:lnTo>
                    <a:lnTo>
                      <a:pt x="25" y="202"/>
                    </a:lnTo>
                    <a:lnTo>
                      <a:pt x="21" y="205"/>
                    </a:lnTo>
                    <a:lnTo>
                      <a:pt x="20" y="208"/>
                    </a:lnTo>
                    <a:lnTo>
                      <a:pt x="17" y="211"/>
                    </a:lnTo>
                    <a:lnTo>
                      <a:pt x="13" y="215"/>
                    </a:lnTo>
                    <a:lnTo>
                      <a:pt x="13" y="216"/>
                    </a:lnTo>
                    <a:lnTo>
                      <a:pt x="14" y="223"/>
                    </a:lnTo>
                    <a:lnTo>
                      <a:pt x="16" y="225"/>
                    </a:lnTo>
                    <a:lnTo>
                      <a:pt x="17" y="233"/>
                    </a:lnTo>
                    <a:lnTo>
                      <a:pt x="20" y="239"/>
                    </a:lnTo>
                    <a:lnTo>
                      <a:pt x="20" y="239"/>
                    </a:lnTo>
                    <a:lnTo>
                      <a:pt x="21" y="247"/>
                    </a:lnTo>
                    <a:lnTo>
                      <a:pt x="22" y="255"/>
                    </a:lnTo>
                    <a:lnTo>
                      <a:pt x="22" y="264"/>
                    </a:lnTo>
                    <a:lnTo>
                      <a:pt x="22" y="265"/>
                    </a:lnTo>
                    <a:lnTo>
                      <a:pt x="22" y="269"/>
                    </a:lnTo>
                    <a:lnTo>
                      <a:pt x="21" y="273"/>
                    </a:lnTo>
                    <a:lnTo>
                      <a:pt x="21" y="276"/>
                    </a:lnTo>
                    <a:lnTo>
                      <a:pt x="21" y="277"/>
                    </a:lnTo>
                    <a:lnTo>
                      <a:pt x="21" y="281"/>
                    </a:lnTo>
                    <a:lnTo>
                      <a:pt x="22" y="282"/>
                    </a:lnTo>
                    <a:lnTo>
                      <a:pt x="22" y="286"/>
                    </a:lnTo>
                    <a:lnTo>
                      <a:pt x="22" y="290"/>
                    </a:lnTo>
                    <a:lnTo>
                      <a:pt x="25" y="294"/>
                    </a:lnTo>
                    <a:lnTo>
                      <a:pt x="25" y="294"/>
                    </a:lnTo>
                    <a:lnTo>
                      <a:pt x="34" y="296"/>
                    </a:lnTo>
                    <a:lnTo>
                      <a:pt x="36" y="294"/>
                    </a:lnTo>
                    <a:lnTo>
                      <a:pt x="36" y="290"/>
                    </a:lnTo>
                    <a:lnTo>
                      <a:pt x="36" y="282"/>
                    </a:lnTo>
                    <a:lnTo>
                      <a:pt x="34" y="282"/>
                    </a:lnTo>
                    <a:lnTo>
                      <a:pt x="33" y="282"/>
                    </a:lnTo>
                    <a:lnTo>
                      <a:pt x="29" y="278"/>
                    </a:lnTo>
                    <a:lnTo>
                      <a:pt x="33" y="277"/>
                    </a:lnTo>
                    <a:lnTo>
                      <a:pt x="34" y="273"/>
                    </a:lnTo>
                    <a:lnTo>
                      <a:pt x="36" y="272"/>
                    </a:lnTo>
                    <a:lnTo>
                      <a:pt x="40" y="268"/>
                    </a:lnTo>
                    <a:lnTo>
                      <a:pt x="50" y="264"/>
                    </a:lnTo>
                    <a:lnTo>
                      <a:pt x="60" y="260"/>
                    </a:lnTo>
                    <a:lnTo>
                      <a:pt x="66" y="256"/>
                    </a:lnTo>
                    <a:lnTo>
                      <a:pt x="74" y="252"/>
                    </a:lnTo>
                    <a:lnTo>
                      <a:pt x="78" y="247"/>
                    </a:lnTo>
                    <a:lnTo>
                      <a:pt x="78" y="243"/>
                    </a:lnTo>
                    <a:lnTo>
                      <a:pt x="78" y="241"/>
                    </a:lnTo>
                    <a:lnTo>
                      <a:pt x="77" y="241"/>
                    </a:lnTo>
                    <a:lnTo>
                      <a:pt x="77" y="237"/>
                    </a:lnTo>
                    <a:lnTo>
                      <a:pt x="77" y="233"/>
                    </a:lnTo>
                    <a:lnTo>
                      <a:pt x="80" y="224"/>
                    </a:lnTo>
                    <a:lnTo>
                      <a:pt x="78" y="219"/>
                    </a:lnTo>
                    <a:lnTo>
                      <a:pt x="80" y="211"/>
                    </a:lnTo>
                    <a:lnTo>
                      <a:pt x="80" y="208"/>
                    </a:lnTo>
                    <a:lnTo>
                      <a:pt x="78" y="212"/>
                    </a:lnTo>
                    <a:lnTo>
                      <a:pt x="78" y="216"/>
                    </a:lnTo>
                    <a:lnTo>
                      <a:pt x="77" y="212"/>
                    </a:lnTo>
                    <a:lnTo>
                      <a:pt x="77" y="211"/>
                    </a:lnTo>
                    <a:lnTo>
                      <a:pt x="77" y="203"/>
                    </a:lnTo>
                    <a:lnTo>
                      <a:pt x="74" y="199"/>
                    </a:lnTo>
                    <a:lnTo>
                      <a:pt x="74" y="194"/>
                    </a:lnTo>
                    <a:lnTo>
                      <a:pt x="74" y="190"/>
                    </a:lnTo>
                    <a:lnTo>
                      <a:pt x="73" y="186"/>
                    </a:lnTo>
                    <a:lnTo>
                      <a:pt x="73" y="184"/>
                    </a:lnTo>
                    <a:lnTo>
                      <a:pt x="69" y="180"/>
                    </a:lnTo>
                    <a:lnTo>
                      <a:pt x="69" y="176"/>
                    </a:lnTo>
                    <a:lnTo>
                      <a:pt x="69" y="175"/>
                    </a:lnTo>
                    <a:lnTo>
                      <a:pt x="69" y="172"/>
                    </a:lnTo>
                    <a:lnTo>
                      <a:pt x="69" y="168"/>
                    </a:lnTo>
                    <a:lnTo>
                      <a:pt x="69" y="167"/>
                    </a:lnTo>
                    <a:lnTo>
                      <a:pt x="69" y="164"/>
                    </a:lnTo>
                    <a:lnTo>
                      <a:pt x="70" y="167"/>
                    </a:lnTo>
                    <a:lnTo>
                      <a:pt x="73" y="168"/>
                    </a:lnTo>
                    <a:lnTo>
                      <a:pt x="74" y="167"/>
                    </a:lnTo>
                    <a:lnTo>
                      <a:pt x="77" y="164"/>
                    </a:lnTo>
                    <a:lnTo>
                      <a:pt x="83" y="158"/>
                    </a:lnTo>
                    <a:lnTo>
                      <a:pt x="87" y="154"/>
                    </a:lnTo>
                    <a:lnTo>
                      <a:pt x="91" y="150"/>
                    </a:lnTo>
                    <a:lnTo>
                      <a:pt x="93" y="150"/>
                    </a:lnTo>
                    <a:lnTo>
                      <a:pt x="93" y="148"/>
                    </a:lnTo>
                    <a:lnTo>
                      <a:pt x="95" y="150"/>
                    </a:lnTo>
                    <a:lnTo>
                      <a:pt x="95" y="146"/>
                    </a:lnTo>
                    <a:lnTo>
                      <a:pt x="97" y="144"/>
                    </a:lnTo>
                    <a:lnTo>
                      <a:pt x="101" y="140"/>
                    </a:lnTo>
                    <a:lnTo>
                      <a:pt x="105" y="136"/>
                    </a:lnTo>
                    <a:lnTo>
                      <a:pt x="105" y="135"/>
                    </a:lnTo>
                    <a:lnTo>
                      <a:pt x="103" y="132"/>
                    </a:lnTo>
                    <a:lnTo>
                      <a:pt x="107" y="132"/>
                    </a:lnTo>
                    <a:lnTo>
                      <a:pt x="109" y="131"/>
                    </a:lnTo>
                    <a:lnTo>
                      <a:pt x="114" y="127"/>
                    </a:lnTo>
                    <a:lnTo>
                      <a:pt x="118" y="125"/>
                    </a:lnTo>
                    <a:lnTo>
                      <a:pt x="123" y="121"/>
                    </a:lnTo>
                    <a:lnTo>
                      <a:pt x="126" y="121"/>
                    </a:lnTo>
                    <a:lnTo>
                      <a:pt x="131" y="119"/>
                    </a:lnTo>
                    <a:lnTo>
                      <a:pt x="135" y="118"/>
                    </a:lnTo>
                    <a:lnTo>
                      <a:pt x="139" y="115"/>
                    </a:lnTo>
                    <a:lnTo>
                      <a:pt x="141" y="114"/>
                    </a:lnTo>
                    <a:lnTo>
                      <a:pt x="145" y="111"/>
                    </a:lnTo>
                    <a:lnTo>
                      <a:pt x="150" y="106"/>
                    </a:lnTo>
                    <a:lnTo>
                      <a:pt x="157" y="98"/>
                    </a:lnTo>
                    <a:lnTo>
                      <a:pt x="161" y="93"/>
                    </a:lnTo>
                    <a:lnTo>
                      <a:pt x="165" y="89"/>
                    </a:lnTo>
                    <a:lnTo>
                      <a:pt x="166" y="85"/>
                    </a:lnTo>
                    <a:lnTo>
                      <a:pt x="166" y="83"/>
                    </a:lnTo>
                    <a:lnTo>
                      <a:pt x="165" y="83"/>
                    </a:lnTo>
                    <a:lnTo>
                      <a:pt x="166" y="81"/>
                    </a:lnTo>
                    <a:lnTo>
                      <a:pt x="166" y="79"/>
                    </a:lnTo>
                    <a:lnTo>
                      <a:pt x="167" y="75"/>
                    </a:lnTo>
                    <a:lnTo>
                      <a:pt x="170" y="71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7" y="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58">
                <a:extLst>
                  <a:ext uri="{FF2B5EF4-FFF2-40B4-BE49-F238E27FC236}">
                    <a16:creationId xmlns:a16="http://schemas.microsoft.com/office/drawing/2014/main" id="{068063EE-D551-41F8-BB38-A5243FB59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736" y="3803655"/>
                <a:ext cx="50800" cy="39689"/>
              </a:xfrm>
              <a:custGeom>
                <a:avLst/>
                <a:gdLst>
                  <a:gd name="T0" fmla="*/ 7 w 24"/>
                  <a:gd name="T1" fmla="*/ 19 h 19"/>
                  <a:gd name="T2" fmla="*/ 10 w 24"/>
                  <a:gd name="T3" fmla="*/ 19 h 19"/>
                  <a:gd name="T4" fmla="*/ 24 w 24"/>
                  <a:gd name="T5" fmla="*/ 19 h 19"/>
                  <a:gd name="T6" fmla="*/ 24 w 24"/>
                  <a:gd name="T7" fmla="*/ 3 h 19"/>
                  <a:gd name="T8" fmla="*/ 18 w 24"/>
                  <a:gd name="T9" fmla="*/ 3 h 19"/>
                  <a:gd name="T10" fmla="*/ 11 w 24"/>
                  <a:gd name="T11" fmla="*/ 3 h 19"/>
                  <a:gd name="T12" fmla="*/ 8 w 24"/>
                  <a:gd name="T13" fmla="*/ 3 h 19"/>
                  <a:gd name="T14" fmla="*/ 7 w 24"/>
                  <a:gd name="T15" fmla="*/ 2 h 19"/>
                  <a:gd name="T16" fmla="*/ 6 w 24"/>
                  <a:gd name="T17" fmla="*/ 0 h 19"/>
                  <a:gd name="T18" fmla="*/ 6 w 24"/>
                  <a:gd name="T19" fmla="*/ 0 h 19"/>
                  <a:gd name="T20" fmla="*/ 6 w 24"/>
                  <a:gd name="T21" fmla="*/ 5 h 19"/>
                  <a:gd name="T22" fmla="*/ 4 w 24"/>
                  <a:gd name="T23" fmla="*/ 8 h 19"/>
                  <a:gd name="T24" fmla="*/ 4 w 24"/>
                  <a:gd name="T25" fmla="*/ 10 h 19"/>
                  <a:gd name="T26" fmla="*/ 3 w 24"/>
                  <a:gd name="T27" fmla="*/ 10 h 19"/>
                  <a:gd name="T28" fmla="*/ 1 w 24"/>
                  <a:gd name="T29" fmla="*/ 13 h 19"/>
                  <a:gd name="T30" fmla="*/ 0 w 24"/>
                  <a:gd name="T31" fmla="*/ 15 h 19"/>
                  <a:gd name="T32" fmla="*/ 0 w 24"/>
                  <a:gd name="T33" fmla="*/ 16 h 19"/>
                  <a:gd name="T34" fmla="*/ 1 w 24"/>
                  <a:gd name="T35" fmla="*/ 18 h 19"/>
                  <a:gd name="T36" fmla="*/ 3 w 24"/>
                  <a:gd name="T37" fmla="*/ 18 h 19"/>
                  <a:gd name="T38" fmla="*/ 6 w 24"/>
                  <a:gd name="T39" fmla="*/ 18 h 19"/>
                  <a:gd name="T40" fmla="*/ 6 w 24"/>
                  <a:gd name="T41" fmla="*/ 19 h 19"/>
                  <a:gd name="T42" fmla="*/ 6 w 24"/>
                  <a:gd name="T43" fmla="*/ 19 h 19"/>
                  <a:gd name="T44" fmla="*/ 7 w 24"/>
                  <a:gd name="T4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19">
                    <a:moveTo>
                      <a:pt x="7" y="19"/>
                    </a:moveTo>
                    <a:cubicBezTo>
                      <a:pt x="10" y="19"/>
                      <a:pt x="10" y="19"/>
                      <a:pt x="10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lnTo>
                      <a:pt x="7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id="{C8E0D161-098A-4BA1-B386-97F09478B0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62447" y="3803655"/>
                <a:ext cx="147638" cy="180976"/>
              </a:xfrm>
              <a:custGeom>
                <a:avLst/>
                <a:gdLst>
                  <a:gd name="T0" fmla="*/ 45 w 93"/>
                  <a:gd name="T1" fmla="*/ 109 h 114"/>
                  <a:gd name="T2" fmla="*/ 50 w 93"/>
                  <a:gd name="T3" fmla="*/ 105 h 114"/>
                  <a:gd name="T4" fmla="*/ 46 w 93"/>
                  <a:gd name="T5" fmla="*/ 98 h 114"/>
                  <a:gd name="T6" fmla="*/ 45 w 93"/>
                  <a:gd name="T7" fmla="*/ 90 h 114"/>
                  <a:gd name="T8" fmla="*/ 53 w 93"/>
                  <a:gd name="T9" fmla="*/ 86 h 114"/>
                  <a:gd name="T10" fmla="*/ 61 w 93"/>
                  <a:gd name="T11" fmla="*/ 82 h 114"/>
                  <a:gd name="T12" fmla="*/ 64 w 93"/>
                  <a:gd name="T13" fmla="*/ 77 h 114"/>
                  <a:gd name="T14" fmla="*/ 68 w 93"/>
                  <a:gd name="T15" fmla="*/ 85 h 114"/>
                  <a:gd name="T16" fmla="*/ 72 w 93"/>
                  <a:gd name="T17" fmla="*/ 86 h 114"/>
                  <a:gd name="T18" fmla="*/ 80 w 93"/>
                  <a:gd name="T19" fmla="*/ 81 h 114"/>
                  <a:gd name="T20" fmla="*/ 85 w 93"/>
                  <a:gd name="T21" fmla="*/ 87 h 114"/>
                  <a:gd name="T22" fmla="*/ 89 w 93"/>
                  <a:gd name="T23" fmla="*/ 78 h 114"/>
                  <a:gd name="T24" fmla="*/ 89 w 93"/>
                  <a:gd name="T25" fmla="*/ 73 h 114"/>
                  <a:gd name="T26" fmla="*/ 90 w 93"/>
                  <a:gd name="T27" fmla="*/ 64 h 114"/>
                  <a:gd name="T28" fmla="*/ 90 w 93"/>
                  <a:gd name="T29" fmla="*/ 54 h 114"/>
                  <a:gd name="T30" fmla="*/ 85 w 93"/>
                  <a:gd name="T31" fmla="*/ 50 h 114"/>
                  <a:gd name="T32" fmla="*/ 81 w 93"/>
                  <a:gd name="T33" fmla="*/ 46 h 114"/>
                  <a:gd name="T34" fmla="*/ 85 w 93"/>
                  <a:gd name="T35" fmla="*/ 33 h 114"/>
                  <a:gd name="T36" fmla="*/ 90 w 93"/>
                  <a:gd name="T37" fmla="*/ 26 h 114"/>
                  <a:gd name="T38" fmla="*/ 85 w 93"/>
                  <a:gd name="T39" fmla="*/ 17 h 114"/>
                  <a:gd name="T40" fmla="*/ 70 w 93"/>
                  <a:gd name="T41" fmla="*/ 21 h 114"/>
                  <a:gd name="T42" fmla="*/ 72 w 93"/>
                  <a:gd name="T43" fmla="*/ 8 h 114"/>
                  <a:gd name="T44" fmla="*/ 70 w 93"/>
                  <a:gd name="T45" fmla="*/ 2 h 114"/>
                  <a:gd name="T46" fmla="*/ 57 w 93"/>
                  <a:gd name="T47" fmla="*/ 2 h 114"/>
                  <a:gd name="T48" fmla="*/ 41 w 93"/>
                  <a:gd name="T49" fmla="*/ 2 h 114"/>
                  <a:gd name="T50" fmla="*/ 22 w 93"/>
                  <a:gd name="T51" fmla="*/ 25 h 114"/>
                  <a:gd name="T52" fmla="*/ 17 w 93"/>
                  <a:gd name="T53" fmla="*/ 25 h 114"/>
                  <a:gd name="T54" fmla="*/ 13 w 93"/>
                  <a:gd name="T55" fmla="*/ 29 h 114"/>
                  <a:gd name="T56" fmla="*/ 9 w 93"/>
                  <a:gd name="T57" fmla="*/ 33 h 114"/>
                  <a:gd name="T58" fmla="*/ 20 w 93"/>
                  <a:gd name="T59" fmla="*/ 41 h 114"/>
                  <a:gd name="T60" fmla="*/ 13 w 93"/>
                  <a:gd name="T61" fmla="*/ 41 h 114"/>
                  <a:gd name="T62" fmla="*/ 9 w 93"/>
                  <a:gd name="T63" fmla="*/ 41 h 114"/>
                  <a:gd name="T64" fmla="*/ 6 w 93"/>
                  <a:gd name="T65" fmla="*/ 54 h 114"/>
                  <a:gd name="T66" fmla="*/ 1 w 93"/>
                  <a:gd name="T67" fmla="*/ 56 h 114"/>
                  <a:gd name="T68" fmla="*/ 0 w 93"/>
                  <a:gd name="T69" fmla="*/ 57 h 114"/>
                  <a:gd name="T70" fmla="*/ 6 w 93"/>
                  <a:gd name="T71" fmla="*/ 69 h 114"/>
                  <a:gd name="T72" fmla="*/ 9 w 93"/>
                  <a:gd name="T73" fmla="*/ 70 h 114"/>
                  <a:gd name="T74" fmla="*/ 6 w 93"/>
                  <a:gd name="T75" fmla="*/ 73 h 114"/>
                  <a:gd name="T76" fmla="*/ 10 w 93"/>
                  <a:gd name="T77" fmla="*/ 82 h 114"/>
                  <a:gd name="T78" fmla="*/ 22 w 93"/>
                  <a:gd name="T79" fmla="*/ 95 h 114"/>
                  <a:gd name="T80" fmla="*/ 37 w 93"/>
                  <a:gd name="T81" fmla="*/ 114 h 114"/>
                  <a:gd name="T82" fmla="*/ 44 w 93"/>
                  <a:gd name="T83" fmla="*/ 107 h 114"/>
                  <a:gd name="T84" fmla="*/ 44 w 93"/>
                  <a:gd name="T85" fmla="*/ 107 h 114"/>
                  <a:gd name="T86" fmla="*/ 18 w 93"/>
                  <a:gd name="T87" fmla="*/ 90 h 114"/>
                  <a:gd name="T88" fmla="*/ 20 w 93"/>
                  <a:gd name="T89" fmla="*/ 90 h 114"/>
                  <a:gd name="T90" fmla="*/ 18 w 93"/>
                  <a:gd name="T91" fmla="*/ 90 h 114"/>
                  <a:gd name="T92" fmla="*/ 18 w 93"/>
                  <a:gd name="T93" fmla="*/ 9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114">
                    <a:moveTo>
                      <a:pt x="44" y="107"/>
                    </a:moveTo>
                    <a:lnTo>
                      <a:pt x="45" y="107"/>
                    </a:lnTo>
                    <a:lnTo>
                      <a:pt x="45" y="109"/>
                    </a:lnTo>
                    <a:lnTo>
                      <a:pt x="46" y="111"/>
                    </a:lnTo>
                    <a:lnTo>
                      <a:pt x="50" y="111"/>
                    </a:lnTo>
                    <a:lnTo>
                      <a:pt x="50" y="105"/>
                    </a:lnTo>
                    <a:lnTo>
                      <a:pt x="50" y="103"/>
                    </a:lnTo>
                    <a:lnTo>
                      <a:pt x="46" y="101"/>
                    </a:lnTo>
                    <a:lnTo>
                      <a:pt x="46" y="98"/>
                    </a:lnTo>
                    <a:lnTo>
                      <a:pt x="46" y="94"/>
                    </a:lnTo>
                    <a:lnTo>
                      <a:pt x="45" y="94"/>
                    </a:lnTo>
                    <a:lnTo>
                      <a:pt x="45" y="90"/>
                    </a:lnTo>
                    <a:lnTo>
                      <a:pt x="45" y="86"/>
                    </a:lnTo>
                    <a:lnTo>
                      <a:pt x="50" y="86"/>
                    </a:lnTo>
                    <a:lnTo>
                      <a:pt x="53" y="86"/>
                    </a:lnTo>
                    <a:lnTo>
                      <a:pt x="57" y="86"/>
                    </a:lnTo>
                    <a:lnTo>
                      <a:pt x="58" y="86"/>
                    </a:lnTo>
                    <a:lnTo>
                      <a:pt x="61" y="82"/>
                    </a:lnTo>
                    <a:lnTo>
                      <a:pt x="58" y="78"/>
                    </a:lnTo>
                    <a:lnTo>
                      <a:pt x="61" y="77"/>
                    </a:lnTo>
                    <a:lnTo>
                      <a:pt x="64" y="77"/>
                    </a:lnTo>
                    <a:lnTo>
                      <a:pt x="65" y="77"/>
                    </a:lnTo>
                    <a:lnTo>
                      <a:pt x="66" y="81"/>
                    </a:lnTo>
                    <a:lnTo>
                      <a:pt x="68" y="85"/>
                    </a:lnTo>
                    <a:lnTo>
                      <a:pt x="68" y="86"/>
                    </a:lnTo>
                    <a:lnTo>
                      <a:pt x="70" y="86"/>
                    </a:lnTo>
                    <a:lnTo>
                      <a:pt x="72" y="86"/>
                    </a:lnTo>
                    <a:lnTo>
                      <a:pt x="76" y="87"/>
                    </a:lnTo>
                    <a:lnTo>
                      <a:pt x="77" y="85"/>
                    </a:lnTo>
                    <a:lnTo>
                      <a:pt x="80" y="81"/>
                    </a:lnTo>
                    <a:lnTo>
                      <a:pt x="81" y="86"/>
                    </a:lnTo>
                    <a:lnTo>
                      <a:pt x="84" y="90"/>
                    </a:lnTo>
                    <a:lnTo>
                      <a:pt x="85" y="87"/>
                    </a:lnTo>
                    <a:lnTo>
                      <a:pt x="87" y="85"/>
                    </a:lnTo>
                    <a:lnTo>
                      <a:pt x="87" y="81"/>
                    </a:lnTo>
                    <a:lnTo>
                      <a:pt x="89" y="78"/>
                    </a:lnTo>
                    <a:lnTo>
                      <a:pt x="90" y="74"/>
                    </a:lnTo>
                    <a:lnTo>
                      <a:pt x="90" y="73"/>
                    </a:lnTo>
                    <a:lnTo>
                      <a:pt x="89" y="73"/>
                    </a:lnTo>
                    <a:lnTo>
                      <a:pt x="90" y="70"/>
                    </a:lnTo>
                    <a:lnTo>
                      <a:pt x="90" y="69"/>
                    </a:lnTo>
                    <a:lnTo>
                      <a:pt x="90" y="64"/>
                    </a:lnTo>
                    <a:lnTo>
                      <a:pt x="90" y="57"/>
                    </a:lnTo>
                    <a:lnTo>
                      <a:pt x="93" y="56"/>
                    </a:lnTo>
                    <a:lnTo>
                      <a:pt x="90" y="54"/>
                    </a:lnTo>
                    <a:lnTo>
                      <a:pt x="89" y="52"/>
                    </a:lnTo>
                    <a:lnTo>
                      <a:pt x="87" y="52"/>
                    </a:lnTo>
                    <a:lnTo>
                      <a:pt x="85" y="50"/>
                    </a:lnTo>
                    <a:lnTo>
                      <a:pt x="85" y="48"/>
                    </a:lnTo>
                    <a:lnTo>
                      <a:pt x="81" y="48"/>
                    </a:lnTo>
                    <a:lnTo>
                      <a:pt x="81" y="46"/>
                    </a:lnTo>
                    <a:lnTo>
                      <a:pt x="84" y="42"/>
                    </a:lnTo>
                    <a:lnTo>
                      <a:pt x="84" y="37"/>
                    </a:lnTo>
                    <a:lnTo>
                      <a:pt x="85" y="33"/>
                    </a:lnTo>
                    <a:lnTo>
                      <a:pt x="89" y="33"/>
                    </a:lnTo>
                    <a:lnTo>
                      <a:pt x="90" y="29"/>
                    </a:lnTo>
                    <a:lnTo>
                      <a:pt x="90" y="26"/>
                    </a:lnTo>
                    <a:lnTo>
                      <a:pt x="89" y="24"/>
                    </a:lnTo>
                    <a:lnTo>
                      <a:pt x="87" y="20"/>
                    </a:lnTo>
                    <a:lnTo>
                      <a:pt x="85" y="17"/>
                    </a:lnTo>
                    <a:lnTo>
                      <a:pt x="84" y="17"/>
                    </a:lnTo>
                    <a:lnTo>
                      <a:pt x="82" y="18"/>
                    </a:lnTo>
                    <a:lnTo>
                      <a:pt x="70" y="21"/>
                    </a:lnTo>
                    <a:lnTo>
                      <a:pt x="72" y="16"/>
                    </a:lnTo>
                    <a:lnTo>
                      <a:pt x="70" y="12"/>
                    </a:lnTo>
                    <a:lnTo>
                      <a:pt x="72" y="8"/>
                    </a:lnTo>
                    <a:lnTo>
                      <a:pt x="72" y="4"/>
                    </a:lnTo>
                    <a:lnTo>
                      <a:pt x="72" y="2"/>
                    </a:lnTo>
                    <a:lnTo>
                      <a:pt x="70" y="2"/>
                    </a:lnTo>
                    <a:lnTo>
                      <a:pt x="66" y="2"/>
                    </a:lnTo>
                    <a:lnTo>
                      <a:pt x="62" y="2"/>
                    </a:lnTo>
                    <a:lnTo>
                      <a:pt x="57" y="2"/>
                    </a:lnTo>
                    <a:lnTo>
                      <a:pt x="46" y="0"/>
                    </a:lnTo>
                    <a:lnTo>
                      <a:pt x="44" y="0"/>
                    </a:lnTo>
                    <a:lnTo>
                      <a:pt x="41" y="2"/>
                    </a:lnTo>
                    <a:lnTo>
                      <a:pt x="41" y="4"/>
                    </a:lnTo>
                    <a:lnTo>
                      <a:pt x="41" y="25"/>
                    </a:lnTo>
                    <a:lnTo>
                      <a:pt x="22" y="25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7" y="25"/>
                    </a:lnTo>
                    <a:lnTo>
                      <a:pt x="14" y="25"/>
                    </a:lnTo>
                    <a:lnTo>
                      <a:pt x="13" y="25"/>
                    </a:lnTo>
                    <a:lnTo>
                      <a:pt x="13" y="29"/>
                    </a:lnTo>
                    <a:lnTo>
                      <a:pt x="13" y="33"/>
                    </a:lnTo>
                    <a:lnTo>
                      <a:pt x="10" y="33"/>
                    </a:lnTo>
                    <a:lnTo>
                      <a:pt x="9" y="33"/>
                    </a:lnTo>
                    <a:lnTo>
                      <a:pt x="10" y="34"/>
                    </a:lnTo>
                    <a:lnTo>
                      <a:pt x="14" y="38"/>
                    </a:lnTo>
                    <a:lnTo>
                      <a:pt x="20" y="41"/>
                    </a:lnTo>
                    <a:lnTo>
                      <a:pt x="17" y="41"/>
                    </a:lnTo>
                    <a:lnTo>
                      <a:pt x="17" y="42"/>
                    </a:lnTo>
                    <a:lnTo>
                      <a:pt x="13" y="41"/>
                    </a:lnTo>
                    <a:lnTo>
                      <a:pt x="10" y="42"/>
                    </a:lnTo>
                    <a:lnTo>
                      <a:pt x="9" y="38"/>
                    </a:lnTo>
                    <a:lnTo>
                      <a:pt x="9" y="41"/>
                    </a:lnTo>
                    <a:lnTo>
                      <a:pt x="9" y="42"/>
                    </a:lnTo>
                    <a:lnTo>
                      <a:pt x="9" y="48"/>
                    </a:lnTo>
                    <a:lnTo>
                      <a:pt x="6" y="54"/>
                    </a:lnTo>
                    <a:lnTo>
                      <a:pt x="4" y="60"/>
                    </a:lnTo>
                    <a:lnTo>
                      <a:pt x="4" y="56"/>
                    </a:lnTo>
                    <a:lnTo>
                      <a:pt x="1" y="56"/>
                    </a:lnTo>
                    <a:lnTo>
                      <a:pt x="1" y="57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5" y="65"/>
                    </a:lnTo>
                    <a:lnTo>
                      <a:pt x="6" y="69"/>
                    </a:lnTo>
                    <a:lnTo>
                      <a:pt x="9" y="68"/>
                    </a:lnTo>
                    <a:lnTo>
                      <a:pt x="9" y="69"/>
                    </a:lnTo>
                    <a:lnTo>
                      <a:pt x="9" y="70"/>
                    </a:lnTo>
                    <a:lnTo>
                      <a:pt x="10" y="70"/>
                    </a:lnTo>
                    <a:lnTo>
                      <a:pt x="13" y="73"/>
                    </a:lnTo>
                    <a:lnTo>
                      <a:pt x="6" y="73"/>
                    </a:lnTo>
                    <a:lnTo>
                      <a:pt x="6" y="74"/>
                    </a:lnTo>
                    <a:lnTo>
                      <a:pt x="9" y="77"/>
                    </a:lnTo>
                    <a:lnTo>
                      <a:pt x="10" y="82"/>
                    </a:lnTo>
                    <a:lnTo>
                      <a:pt x="13" y="86"/>
                    </a:lnTo>
                    <a:lnTo>
                      <a:pt x="14" y="87"/>
                    </a:lnTo>
                    <a:lnTo>
                      <a:pt x="22" y="95"/>
                    </a:lnTo>
                    <a:lnTo>
                      <a:pt x="28" y="103"/>
                    </a:lnTo>
                    <a:lnTo>
                      <a:pt x="33" y="109"/>
                    </a:lnTo>
                    <a:lnTo>
                      <a:pt x="37" y="114"/>
                    </a:lnTo>
                    <a:lnTo>
                      <a:pt x="40" y="111"/>
                    </a:lnTo>
                    <a:lnTo>
                      <a:pt x="44" y="107"/>
                    </a:lnTo>
                    <a:lnTo>
                      <a:pt x="44" y="107"/>
                    </a:lnTo>
                    <a:lnTo>
                      <a:pt x="44" y="107"/>
                    </a:lnTo>
                    <a:lnTo>
                      <a:pt x="44" y="107"/>
                    </a:lnTo>
                    <a:lnTo>
                      <a:pt x="44" y="107"/>
                    </a:lnTo>
                    <a:lnTo>
                      <a:pt x="44" y="107"/>
                    </a:lnTo>
                    <a:lnTo>
                      <a:pt x="44" y="107"/>
                    </a:lnTo>
                    <a:close/>
                    <a:moveTo>
                      <a:pt x="18" y="90"/>
                    </a:moveTo>
                    <a:lnTo>
                      <a:pt x="17" y="87"/>
                    </a:lnTo>
                    <a:lnTo>
                      <a:pt x="18" y="87"/>
                    </a:lnTo>
                    <a:lnTo>
                      <a:pt x="20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0">
                <a:extLst>
                  <a:ext uri="{FF2B5EF4-FFF2-40B4-BE49-F238E27FC236}">
                    <a16:creationId xmlns:a16="http://schemas.microsoft.com/office/drawing/2014/main" id="{564D1E49-9FC2-4776-8C80-EADDBEBF27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41835" y="4511682"/>
                <a:ext cx="414337" cy="361950"/>
              </a:xfrm>
              <a:custGeom>
                <a:avLst/>
                <a:gdLst>
                  <a:gd name="T0" fmla="*/ 160 w 197"/>
                  <a:gd name="T1" fmla="*/ 0 h 172"/>
                  <a:gd name="T2" fmla="*/ 151 w 197"/>
                  <a:gd name="T3" fmla="*/ 4 h 172"/>
                  <a:gd name="T4" fmla="*/ 141 w 197"/>
                  <a:gd name="T5" fmla="*/ 10 h 172"/>
                  <a:gd name="T6" fmla="*/ 130 w 197"/>
                  <a:gd name="T7" fmla="*/ 21 h 172"/>
                  <a:gd name="T8" fmla="*/ 121 w 197"/>
                  <a:gd name="T9" fmla="*/ 34 h 172"/>
                  <a:gd name="T10" fmla="*/ 114 w 197"/>
                  <a:gd name="T11" fmla="*/ 44 h 172"/>
                  <a:gd name="T12" fmla="*/ 104 w 197"/>
                  <a:gd name="T13" fmla="*/ 50 h 172"/>
                  <a:gd name="T14" fmla="*/ 90 w 197"/>
                  <a:gd name="T15" fmla="*/ 44 h 172"/>
                  <a:gd name="T16" fmla="*/ 79 w 197"/>
                  <a:gd name="T17" fmla="*/ 49 h 172"/>
                  <a:gd name="T18" fmla="*/ 69 w 197"/>
                  <a:gd name="T19" fmla="*/ 60 h 172"/>
                  <a:gd name="T20" fmla="*/ 64 w 197"/>
                  <a:gd name="T21" fmla="*/ 64 h 172"/>
                  <a:gd name="T22" fmla="*/ 54 w 197"/>
                  <a:gd name="T23" fmla="*/ 60 h 172"/>
                  <a:gd name="T24" fmla="*/ 52 w 197"/>
                  <a:gd name="T25" fmla="*/ 40 h 172"/>
                  <a:gd name="T26" fmla="*/ 48 w 197"/>
                  <a:gd name="T27" fmla="*/ 25 h 172"/>
                  <a:gd name="T28" fmla="*/ 45 w 197"/>
                  <a:gd name="T29" fmla="*/ 86 h 172"/>
                  <a:gd name="T30" fmla="*/ 38 w 197"/>
                  <a:gd name="T31" fmla="*/ 90 h 172"/>
                  <a:gd name="T32" fmla="*/ 28 w 197"/>
                  <a:gd name="T33" fmla="*/ 92 h 172"/>
                  <a:gd name="T34" fmla="*/ 15 w 197"/>
                  <a:gd name="T35" fmla="*/ 84 h 172"/>
                  <a:gd name="T36" fmla="*/ 11 w 197"/>
                  <a:gd name="T37" fmla="*/ 80 h 172"/>
                  <a:gd name="T38" fmla="*/ 6 w 197"/>
                  <a:gd name="T39" fmla="*/ 87 h 172"/>
                  <a:gd name="T40" fmla="*/ 8 w 197"/>
                  <a:gd name="T41" fmla="*/ 114 h 172"/>
                  <a:gd name="T42" fmla="*/ 25 w 197"/>
                  <a:gd name="T43" fmla="*/ 139 h 172"/>
                  <a:gd name="T44" fmla="*/ 21 w 197"/>
                  <a:gd name="T45" fmla="*/ 146 h 172"/>
                  <a:gd name="T46" fmla="*/ 22 w 197"/>
                  <a:gd name="T47" fmla="*/ 150 h 172"/>
                  <a:gd name="T48" fmla="*/ 25 w 197"/>
                  <a:gd name="T49" fmla="*/ 162 h 172"/>
                  <a:gd name="T50" fmla="*/ 28 w 197"/>
                  <a:gd name="T51" fmla="*/ 162 h 172"/>
                  <a:gd name="T52" fmla="*/ 35 w 197"/>
                  <a:gd name="T53" fmla="*/ 166 h 172"/>
                  <a:gd name="T54" fmla="*/ 42 w 197"/>
                  <a:gd name="T55" fmla="*/ 172 h 172"/>
                  <a:gd name="T56" fmla="*/ 54 w 197"/>
                  <a:gd name="T57" fmla="*/ 166 h 172"/>
                  <a:gd name="T58" fmla="*/ 67 w 197"/>
                  <a:gd name="T59" fmla="*/ 163 h 172"/>
                  <a:gd name="T60" fmla="*/ 78 w 197"/>
                  <a:gd name="T61" fmla="*/ 162 h 172"/>
                  <a:gd name="T62" fmla="*/ 94 w 197"/>
                  <a:gd name="T63" fmla="*/ 162 h 172"/>
                  <a:gd name="T64" fmla="*/ 105 w 197"/>
                  <a:gd name="T65" fmla="*/ 160 h 172"/>
                  <a:gd name="T66" fmla="*/ 108 w 197"/>
                  <a:gd name="T67" fmla="*/ 159 h 172"/>
                  <a:gd name="T68" fmla="*/ 125 w 197"/>
                  <a:gd name="T69" fmla="*/ 155 h 172"/>
                  <a:gd name="T70" fmla="*/ 154 w 197"/>
                  <a:gd name="T71" fmla="*/ 129 h 172"/>
                  <a:gd name="T72" fmla="*/ 173 w 197"/>
                  <a:gd name="T73" fmla="*/ 106 h 172"/>
                  <a:gd name="T74" fmla="*/ 183 w 197"/>
                  <a:gd name="T75" fmla="*/ 92 h 172"/>
                  <a:gd name="T76" fmla="*/ 190 w 197"/>
                  <a:gd name="T77" fmla="*/ 87 h 172"/>
                  <a:gd name="T78" fmla="*/ 190 w 197"/>
                  <a:gd name="T79" fmla="*/ 63 h 172"/>
                  <a:gd name="T80" fmla="*/ 184 w 197"/>
                  <a:gd name="T81" fmla="*/ 69 h 172"/>
                  <a:gd name="T82" fmla="*/ 177 w 197"/>
                  <a:gd name="T83" fmla="*/ 54 h 172"/>
                  <a:gd name="T84" fmla="*/ 187 w 197"/>
                  <a:gd name="T85" fmla="*/ 53 h 172"/>
                  <a:gd name="T86" fmla="*/ 188 w 197"/>
                  <a:gd name="T87" fmla="*/ 44 h 172"/>
                  <a:gd name="T88" fmla="*/ 187 w 197"/>
                  <a:gd name="T89" fmla="*/ 27 h 172"/>
                  <a:gd name="T90" fmla="*/ 183 w 197"/>
                  <a:gd name="T91" fmla="*/ 11 h 172"/>
                  <a:gd name="T92" fmla="*/ 180 w 197"/>
                  <a:gd name="T93" fmla="*/ 1 h 172"/>
                  <a:gd name="T94" fmla="*/ 151 w 197"/>
                  <a:gd name="T95" fmla="*/ 105 h 172"/>
                  <a:gd name="T96" fmla="*/ 141 w 197"/>
                  <a:gd name="T97" fmla="*/ 110 h 172"/>
                  <a:gd name="T98" fmla="*/ 131 w 197"/>
                  <a:gd name="T99" fmla="*/ 110 h 172"/>
                  <a:gd name="T100" fmla="*/ 127 w 197"/>
                  <a:gd name="T101" fmla="*/ 102 h 172"/>
                  <a:gd name="T102" fmla="*/ 137 w 197"/>
                  <a:gd name="T103" fmla="*/ 92 h 172"/>
                  <a:gd name="T104" fmla="*/ 145 w 197"/>
                  <a:gd name="T105" fmla="*/ 87 h 172"/>
                  <a:gd name="T106" fmla="*/ 155 w 197"/>
                  <a:gd name="T107" fmla="*/ 9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7" h="172">
                    <a:moveTo>
                      <a:pt x="177" y="1"/>
                    </a:moveTo>
                    <a:cubicBezTo>
                      <a:pt x="171" y="1"/>
                      <a:pt x="171" y="1"/>
                      <a:pt x="171" y="1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4" y="1"/>
                      <a:pt x="154" y="1"/>
                      <a:pt x="154" y="1"/>
                    </a:cubicBezTo>
                    <a:cubicBezTo>
                      <a:pt x="153" y="3"/>
                      <a:pt x="153" y="3"/>
                      <a:pt x="153" y="3"/>
                    </a:cubicBezTo>
                    <a:cubicBezTo>
                      <a:pt x="151" y="4"/>
                      <a:pt x="151" y="4"/>
                      <a:pt x="151" y="4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47" y="6"/>
                      <a:pt x="147" y="6"/>
                      <a:pt x="147" y="6"/>
                    </a:cubicBezTo>
                    <a:cubicBezTo>
                      <a:pt x="144" y="7"/>
                      <a:pt x="144" y="7"/>
                      <a:pt x="144" y="7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37" y="16"/>
                      <a:pt x="137" y="16"/>
                      <a:pt x="137" y="16"/>
                    </a:cubicBezTo>
                    <a:cubicBezTo>
                      <a:pt x="131" y="19"/>
                      <a:pt x="131" y="19"/>
                      <a:pt x="131" y="19"/>
                    </a:cubicBezTo>
                    <a:cubicBezTo>
                      <a:pt x="130" y="21"/>
                      <a:pt x="130" y="21"/>
                      <a:pt x="130" y="21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1" y="47"/>
                      <a:pt x="111" y="47"/>
                      <a:pt x="111" y="47"/>
                    </a:cubicBezTo>
                    <a:cubicBezTo>
                      <a:pt x="108" y="49"/>
                      <a:pt x="108" y="49"/>
                      <a:pt x="108" y="49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5"/>
                      <a:pt x="48" y="25"/>
                      <a:pt x="47" y="25"/>
                    </a:cubicBezTo>
                    <a:cubicBezTo>
                      <a:pt x="47" y="83"/>
                      <a:pt x="47" y="83"/>
                      <a:pt x="47" y="83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5" y="86"/>
                      <a:pt x="45" y="86"/>
                      <a:pt x="45" y="86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5" y="92"/>
                      <a:pt x="35" y="92"/>
                      <a:pt x="35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6" y="87"/>
                      <a:pt x="6" y="87"/>
                      <a:pt x="6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3" y="95"/>
                      <a:pt x="6" y="110"/>
                      <a:pt x="8" y="114"/>
                    </a:cubicBezTo>
                    <a:cubicBezTo>
                      <a:pt x="9" y="116"/>
                      <a:pt x="13" y="118"/>
                      <a:pt x="18" y="119"/>
                    </a:cubicBezTo>
                    <a:cubicBezTo>
                      <a:pt x="22" y="126"/>
                      <a:pt x="22" y="126"/>
                      <a:pt x="22" y="126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5" y="139"/>
                      <a:pt x="25" y="139"/>
                      <a:pt x="25" y="139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5"/>
                      <a:pt x="24" y="145"/>
                      <a:pt x="24" y="145"/>
                    </a:cubicBezTo>
                    <a:cubicBezTo>
                      <a:pt x="21" y="143"/>
                      <a:pt x="21" y="143"/>
                      <a:pt x="21" y="143"/>
                    </a:cubicBezTo>
                    <a:cubicBezTo>
                      <a:pt x="21" y="146"/>
                      <a:pt x="21" y="146"/>
                      <a:pt x="21" y="146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22" y="149"/>
                      <a:pt x="22" y="149"/>
                      <a:pt x="22" y="149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6"/>
                      <a:pt x="26" y="156"/>
                      <a:pt x="26" y="156"/>
                    </a:cubicBezTo>
                    <a:cubicBezTo>
                      <a:pt x="26" y="159"/>
                      <a:pt x="26" y="159"/>
                      <a:pt x="26" y="159"/>
                    </a:cubicBezTo>
                    <a:cubicBezTo>
                      <a:pt x="25" y="162"/>
                      <a:pt x="25" y="162"/>
                      <a:pt x="25" y="162"/>
                    </a:cubicBezTo>
                    <a:cubicBezTo>
                      <a:pt x="25" y="165"/>
                      <a:pt x="25" y="165"/>
                      <a:pt x="25" y="165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28" y="162"/>
                      <a:pt x="28" y="162"/>
                      <a:pt x="28" y="162"/>
                    </a:cubicBezTo>
                    <a:cubicBezTo>
                      <a:pt x="29" y="162"/>
                      <a:pt x="29" y="162"/>
                      <a:pt x="29" y="162"/>
                    </a:cubicBezTo>
                    <a:cubicBezTo>
                      <a:pt x="31" y="163"/>
                      <a:pt x="31" y="163"/>
                      <a:pt x="31" y="163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5" y="166"/>
                      <a:pt x="35" y="166"/>
                      <a:pt x="35" y="166"/>
                    </a:cubicBezTo>
                    <a:cubicBezTo>
                      <a:pt x="36" y="168"/>
                      <a:pt x="36" y="168"/>
                      <a:pt x="36" y="168"/>
                    </a:cubicBezTo>
                    <a:cubicBezTo>
                      <a:pt x="36" y="169"/>
                      <a:pt x="36" y="169"/>
                      <a:pt x="36" y="169"/>
                    </a:cubicBezTo>
                    <a:cubicBezTo>
                      <a:pt x="39" y="170"/>
                      <a:pt x="39" y="170"/>
                      <a:pt x="39" y="170"/>
                    </a:cubicBezTo>
                    <a:cubicBezTo>
                      <a:pt x="42" y="172"/>
                      <a:pt x="42" y="172"/>
                      <a:pt x="42" y="172"/>
                    </a:cubicBezTo>
                    <a:cubicBezTo>
                      <a:pt x="44" y="172"/>
                      <a:pt x="44" y="172"/>
                      <a:pt x="44" y="172"/>
                    </a:cubicBezTo>
                    <a:cubicBezTo>
                      <a:pt x="45" y="170"/>
                      <a:pt x="45" y="170"/>
                      <a:pt x="45" y="170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4" y="166"/>
                      <a:pt x="54" y="166"/>
                      <a:pt x="54" y="166"/>
                    </a:cubicBezTo>
                    <a:cubicBezTo>
                      <a:pt x="59" y="166"/>
                      <a:pt x="59" y="166"/>
                      <a:pt x="59" y="166"/>
                    </a:cubicBezTo>
                    <a:cubicBezTo>
                      <a:pt x="64" y="166"/>
                      <a:pt x="64" y="166"/>
                      <a:pt x="64" y="166"/>
                    </a:cubicBezTo>
                    <a:cubicBezTo>
                      <a:pt x="65" y="166"/>
                      <a:pt x="65" y="166"/>
                      <a:pt x="65" y="166"/>
                    </a:cubicBezTo>
                    <a:cubicBezTo>
                      <a:pt x="67" y="163"/>
                      <a:pt x="67" y="163"/>
                      <a:pt x="67" y="163"/>
                    </a:cubicBezTo>
                    <a:cubicBezTo>
                      <a:pt x="69" y="162"/>
                      <a:pt x="69" y="162"/>
                      <a:pt x="69" y="162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0"/>
                      <a:pt x="75" y="160"/>
                      <a:pt x="75" y="160"/>
                    </a:cubicBezTo>
                    <a:cubicBezTo>
                      <a:pt x="78" y="162"/>
                      <a:pt x="78" y="162"/>
                      <a:pt x="78" y="162"/>
                    </a:cubicBezTo>
                    <a:cubicBezTo>
                      <a:pt x="79" y="162"/>
                      <a:pt x="79" y="162"/>
                      <a:pt x="79" y="162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8" y="160"/>
                      <a:pt x="88" y="160"/>
                      <a:pt x="88" y="160"/>
                    </a:cubicBezTo>
                    <a:cubicBezTo>
                      <a:pt x="94" y="162"/>
                      <a:pt x="94" y="162"/>
                      <a:pt x="94" y="162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101" y="160"/>
                      <a:pt x="101" y="160"/>
                      <a:pt x="101" y="160"/>
                    </a:cubicBezTo>
                    <a:cubicBezTo>
                      <a:pt x="102" y="160"/>
                      <a:pt x="102" y="160"/>
                      <a:pt x="102" y="160"/>
                    </a:cubicBezTo>
                    <a:cubicBezTo>
                      <a:pt x="105" y="160"/>
                      <a:pt x="105" y="160"/>
                      <a:pt x="105" y="160"/>
                    </a:cubicBezTo>
                    <a:cubicBezTo>
                      <a:pt x="107" y="162"/>
                      <a:pt x="107" y="162"/>
                      <a:pt x="107" y="162"/>
                    </a:cubicBezTo>
                    <a:cubicBezTo>
                      <a:pt x="110" y="162"/>
                      <a:pt x="110" y="162"/>
                      <a:pt x="110" y="162"/>
                    </a:cubicBezTo>
                    <a:cubicBezTo>
                      <a:pt x="108" y="160"/>
                      <a:pt x="108" y="160"/>
                      <a:pt x="108" y="160"/>
                    </a:cubicBezTo>
                    <a:cubicBezTo>
                      <a:pt x="108" y="159"/>
                      <a:pt x="108" y="159"/>
                      <a:pt x="108" y="15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58"/>
                      <a:pt x="114" y="158"/>
                      <a:pt x="114" y="158"/>
                    </a:cubicBezTo>
                    <a:cubicBezTo>
                      <a:pt x="118" y="158"/>
                      <a:pt x="118" y="158"/>
                      <a:pt x="118" y="158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31" y="150"/>
                      <a:pt x="131" y="150"/>
                      <a:pt x="131" y="150"/>
                    </a:cubicBezTo>
                    <a:cubicBezTo>
                      <a:pt x="145" y="139"/>
                      <a:pt x="145" y="139"/>
                      <a:pt x="145" y="139"/>
                    </a:cubicBezTo>
                    <a:cubicBezTo>
                      <a:pt x="150" y="135"/>
                      <a:pt x="150" y="135"/>
                      <a:pt x="150" y="135"/>
                    </a:cubicBez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60" y="123"/>
                      <a:pt x="160" y="123"/>
                      <a:pt x="160" y="123"/>
                    </a:cubicBezTo>
                    <a:cubicBezTo>
                      <a:pt x="166" y="117"/>
                      <a:pt x="166" y="117"/>
                      <a:pt x="166" y="117"/>
                    </a:cubicBezTo>
                    <a:cubicBezTo>
                      <a:pt x="171" y="109"/>
                      <a:pt x="171" y="109"/>
                      <a:pt x="171" y="109"/>
                    </a:cubicBezTo>
                    <a:cubicBezTo>
                      <a:pt x="173" y="106"/>
                      <a:pt x="173" y="106"/>
                      <a:pt x="173" y="106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80" y="94"/>
                      <a:pt x="180" y="94"/>
                      <a:pt x="180" y="94"/>
                    </a:cubicBezTo>
                    <a:cubicBezTo>
                      <a:pt x="183" y="92"/>
                      <a:pt x="183" y="92"/>
                      <a:pt x="183" y="92"/>
                    </a:cubicBezTo>
                    <a:cubicBezTo>
                      <a:pt x="186" y="92"/>
                      <a:pt x="186" y="92"/>
                      <a:pt x="186" y="92"/>
                    </a:cubicBezTo>
                    <a:cubicBezTo>
                      <a:pt x="186" y="90"/>
                      <a:pt x="186" y="90"/>
                      <a:pt x="186" y="90"/>
                    </a:cubicBezTo>
                    <a:cubicBezTo>
                      <a:pt x="188" y="89"/>
                      <a:pt x="188" y="89"/>
                      <a:pt x="188" y="89"/>
                    </a:cubicBezTo>
                    <a:cubicBezTo>
                      <a:pt x="190" y="87"/>
                      <a:pt x="190" y="87"/>
                      <a:pt x="190" y="87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7" y="64"/>
                      <a:pt x="197" y="64"/>
                      <a:pt x="197" y="64"/>
                    </a:cubicBezTo>
                    <a:cubicBezTo>
                      <a:pt x="190" y="63"/>
                      <a:pt x="190" y="63"/>
                      <a:pt x="190" y="63"/>
                    </a:cubicBezTo>
                    <a:cubicBezTo>
                      <a:pt x="190" y="63"/>
                      <a:pt x="190" y="63"/>
                      <a:pt x="190" y="63"/>
                    </a:cubicBezTo>
                    <a:cubicBezTo>
                      <a:pt x="187" y="63"/>
                      <a:pt x="187" y="63"/>
                      <a:pt x="187" y="63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6" y="69"/>
                      <a:pt x="186" y="69"/>
                      <a:pt x="186" y="69"/>
                    </a:cubicBezTo>
                    <a:cubicBezTo>
                      <a:pt x="184" y="69"/>
                      <a:pt x="184" y="69"/>
                      <a:pt x="184" y="69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77" y="66"/>
                      <a:pt x="177" y="66"/>
                      <a:pt x="177" y="66"/>
                    </a:cubicBezTo>
                    <a:cubicBezTo>
                      <a:pt x="173" y="62"/>
                      <a:pt x="173" y="62"/>
                      <a:pt x="173" y="62"/>
                    </a:cubicBezTo>
                    <a:cubicBezTo>
                      <a:pt x="177" y="54"/>
                      <a:pt x="177" y="54"/>
                      <a:pt x="177" y="54"/>
                    </a:cubicBezTo>
                    <a:cubicBezTo>
                      <a:pt x="178" y="51"/>
                      <a:pt x="178" y="51"/>
                      <a:pt x="178" y="51"/>
                    </a:cubicBezTo>
                    <a:cubicBezTo>
                      <a:pt x="180" y="50"/>
                      <a:pt x="180" y="50"/>
                      <a:pt x="180" y="5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7" y="53"/>
                      <a:pt x="187" y="53"/>
                      <a:pt x="187" y="53"/>
                    </a:cubicBezTo>
                    <a:cubicBezTo>
                      <a:pt x="187" y="50"/>
                      <a:pt x="187" y="50"/>
                      <a:pt x="187" y="50"/>
                    </a:cubicBezTo>
                    <a:cubicBezTo>
                      <a:pt x="187" y="49"/>
                      <a:pt x="187" y="49"/>
                      <a:pt x="187" y="49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88" y="44"/>
                      <a:pt x="188" y="44"/>
                      <a:pt x="188" y="44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33"/>
                      <a:pt x="188" y="33"/>
                      <a:pt x="188" y="33"/>
                    </a:cubicBezTo>
                    <a:cubicBezTo>
                      <a:pt x="187" y="27"/>
                      <a:pt x="187" y="27"/>
                      <a:pt x="187" y="27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4" y="17"/>
                      <a:pt x="184" y="17"/>
                      <a:pt x="184" y="17"/>
                    </a:cubicBezTo>
                    <a:cubicBezTo>
                      <a:pt x="183" y="11"/>
                      <a:pt x="183" y="11"/>
                      <a:pt x="183" y="11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81" y="4"/>
                      <a:pt x="181" y="4"/>
                      <a:pt x="181" y="4"/>
                    </a:cubicBezTo>
                    <a:cubicBezTo>
                      <a:pt x="181" y="3"/>
                      <a:pt x="181" y="3"/>
                      <a:pt x="181" y="3"/>
                    </a:cubicBezTo>
                    <a:cubicBezTo>
                      <a:pt x="180" y="1"/>
                      <a:pt x="180" y="1"/>
                      <a:pt x="180" y="1"/>
                    </a:cubicBezTo>
                    <a:lnTo>
                      <a:pt x="177" y="1"/>
                    </a:lnTo>
                    <a:close/>
                    <a:moveTo>
                      <a:pt x="155" y="99"/>
                    </a:move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1" y="105"/>
                      <a:pt x="151" y="105"/>
                      <a:pt x="151" y="105"/>
                    </a:cubicBezTo>
                    <a:cubicBezTo>
                      <a:pt x="150" y="107"/>
                      <a:pt x="150" y="107"/>
                      <a:pt x="150" y="107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4" y="109"/>
                      <a:pt x="144" y="109"/>
                      <a:pt x="144" y="109"/>
                    </a:cubicBez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38" y="115"/>
                      <a:pt x="138" y="115"/>
                      <a:pt x="138" y="115"/>
                    </a:cubicBezTo>
                    <a:cubicBezTo>
                      <a:pt x="137" y="116"/>
                      <a:pt x="137" y="116"/>
                      <a:pt x="137" y="116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1" y="110"/>
                      <a:pt x="131" y="110"/>
                      <a:pt x="131" y="110"/>
                    </a:cubicBezTo>
                    <a:cubicBezTo>
                      <a:pt x="131" y="109"/>
                      <a:pt x="131" y="109"/>
                      <a:pt x="131" y="109"/>
                    </a:cubicBezTo>
                    <a:cubicBezTo>
                      <a:pt x="130" y="107"/>
                      <a:pt x="130" y="107"/>
                      <a:pt x="130" y="107"/>
                    </a:cubicBezTo>
                    <a:cubicBezTo>
                      <a:pt x="128" y="105"/>
                      <a:pt x="128" y="105"/>
                      <a:pt x="128" y="105"/>
                    </a:cubicBezTo>
                    <a:cubicBezTo>
                      <a:pt x="127" y="102"/>
                      <a:pt x="127" y="102"/>
                      <a:pt x="127" y="102"/>
                    </a:cubicBezTo>
                    <a:cubicBezTo>
                      <a:pt x="130" y="100"/>
                      <a:pt x="130" y="100"/>
                      <a:pt x="130" y="10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5" y="93"/>
                      <a:pt x="135" y="93"/>
                      <a:pt x="135" y="93"/>
                    </a:cubicBezTo>
                    <a:cubicBezTo>
                      <a:pt x="137" y="92"/>
                      <a:pt x="137" y="92"/>
                      <a:pt x="137" y="92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3" y="89"/>
                      <a:pt x="143" y="89"/>
                      <a:pt x="143" y="89"/>
                    </a:cubicBezTo>
                    <a:cubicBezTo>
                      <a:pt x="144" y="87"/>
                      <a:pt x="144" y="87"/>
                      <a:pt x="144" y="87"/>
                    </a:cubicBezTo>
                    <a:cubicBezTo>
                      <a:pt x="145" y="87"/>
                      <a:pt x="145" y="87"/>
                      <a:pt x="145" y="87"/>
                    </a:cubicBezTo>
                    <a:cubicBezTo>
                      <a:pt x="147" y="87"/>
                      <a:pt x="147" y="87"/>
                      <a:pt x="147" y="87"/>
                    </a:cubicBezTo>
                    <a:cubicBezTo>
                      <a:pt x="151" y="92"/>
                      <a:pt x="151" y="92"/>
                      <a:pt x="151" y="92"/>
                    </a:cubicBezTo>
                    <a:cubicBezTo>
                      <a:pt x="154" y="94"/>
                      <a:pt x="154" y="94"/>
                      <a:pt x="154" y="94"/>
                    </a:cubicBezTo>
                    <a:cubicBezTo>
                      <a:pt x="155" y="97"/>
                      <a:pt x="155" y="97"/>
                      <a:pt x="155" y="97"/>
                    </a:cubicBezTo>
                    <a:lnTo>
                      <a:pt x="155" y="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1">
                <a:extLst>
                  <a:ext uri="{FF2B5EF4-FFF2-40B4-BE49-F238E27FC236}">
                    <a16:creationId xmlns:a16="http://schemas.microsoft.com/office/drawing/2014/main" id="{EC5315D9-EB3E-4769-82D1-EAB084515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5197" y="4321181"/>
                <a:ext cx="196850" cy="196851"/>
              </a:xfrm>
              <a:custGeom>
                <a:avLst/>
                <a:gdLst>
                  <a:gd name="T0" fmla="*/ 71 w 124"/>
                  <a:gd name="T1" fmla="*/ 2 h 124"/>
                  <a:gd name="T2" fmla="*/ 67 w 124"/>
                  <a:gd name="T3" fmla="*/ 2 h 124"/>
                  <a:gd name="T4" fmla="*/ 59 w 124"/>
                  <a:gd name="T5" fmla="*/ 7 h 124"/>
                  <a:gd name="T6" fmla="*/ 57 w 124"/>
                  <a:gd name="T7" fmla="*/ 15 h 124"/>
                  <a:gd name="T8" fmla="*/ 52 w 124"/>
                  <a:gd name="T9" fmla="*/ 19 h 124"/>
                  <a:gd name="T10" fmla="*/ 40 w 124"/>
                  <a:gd name="T11" fmla="*/ 28 h 124"/>
                  <a:gd name="T12" fmla="*/ 27 w 124"/>
                  <a:gd name="T13" fmla="*/ 44 h 124"/>
                  <a:gd name="T14" fmla="*/ 21 w 124"/>
                  <a:gd name="T15" fmla="*/ 44 h 124"/>
                  <a:gd name="T16" fmla="*/ 13 w 124"/>
                  <a:gd name="T17" fmla="*/ 44 h 124"/>
                  <a:gd name="T18" fmla="*/ 9 w 124"/>
                  <a:gd name="T19" fmla="*/ 41 h 124"/>
                  <a:gd name="T20" fmla="*/ 4 w 124"/>
                  <a:gd name="T21" fmla="*/ 40 h 124"/>
                  <a:gd name="T22" fmla="*/ 0 w 124"/>
                  <a:gd name="T23" fmla="*/ 44 h 124"/>
                  <a:gd name="T24" fmla="*/ 5 w 124"/>
                  <a:gd name="T25" fmla="*/ 53 h 124"/>
                  <a:gd name="T26" fmla="*/ 12 w 124"/>
                  <a:gd name="T27" fmla="*/ 64 h 124"/>
                  <a:gd name="T28" fmla="*/ 13 w 124"/>
                  <a:gd name="T29" fmla="*/ 71 h 124"/>
                  <a:gd name="T30" fmla="*/ 19 w 124"/>
                  <a:gd name="T31" fmla="*/ 76 h 124"/>
                  <a:gd name="T32" fmla="*/ 31 w 124"/>
                  <a:gd name="T33" fmla="*/ 84 h 124"/>
                  <a:gd name="T34" fmla="*/ 35 w 124"/>
                  <a:gd name="T35" fmla="*/ 89 h 124"/>
                  <a:gd name="T36" fmla="*/ 39 w 124"/>
                  <a:gd name="T37" fmla="*/ 91 h 124"/>
                  <a:gd name="T38" fmla="*/ 39 w 124"/>
                  <a:gd name="T39" fmla="*/ 97 h 124"/>
                  <a:gd name="T40" fmla="*/ 40 w 124"/>
                  <a:gd name="T41" fmla="*/ 104 h 124"/>
                  <a:gd name="T42" fmla="*/ 49 w 124"/>
                  <a:gd name="T43" fmla="*/ 111 h 124"/>
                  <a:gd name="T44" fmla="*/ 57 w 124"/>
                  <a:gd name="T45" fmla="*/ 112 h 124"/>
                  <a:gd name="T46" fmla="*/ 57 w 124"/>
                  <a:gd name="T47" fmla="*/ 116 h 124"/>
                  <a:gd name="T48" fmla="*/ 61 w 124"/>
                  <a:gd name="T49" fmla="*/ 117 h 124"/>
                  <a:gd name="T50" fmla="*/ 65 w 124"/>
                  <a:gd name="T51" fmla="*/ 120 h 124"/>
                  <a:gd name="T52" fmla="*/ 80 w 124"/>
                  <a:gd name="T53" fmla="*/ 121 h 124"/>
                  <a:gd name="T54" fmla="*/ 92 w 124"/>
                  <a:gd name="T55" fmla="*/ 121 h 124"/>
                  <a:gd name="T56" fmla="*/ 97 w 124"/>
                  <a:gd name="T57" fmla="*/ 120 h 124"/>
                  <a:gd name="T58" fmla="*/ 101 w 124"/>
                  <a:gd name="T59" fmla="*/ 114 h 124"/>
                  <a:gd name="T60" fmla="*/ 109 w 124"/>
                  <a:gd name="T61" fmla="*/ 107 h 124"/>
                  <a:gd name="T62" fmla="*/ 113 w 124"/>
                  <a:gd name="T63" fmla="*/ 104 h 124"/>
                  <a:gd name="T64" fmla="*/ 113 w 124"/>
                  <a:gd name="T65" fmla="*/ 101 h 124"/>
                  <a:gd name="T66" fmla="*/ 113 w 124"/>
                  <a:gd name="T67" fmla="*/ 93 h 124"/>
                  <a:gd name="T68" fmla="*/ 114 w 124"/>
                  <a:gd name="T69" fmla="*/ 91 h 124"/>
                  <a:gd name="T70" fmla="*/ 120 w 124"/>
                  <a:gd name="T71" fmla="*/ 84 h 124"/>
                  <a:gd name="T72" fmla="*/ 120 w 124"/>
                  <a:gd name="T73" fmla="*/ 80 h 124"/>
                  <a:gd name="T74" fmla="*/ 120 w 124"/>
                  <a:gd name="T75" fmla="*/ 73 h 124"/>
                  <a:gd name="T76" fmla="*/ 120 w 124"/>
                  <a:gd name="T77" fmla="*/ 67 h 124"/>
                  <a:gd name="T78" fmla="*/ 118 w 124"/>
                  <a:gd name="T79" fmla="*/ 63 h 124"/>
                  <a:gd name="T80" fmla="*/ 120 w 124"/>
                  <a:gd name="T81" fmla="*/ 59 h 124"/>
                  <a:gd name="T82" fmla="*/ 120 w 124"/>
                  <a:gd name="T83" fmla="*/ 57 h 124"/>
                  <a:gd name="T84" fmla="*/ 122 w 124"/>
                  <a:gd name="T85" fmla="*/ 53 h 124"/>
                  <a:gd name="T86" fmla="*/ 124 w 124"/>
                  <a:gd name="T87" fmla="*/ 49 h 124"/>
                  <a:gd name="T88" fmla="*/ 122 w 124"/>
                  <a:gd name="T89" fmla="*/ 45 h 124"/>
                  <a:gd name="T90" fmla="*/ 124 w 124"/>
                  <a:gd name="T91" fmla="*/ 38 h 124"/>
                  <a:gd name="T92" fmla="*/ 122 w 124"/>
                  <a:gd name="T93" fmla="*/ 28 h 124"/>
                  <a:gd name="T94" fmla="*/ 122 w 124"/>
                  <a:gd name="T95" fmla="*/ 24 h 124"/>
                  <a:gd name="T96" fmla="*/ 124 w 124"/>
                  <a:gd name="T97" fmla="*/ 20 h 124"/>
                  <a:gd name="T98" fmla="*/ 118 w 124"/>
                  <a:gd name="T99" fmla="*/ 19 h 124"/>
                  <a:gd name="T100" fmla="*/ 109 w 124"/>
                  <a:gd name="T101" fmla="*/ 15 h 124"/>
                  <a:gd name="T102" fmla="*/ 101 w 124"/>
                  <a:gd name="T103" fmla="*/ 11 h 124"/>
                  <a:gd name="T104" fmla="*/ 89 w 124"/>
                  <a:gd name="T105" fmla="*/ 7 h 124"/>
                  <a:gd name="T106" fmla="*/ 84 w 124"/>
                  <a:gd name="T107" fmla="*/ 6 h 124"/>
                  <a:gd name="T108" fmla="*/ 82 w 124"/>
                  <a:gd name="T109" fmla="*/ 0 h 124"/>
                  <a:gd name="T110" fmla="*/ 76 w 124"/>
                  <a:gd name="T111" fmla="*/ 2 h 124"/>
                  <a:gd name="T112" fmla="*/ 73 w 124"/>
                  <a:gd name="T113" fmla="*/ 2 h 124"/>
                  <a:gd name="T114" fmla="*/ 73 w 124"/>
                  <a:gd name="T115" fmla="*/ 2 h 124"/>
                  <a:gd name="T116" fmla="*/ 73 w 124"/>
                  <a:gd name="T117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4" h="124">
                    <a:moveTo>
                      <a:pt x="73" y="2"/>
                    </a:moveTo>
                    <a:lnTo>
                      <a:pt x="71" y="2"/>
                    </a:lnTo>
                    <a:lnTo>
                      <a:pt x="71" y="2"/>
                    </a:lnTo>
                    <a:lnTo>
                      <a:pt x="67" y="2"/>
                    </a:lnTo>
                    <a:lnTo>
                      <a:pt x="61" y="6"/>
                    </a:lnTo>
                    <a:lnTo>
                      <a:pt x="59" y="7"/>
                    </a:lnTo>
                    <a:lnTo>
                      <a:pt x="57" y="10"/>
                    </a:lnTo>
                    <a:lnTo>
                      <a:pt x="57" y="15"/>
                    </a:lnTo>
                    <a:lnTo>
                      <a:pt x="53" y="19"/>
                    </a:lnTo>
                    <a:lnTo>
                      <a:pt x="52" y="19"/>
                    </a:lnTo>
                    <a:lnTo>
                      <a:pt x="44" y="23"/>
                    </a:lnTo>
                    <a:lnTo>
                      <a:pt x="40" y="28"/>
                    </a:lnTo>
                    <a:lnTo>
                      <a:pt x="32" y="40"/>
                    </a:lnTo>
                    <a:lnTo>
                      <a:pt x="27" y="44"/>
                    </a:lnTo>
                    <a:lnTo>
                      <a:pt x="25" y="45"/>
                    </a:lnTo>
                    <a:lnTo>
                      <a:pt x="21" y="44"/>
                    </a:lnTo>
                    <a:lnTo>
                      <a:pt x="17" y="41"/>
                    </a:lnTo>
                    <a:lnTo>
                      <a:pt x="13" y="44"/>
                    </a:lnTo>
                    <a:lnTo>
                      <a:pt x="12" y="44"/>
                    </a:lnTo>
                    <a:lnTo>
                      <a:pt x="9" y="41"/>
                    </a:lnTo>
                    <a:lnTo>
                      <a:pt x="8" y="40"/>
                    </a:lnTo>
                    <a:lnTo>
                      <a:pt x="4" y="40"/>
                    </a:lnTo>
                    <a:lnTo>
                      <a:pt x="0" y="40"/>
                    </a:lnTo>
                    <a:lnTo>
                      <a:pt x="0" y="44"/>
                    </a:lnTo>
                    <a:lnTo>
                      <a:pt x="1" y="47"/>
                    </a:lnTo>
                    <a:lnTo>
                      <a:pt x="5" y="53"/>
                    </a:lnTo>
                    <a:lnTo>
                      <a:pt x="11" y="60"/>
                    </a:lnTo>
                    <a:lnTo>
                      <a:pt x="12" y="64"/>
                    </a:lnTo>
                    <a:lnTo>
                      <a:pt x="12" y="67"/>
                    </a:lnTo>
                    <a:lnTo>
                      <a:pt x="13" y="71"/>
                    </a:lnTo>
                    <a:lnTo>
                      <a:pt x="15" y="72"/>
                    </a:lnTo>
                    <a:lnTo>
                      <a:pt x="19" y="76"/>
                    </a:lnTo>
                    <a:lnTo>
                      <a:pt x="25" y="80"/>
                    </a:lnTo>
                    <a:lnTo>
                      <a:pt x="31" y="84"/>
                    </a:lnTo>
                    <a:lnTo>
                      <a:pt x="31" y="89"/>
                    </a:lnTo>
                    <a:lnTo>
                      <a:pt x="35" y="89"/>
                    </a:lnTo>
                    <a:lnTo>
                      <a:pt x="36" y="89"/>
                    </a:lnTo>
                    <a:lnTo>
                      <a:pt x="39" y="91"/>
                    </a:lnTo>
                    <a:lnTo>
                      <a:pt x="39" y="95"/>
                    </a:lnTo>
                    <a:lnTo>
                      <a:pt x="39" y="97"/>
                    </a:lnTo>
                    <a:lnTo>
                      <a:pt x="39" y="101"/>
                    </a:lnTo>
                    <a:lnTo>
                      <a:pt x="40" y="104"/>
                    </a:lnTo>
                    <a:lnTo>
                      <a:pt x="44" y="108"/>
                    </a:lnTo>
                    <a:lnTo>
                      <a:pt x="49" y="111"/>
                    </a:lnTo>
                    <a:lnTo>
                      <a:pt x="51" y="111"/>
                    </a:lnTo>
                    <a:lnTo>
                      <a:pt x="57" y="112"/>
                    </a:lnTo>
                    <a:lnTo>
                      <a:pt x="57" y="114"/>
                    </a:lnTo>
                    <a:lnTo>
                      <a:pt x="57" y="116"/>
                    </a:lnTo>
                    <a:lnTo>
                      <a:pt x="59" y="117"/>
                    </a:lnTo>
                    <a:lnTo>
                      <a:pt x="61" y="117"/>
                    </a:lnTo>
                    <a:lnTo>
                      <a:pt x="63" y="120"/>
                    </a:lnTo>
                    <a:lnTo>
                      <a:pt x="65" y="120"/>
                    </a:lnTo>
                    <a:lnTo>
                      <a:pt x="73" y="120"/>
                    </a:lnTo>
                    <a:lnTo>
                      <a:pt x="80" y="121"/>
                    </a:lnTo>
                    <a:lnTo>
                      <a:pt x="88" y="121"/>
                    </a:lnTo>
                    <a:lnTo>
                      <a:pt x="92" y="121"/>
                    </a:lnTo>
                    <a:lnTo>
                      <a:pt x="93" y="124"/>
                    </a:lnTo>
                    <a:lnTo>
                      <a:pt x="97" y="120"/>
                    </a:lnTo>
                    <a:lnTo>
                      <a:pt x="100" y="117"/>
                    </a:lnTo>
                    <a:lnTo>
                      <a:pt x="101" y="114"/>
                    </a:lnTo>
                    <a:lnTo>
                      <a:pt x="105" y="111"/>
                    </a:lnTo>
                    <a:lnTo>
                      <a:pt x="109" y="107"/>
                    </a:lnTo>
                    <a:lnTo>
                      <a:pt x="110" y="104"/>
                    </a:lnTo>
                    <a:lnTo>
                      <a:pt x="113" y="104"/>
                    </a:lnTo>
                    <a:lnTo>
                      <a:pt x="113" y="103"/>
                    </a:lnTo>
                    <a:lnTo>
                      <a:pt x="113" y="101"/>
                    </a:lnTo>
                    <a:lnTo>
                      <a:pt x="113" y="97"/>
                    </a:lnTo>
                    <a:lnTo>
                      <a:pt x="113" y="93"/>
                    </a:lnTo>
                    <a:lnTo>
                      <a:pt x="113" y="91"/>
                    </a:lnTo>
                    <a:lnTo>
                      <a:pt x="114" y="91"/>
                    </a:lnTo>
                    <a:lnTo>
                      <a:pt x="118" y="87"/>
                    </a:lnTo>
                    <a:lnTo>
                      <a:pt x="120" y="84"/>
                    </a:lnTo>
                    <a:lnTo>
                      <a:pt x="120" y="81"/>
                    </a:lnTo>
                    <a:lnTo>
                      <a:pt x="120" y="80"/>
                    </a:lnTo>
                    <a:lnTo>
                      <a:pt x="122" y="73"/>
                    </a:lnTo>
                    <a:lnTo>
                      <a:pt x="120" y="73"/>
                    </a:lnTo>
                    <a:lnTo>
                      <a:pt x="118" y="68"/>
                    </a:lnTo>
                    <a:lnTo>
                      <a:pt x="120" y="67"/>
                    </a:lnTo>
                    <a:lnTo>
                      <a:pt x="120" y="64"/>
                    </a:lnTo>
                    <a:lnTo>
                      <a:pt x="118" y="63"/>
                    </a:lnTo>
                    <a:lnTo>
                      <a:pt x="118" y="60"/>
                    </a:lnTo>
                    <a:lnTo>
                      <a:pt x="120" y="59"/>
                    </a:lnTo>
                    <a:lnTo>
                      <a:pt x="120" y="57"/>
                    </a:lnTo>
                    <a:lnTo>
                      <a:pt x="120" y="57"/>
                    </a:lnTo>
                    <a:lnTo>
                      <a:pt x="122" y="55"/>
                    </a:lnTo>
                    <a:lnTo>
                      <a:pt x="122" y="53"/>
                    </a:lnTo>
                    <a:lnTo>
                      <a:pt x="122" y="51"/>
                    </a:lnTo>
                    <a:lnTo>
                      <a:pt x="124" y="49"/>
                    </a:lnTo>
                    <a:lnTo>
                      <a:pt x="122" y="47"/>
                    </a:lnTo>
                    <a:lnTo>
                      <a:pt x="122" y="45"/>
                    </a:lnTo>
                    <a:lnTo>
                      <a:pt x="122" y="44"/>
                    </a:lnTo>
                    <a:lnTo>
                      <a:pt x="124" y="38"/>
                    </a:lnTo>
                    <a:lnTo>
                      <a:pt x="124" y="36"/>
                    </a:lnTo>
                    <a:lnTo>
                      <a:pt x="122" y="28"/>
                    </a:lnTo>
                    <a:lnTo>
                      <a:pt x="122" y="27"/>
                    </a:lnTo>
                    <a:lnTo>
                      <a:pt x="122" y="24"/>
                    </a:lnTo>
                    <a:lnTo>
                      <a:pt x="122" y="23"/>
                    </a:lnTo>
                    <a:lnTo>
                      <a:pt x="124" y="20"/>
                    </a:lnTo>
                    <a:lnTo>
                      <a:pt x="120" y="20"/>
                    </a:lnTo>
                    <a:lnTo>
                      <a:pt x="118" y="19"/>
                    </a:lnTo>
                    <a:lnTo>
                      <a:pt x="114" y="16"/>
                    </a:lnTo>
                    <a:lnTo>
                      <a:pt x="109" y="15"/>
                    </a:lnTo>
                    <a:lnTo>
                      <a:pt x="102" y="11"/>
                    </a:lnTo>
                    <a:lnTo>
                      <a:pt x="101" y="11"/>
                    </a:lnTo>
                    <a:lnTo>
                      <a:pt x="93" y="7"/>
                    </a:lnTo>
                    <a:lnTo>
                      <a:pt x="89" y="7"/>
                    </a:lnTo>
                    <a:lnTo>
                      <a:pt x="86" y="7"/>
                    </a:lnTo>
                    <a:lnTo>
                      <a:pt x="84" y="6"/>
                    </a:lnTo>
                    <a:lnTo>
                      <a:pt x="82" y="3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76" y="2"/>
                    </a:lnTo>
                    <a:lnTo>
                      <a:pt x="73" y="2"/>
                    </a:lnTo>
                    <a:lnTo>
                      <a:pt x="73" y="2"/>
                    </a:lnTo>
                    <a:lnTo>
                      <a:pt x="73" y="2"/>
                    </a:lnTo>
                    <a:lnTo>
                      <a:pt x="73" y="2"/>
                    </a:lnTo>
                    <a:lnTo>
                      <a:pt x="73" y="2"/>
                    </a:lnTo>
                    <a:lnTo>
                      <a:pt x="73" y="2"/>
                    </a:lnTo>
                    <a:lnTo>
                      <a:pt x="73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2">
                <a:extLst>
                  <a:ext uri="{FF2B5EF4-FFF2-40B4-BE49-F238E27FC236}">
                    <a16:creationId xmlns:a16="http://schemas.microsoft.com/office/drawing/2014/main" id="{58C0BF1D-2205-48AA-BE81-9DC1C6FB8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0260" y="4384681"/>
                <a:ext cx="234950" cy="261938"/>
              </a:xfrm>
              <a:custGeom>
                <a:avLst/>
                <a:gdLst>
                  <a:gd name="T0" fmla="*/ 144 w 148"/>
                  <a:gd name="T1" fmla="*/ 77 h 165"/>
                  <a:gd name="T2" fmla="*/ 142 w 148"/>
                  <a:gd name="T3" fmla="*/ 74 h 165"/>
                  <a:gd name="T4" fmla="*/ 136 w 148"/>
                  <a:gd name="T5" fmla="*/ 71 h 165"/>
                  <a:gd name="T6" fmla="*/ 129 w 148"/>
                  <a:gd name="T7" fmla="*/ 68 h 165"/>
                  <a:gd name="T8" fmla="*/ 124 w 148"/>
                  <a:gd name="T9" fmla="*/ 61 h 165"/>
                  <a:gd name="T10" fmla="*/ 124 w 148"/>
                  <a:gd name="T11" fmla="*/ 55 h 165"/>
                  <a:gd name="T12" fmla="*/ 121 w 148"/>
                  <a:gd name="T13" fmla="*/ 49 h 165"/>
                  <a:gd name="T14" fmla="*/ 116 w 148"/>
                  <a:gd name="T15" fmla="*/ 49 h 165"/>
                  <a:gd name="T16" fmla="*/ 110 w 148"/>
                  <a:gd name="T17" fmla="*/ 40 h 165"/>
                  <a:gd name="T18" fmla="*/ 98 w 148"/>
                  <a:gd name="T19" fmla="*/ 31 h 165"/>
                  <a:gd name="T20" fmla="*/ 97 w 148"/>
                  <a:gd name="T21" fmla="*/ 24 h 165"/>
                  <a:gd name="T22" fmla="*/ 90 w 148"/>
                  <a:gd name="T23" fmla="*/ 13 h 165"/>
                  <a:gd name="T24" fmla="*/ 85 w 148"/>
                  <a:gd name="T25" fmla="*/ 4 h 165"/>
                  <a:gd name="T26" fmla="*/ 84 w 148"/>
                  <a:gd name="T27" fmla="*/ 0 h 165"/>
                  <a:gd name="T28" fmla="*/ 82 w 148"/>
                  <a:gd name="T29" fmla="*/ 0 h 165"/>
                  <a:gd name="T30" fmla="*/ 80 w 148"/>
                  <a:gd name="T31" fmla="*/ 0 h 165"/>
                  <a:gd name="T32" fmla="*/ 76 w 148"/>
                  <a:gd name="T33" fmla="*/ 4 h 165"/>
                  <a:gd name="T34" fmla="*/ 72 w 148"/>
                  <a:gd name="T35" fmla="*/ 1 h 165"/>
                  <a:gd name="T36" fmla="*/ 67 w 148"/>
                  <a:gd name="T37" fmla="*/ 5 h 165"/>
                  <a:gd name="T38" fmla="*/ 59 w 148"/>
                  <a:gd name="T39" fmla="*/ 13 h 165"/>
                  <a:gd name="T40" fmla="*/ 57 w 148"/>
                  <a:gd name="T41" fmla="*/ 7 h 165"/>
                  <a:gd name="T42" fmla="*/ 53 w 148"/>
                  <a:gd name="T43" fmla="*/ 4 h 165"/>
                  <a:gd name="T44" fmla="*/ 45 w 148"/>
                  <a:gd name="T45" fmla="*/ 5 h 165"/>
                  <a:gd name="T46" fmla="*/ 19 w 148"/>
                  <a:gd name="T47" fmla="*/ 9 h 165"/>
                  <a:gd name="T48" fmla="*/ 1 w 148"/>
                  <a:gd name="T49" fmla="*/ 76 h 165"/>
                  <a:gd name="T50" fmla="*/ 1 w 148"/>
                  <a:gd name="T51" fmla="*/ 88 h 165"/>
                  <a:gd name="T52" fmla="*/ 0 w 148"/>
                  <a:gd name="T53" fmla="*/ 125 h 165"/>
                  <a:gd name="T54" fmla="*/ 3 w 148"/>
                  <a:gd name="T55" fmla="*/ 128 h 165"/>
                  <a:gd name="T56" fmla="*/ 7 w 148"/>
                  <a:gd name="T57" fmla="*/ 133 h 165"/>
                  <a:gd name="T58" fmla="*/ 13 w 148"/>
                  <a:gd name="T59" fmla="*/ 150 h 165"/>
                  <a:gd name="T60" fmla="*/ 9 w 148"/>
                  <a:gd name="T61" fmla="*/ 159 h 165"/>
                  <a:gd name="T62" fmla="*/ 15 w 148"/>
                  <a:gd name="T63" fmla="*/ 163 h 165"/>
                  <a:gd name="T64" fmla="*/ 23 w 148"/>
                  <a:gd name="T65" fmla="*/ 165 h 165"/>
                  <a:gd name="T66" fmla="*/ 28 w 148"/>
                  <a:gd name="T67" fmla="*/ 163 h 165"/>
                  <a:gd name="T68" fmla="*/ 29 w 148"/>
                  <a:gd name="T69" fmla="*/ 159 h 165"/>
                  <a:gd name="T70" fmla="*/ 37 w 148"/>
                  <a:gd name="T71" fmla="*/ 154 h 165"/>
                  <a:gd name="T72" fmla="*/ 43 w 148"/>
                  <a:gd name="T73" fmla="*/ 145 h 165"/>
                  <a:gd name="T74" fmla="*/ 49 w 148"/>
                  <a:gd name="T75" fmla="*/ 137 h 165"/>
                  <a:gd name="T76" fmla="*/ 57 w 148"/>
                  <a:gd name="T77" fmla="*/ 138 h 165"/>
                  <a:gd name="T78" fmla="*/ 63 w 148"/>
                  <a:gd name="T79" fmla="*/ 142 h 165"/>
                  <a:gd name="T80" fmla="*/ 76 w 148"/>
                  <a:gd name="T81" fmla="*/ 146 h 165"/>
                  <a:gd name="T82" fmla="*/ 81 w 148"/>
                  <a:gd name="T83" fmla="*/ 145 h 165"/>
                  <a:gd name="T84" fmla="*/ 89 w 148"/>
                  <a:gd name="T85" fmla="*/ 138 h 165"/>
                  <a:gd name="T86" fmla="*/ 93 w 148"/>
                  <a:gd name="T87" fmla="*/ 128 h 165"/>
                  <a:gd name="T88" fmla="*/ 98 w 148"/>
                  <a:gd name="T89" fmla="*/ 125 h 165"/>
                  <a:gd name="T90" fmla="*/ 106 w 148"/>
                  <a:gd name="T91" fmla="*/ 118 h 165"/>
                  <a:gd name="T92" fmla="*/ 110 w 148"/>
                  <a:gd name="T93" fmla="*/ 108 h 165"/>
                  <a:gd name="T94" fmla="*/ 120 w 148"/>
                  <a:gd name="T95" fmla="*/ 101 h 165"/>
                  <a:gd name="T96" fmla="*/ 125 w 148"/>
                  <a:gd name="T97" fmla="*/ 93 h 165"/>
                  <a:gd name="T98" fmla="*/ 133 w 148"/>
                  <a:gd name="T99" fmla="*/ 88 h 165"/>
                  <a:gd name="T100" fmla="*/ 138 w 148"/>
                  <a:gd name="T101" fmla="*/ 85 h 165"/>
                  <a:gd name="T102" fmla="*/ 142 w 148"/>
                  <a:gd name="T103" fmla="*/ 81 h 165"/>
                  <a:gd name="T104" fmla="*/ 146 w 148"/>
                  <a:gd name="T105" fmla="*/ 77 h 165"/>
                  <a:gd name="T106" fmla="*/ 146 w 148"/>
                  <a:gd name="T107" fmla="*/ 77 h 165"/>
                  <a:gd name="T108" fmla="*/ 146 w 148"/>
                  <a:gd name="T109" fmla="*/ 77 h 165"/>
                  <a:gd name="T110" fmla="*/ 146 w 148"/>
                  <a:gd name="T111" fmla="*/ 77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8" h="165">
                    <a:moveTo>
                      <a:pt x="146" y="77"/>
                    </a:moveTo>
                    <a:lnTo>
                      <a:pt x="144" y="77"/>
                    </a:lnTo>
                    <a:lnTo>
                      <a:pt x="142" y="76"/>
                    </a:lnTo>
                    <a:lnTo>
                      <a:pt x="142" y="74"/>
                    </a:lnTo>
                    <a:lnTo>
                      <a:pt x="142" y="72"/>
                    </a:lnTo>
                    <a:lnTo>
                      <a:pt x="136" y="71"/>
                    </a:lnTo>
                    <a:lnTo>
                      <a:pt x="134" y="71"/>
                    </a:lnTo>
                    <a:lnTo>
                      <a:pt x="129" y="68"/>
                    </a:lnTo>
                    <a:lnTo>
                      <a:pt x="125" y="64"/>
                    </a:lnTo>
                    <a:lnTo>
                      <a:pt x="124" y="61"/>
                    </a:lnTo>
                    <a:lnTo>
                      <a:pt x="124" y="57"/>
                    </a:lnTo>
                    <a:lnTo>
                      <a:pt x="124" y="55"/>
                    </a:lnTo>
                    <a:lnTo>
                      <a:pt x="124" y="51"/>
                    </a:lnTo>
                    <a:lnTo>
                      <a:pt x="121" y="49"/>
                    </a:lnTo>
                    <a:lnTo>
                      <a:pt x="120" y="49"/>
                    </a:lnTo>
                    <a:lnTo>
                      <a:pt x="116" y="49"/>
                    </a:lnTo>
                    <a:lnTo>
                      <a:pt x="116" y="44"/>
                    </a:lnTo>
                    <a:lnTo>
                      <a:pt x="110" y="40"/>
                    </a:lnTo>
                    <a:lnTo>
                      <a:pt x="104" y="36"/>
                    </a:lnTo>
                    <a:lnTo>
                      <a:pt x="98" y="31"/>
                    </a:lnTo>
                    <a:lnTo>
                      <a:pt x="97" y="27"/>
                    </a:lnTo>
                    <a:lnTo>
                      <a:pt x="97" y="24"/>
                    </a:lnTo>
                    <a:lnTo>
                      <a:pt x="96" y="20"/>
                    </a:lnTo>
                    <a:lnTo>
                      <a:pt x="90" y="13"/>
                    </a:lnTo>
                    <a:lnTo>
                      <a:pt x="86" y="7"/>
                    </a:lnTo>
                    <a:lnTo>
                      <a:pt x="85" y="4"/>
                    </a:lnTo>
                    <a:lnTo>
                      <a:pt x="85" y="0"/>
                    </a:lnTo>
                    <a:lnTo>
                      <a:pt x="84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81" y="0"/>
                    </a:lnTo>
                    <a:lnTo>
                      <a:pt x="80" y="0"/>
                    </a:lnTo>
                    <a:lnTo>
                      <a:pt x="80" y="1"/>
                    </a:lnTo>
                    <a:lnTo>
                      <a:pt x="76" y="4"/>
                    </a:lnTo>
                    <a:lnTo>
                      <a:pt x="73" y="4"/>
                    </a:lnTo>
                    <a:lnTo>
                      <a:pt x="72" y="1"/>
                    </a:lnTo>
                    <a:lnTo>
                      <a:pt x="71" y="4"/>
                    </a:lnTo>
                    <a:lnTo>
                      <a:pt x="67" y="5"/>
                    </a:lnTo>
                    <a:lnTo>
                      <a:pt x="60" y="12"/>
                    </a:lnTo>
                    <a:lnTo>
                      <a:pt x="59" y="13"/>
                    </a:lnTo>
                    <a:lnTo>
                      <a:pt x="57" y="9"/>
                    </a:lnTo>
                    <a:lnTo>
                      <a:pt x="57" y="7"/>
                    </a:lnTo>
                    <a:lnTo>
                      <a:pt x="55" y="5"/>
                    </a:lnTo>
                    <a:lnTo>
                      <a:pt x="53" y="4"/>
                    </a:lnTo>
                    <a:lnTo>
                      <a:pt x="48" y="4"/>
                    </a:lnTo>
                    <a:lnTo>
                      <a:pt x="45" y="5"/>
                    </a:lnTo>
                    <a:lnTo>
                      <a:pt x="37" y="7"/>
                    </a:lnTo>
                    <a:lnTo>
                      <a:pt x="19" y="9"/>
                    </a:lnTo>
                    <a:lnTo>
                      <a:pt x="16" y="76"/>
                    </a:lnTo>
                    <a:lnTo>
                      <a:pt x="1" y="76"/>
                    </a:lnTo>
                    <a:lnTo>
                      <a:pt x="1" y="88"/>
                    </a:lnTo>
                    <a:lnTo>
                      <a:pt x="1" y="88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3" y="128"/>
                    </a:lnTo>
                    <a:lnTo>
                      <a:pt x="3" y="128"/>
                    </a:lnTo>
                    <a:lnTo>
                      <a:pt x="3" y="129"/>
                    </a:lnTo>
                    <a:lnTo>
                      <a:pt x="7" y="133"/>
                    </a:lnTo>
                    <a:lnTo>
                      <a:pt x="11" y="145"/>
                    </a:lnTo>
                    <a:lnTo>
                      <a:pt x="13" y="150"/>
                    </a:lnTo>
                    <a:lnTo>
                      <a:pt x="11" y="155"/>
                    </a:lnTo>
                    <a:lnTo>
                      <a:pt x="9" y="159"/>
                    </a:lnTo>
                    <a:lnTo>
                      <a:pt x="11" y="165"/>
                    </a:lnTo>
                    <a:lnTo>
                      <a:pt x="15" y="163"/>
                    </a:lnTo>
                    <a:lnTo>
                      <a:pt x="16" y="163"/>
                    </a:lnTo>
                    <a:lnTo>
                      <a:pt x="23" y="165"/>
                    </a:lnTo>
                    <a:lnTo>
                      <a:pt x="27" y="163"/>
                    </a:lnTo>
                    <a:lnTo>
                      <a:pt x="28" y="163"/>
                    </a:lnTo>
                    <a:lnTo>
                      <a:pt x="28" y="162"/>
                    </a:lnTo>
                    <a:lnTo>
                      <a:pt x="29" y="159"/>
                    </a:lnTo>
                    <a:lnTo>
                      <a:pt x="32" y="159"/>
                    </a:lnTo>
                    <a:lnTo>
                      <a:pt x="37" y="154"/>
                    </a:lnTo>
                    <a:lnTo>
                      <a:pt x="41" y="150"/>
                    </a:lnTo>
                    <a:lnTo>
                      <a:pt x="43" y="145"/>
                    </a:lnTo>
                    <a:lnTo>
                      <a:pt x="45" y="138"/>
                    </a:lnTo>
                    <a:lnTo>
                      <a:pt x="49" y="137"/>
                    </a:lnTo>
                    <a:lnTo>
                      <a:pt x="53" y="134"/>
                    </a:lnTo>
                    <a:lnTo>
                      <a:pt x="57" y="138"/>
                    </a:lnTo>
                    <a:lnTo>
                      <a:pt x="60" y="141"/>
                    </a:lnTo>
                    <a:lnTo>
                      <a:pt x="63" y="142"/>
                    </a:lnTo>
                    <a:lnTo>
                      <a:pt x="72" y="145"/>
                    </a:lnTo>
                    <a:lnTo>
                      <a:pt x="76" y="146"/>
                    </a:lnTo>
                    <a:lnTo>
                      <a:pt x="77" y="145"/>
                    </a:lnTo>
                    <a:lnTo>
                      <a:pt x="81" y="145"/>
                    </a:lnTo>
                    <a:lnTo>
                      <a:pt x="85" y="142"/>
                    </a:lnTo>
                    <a:lnTo>
                      <a:pt x="89" y="138"/>
                    </a:lnTo>
                    <a:lnTo>
                      <a:pt x="93" y="129"/>
                    </a:lnTo>
                    <a:lnTo>
                      <a:pt x="93" y="128"/>
                    </a:lnTo>
                    <a:lnTo>
                      <a:pt x="93" y="125"/>
                    </a:lnTo>
                    <a:lnTo>
                      <a:pt x="98" y="125"/>
                    </a:lnTo>
                    <a:lnTo>
                      <a:pt x="102" y="121"/>
                    </a:lnTo>
                    <a:lnTo>
                      <a:pt x="106" y="118"/>
                    </a:lnTo>
                    <a:lnTo>
                      <a:pt x="110" y="112"/>
                    </a:lnTo>
                    <a:lnTo>
                      <a:pt x="110" y="108"/>
                    </a:lnTo>
                    <a:lnTo>
                      <a:pt x="112" y="105"/>
                    </a:lnTo>
                    <a:lnTo>
                      <a:pt x="120" y="101"/>
                    </a:lnTo>
                    <a:lnTo>
                      <a:pt x="121" y="98"/>
                    </a:lnTo>
                    <a:lnTo>
                      <a:pt x="125" y="93"/>
                    </a:lnTo>
                    <a:lnTo>
                      <a:pt x="129" y="89"/>
                    </a:lnTo>
                    <a:lnTo>
                      <a:pt x="133" y="88"/>
                    </a:lnTo>
                    <a:lnTo>
                      <a:pt x="134" y="85"/>
                    </a:lnTo>
                    <a:lnTo>
                      <a:pt x="138" y="85"/>
                    </a:lnTo>
                    <a:lnTo>
                      <a:pt x="141" y="84"/>
                    </a:lnTo>
                    <a:lnTo>
                      <a:pt x="142" y="81"/>
                    </a:lnTo>
                    <a:lnTo>
                      <a:pt x="148" y="80"/>
                    </a:lnTo>
                    <a:lnTo>
                      <a:pt x="146" y="77"/>
                    </a:lnTo>
                    <a:lnTo>
                      <a:pt x="146" y="77"/>
                    </a:lnTo>
                    <a:lnTo>
                      <a:pt x="146" y="77"/>
                    </a:lnTo>
                    <a:lnTo>
                      <a:pt x="146" y="77"/>
                    </a:lnTo>
                    <a:lnTo>
                      <a:pt x="146" y="77"/>
                    </a:lnTo>
                    <a:lnTo>
                      <a:pt x="146" y="77"/>
                    </a:lnTo>
                    <a:lnTo>
                      <a:pt x="146" y="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3">
                <a:extLst>
                  <a:ext uri="{FF2B5EF4-FFF2-40B4-BE49-F238E27FC236}">
                    <a16:creationId xmlns:a16="http://schemas.microsoft.com/office/drawing/2014/main" id="{318398BA-3436-493B-86A2-A25BC3AC3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6220" y="3900494"/>
                <a:ext cx="273050" cy="309563"/>
              </a:xfrm>
              <a:custGeom>
                <a:avLst/>
                <a:gdLst>
                  <a:gd name="T0" fmla="*/ 164 w 172"/>
                  <a:gd name="T1" fmla="*/ 164 h 195"/>
                  <a:gd name="T2" fmla="*/ 161 w 172"/>
                  <a:gd name="T3" fmla="*/ 157 h 195"/>
                  <a:gd name="T4" fmla="*/ 157 w 172"/>
                  <a:gd name="T5" fmla="*/ 147 h 195"/>
                  <a:gd name="T6" fmla="*/ 156 w 172"/>
                  <a:gd name="T7" fmla="*/ 141 h 195"/>
                  <a:gd name="T8" fmla="*/ 157 w 172"/>
                  <a:gd name="T9" fmla="*/ 123 h 195"/>
                  <a:gd name="T10" fmla="*/ 156 w 172"/>
                  <a:gd name="T11" fmla="*/ 117 h 195"/>
                  <a:gd name="T12" fmla="*/ 156 w 172"/>
                  <a:gd name="T13" fmla="*/ 107 h 195"/>
                  <a:gd name="T14" fmla="*/ 148 w 172"/>
                  <a:gd name="T15" fmla="*/ 95 h 195"/>
                  <a:gd name="T16" fmla="*/ 150 w 172"/>
                  <a:gd name="T17" fmla="*/ 80 h 195"/>
                  <a:gd name="T18" fmla="*/ 152 w 172"/>
                  <a:gd name="T19" fmla="*/ 65 h 195"/>
                  <a:gd name="T20" fmla="*/ 129 w 172"/>
                  <a:gd name="T21" fmla="*/ 46 h 195"/>
                  <a:gd name="T22" fmla="*/ 125 w 172"/>
                  <a:gd name="T23" fmla="*/ 34 h 195"/>
                  <a:gd name="T24" fmla="*/ 68 w 172"/>
                  <a:gd name="T25" fmla="*/ 8 h 195"/>
                  <a:gd name="T26" fmla="*/ 67 w 172"/>
                  <a:gd name="T27" fmla="*/ 12 h 195"/>
                  <a:gd name="T28" fmla="*/ 60 w 172"/>
                  <a:gd name="T29" fmla="*/ 17 h 195"/>
                  <a:gd name="T30" fmla="*/ 59 w 172"/>
                  <a:gd name="T31" fmla="*/ 20 h 195"/>
                  <a:gd name="T32" fmla="*/ 67 w 172"/>
                  <a:gd name="T33" fmla="*/ 24 h 195"/>
                  <a:gd name="T34" fmla="*/ 55 w 172"/>
                  <a:gd name="T35" fmla="*/ 25 h 195"/>
                  <a:gd name="T36" fmla="*/ 49 w 172"/>
                  <a:gd name="T37" fmla="*/ 25 h 195"/>
                  <a:gd name="T38" fmla="*/ 41 w 172"/>
                  <a:gd name="T39" fmla="*/ 25 h 195"/>
                  <a:gd name="T40" fmla="*/ 37 w 172"/>
                  <a:gd name="T41" fmla="*/ 30 h 195"/>
                  <a:gd name="T42" fmla="*/ 33 w 172"/>
                  <a:gd name="T43" fmla="*/ 21 h 195"/>
                  <a:gd name="T44" fmla="*/ 36 w 172"/>
                  <a:gd name="T45" fmla="*/ 8 h 195"/>
                  <a:gd name="T46" fmla="*/ 27 w 172"/>
                  <a:gd name="T47" fmla="*/ 0 h 195"/>
                  <a:gd name="T48" fmla="*/ 15 w 172"/>
                  <a:gd name="T49" fmla="*/ 3 h 195"/>
                  <a:gd name="T50" fmla="*/ 20 w 172"/>
                  <a:gd name="T51" fmla="*/ 16 h 195"/>
                  <a:gd name="T52" fmla="*/ 19 w 172"/>
                  <a:gd name="T53" fmla="*/ 25 h 195"/>
                  <a:gd name="T54" fmla="*/ 15 w 172"/>
                  <a:gd name="T55" fmla="*/ 33 h 195"/>
                  <a:gd name="T56" fmla="*/ 20 w 172"/>
                  <a:gd name="T57" fmla="*/ 37 h 195"/>
                  <a:gd name="T58" fmla="*/ 16 w 172"/>
                  <a:gd name="T59" fmla="*/ 44 h 195"/>
                  <a:gd name="T60" fmla="*/ 15 w 172"/>
                  <a:gd name="T61" fmla="*/ 52 h 195"/>
                  <a:gd name="T62" fmla="*/ 5 w 172"/>
                  <a:gd name="T63" fmla="*/ 61 h 195"/>
                  <a:gd name="T64" fmla="*/ 3 w 172"/>
                  <a:gd name="T65" fmla="*/ 74 h 195"/>
                  <a:gd name="T66" fmla="*/ 5 w 172"/>
                  <a:gd name="T67" fmla="*/ 90 h 195"/>
                  <a:gd name="T68" fmla="*/ 5 w 172"/>
                  <a:gd name="T69" fmla="*/ 99 h 195"/>
                  <a:gd name="T70" fmla="*/ 16 w 172"/>
                  <a:gd name="T71" fmla="*/ 118 h 195"/>
                  <a:gd name="T72" fmla="*/ 32 w 172"/>
                  <a:gd name="T73" fmla="*/ 143 h 195"/>
                  <a:gd name="T74" fmla="*/ 43 w 172"/>
                  <a:gd name="T75" fmla="*/ 147 h 195"/>
                  <a:gd name="T76" fmla="*/ 51 w 172"/>
                  <a:gd name="T77" fmla="*/ 151 h 195"/>
                  <a:gd name="T78" fmla="*/ 63 w 172"/>
                  <a:gd name="T79" fmla="*/ 157 h 195"/>
                  <a:gd name="T80" fmla="*/ 68 w 172"/>
                  <a:gd name="T81" fmla="*/ 158 h 195"/>
                  <a:gd name="T82" fmla="*/ 72 w 172"/>
                  <a:gd name="T83" fmla="*/ 154 h 195"/>
                  <a:gd name="T84" fmla="*/ 80 w 172"/>
                  <a:gd name="T85" fmla="*/ 179 h 195"/>
                  <a:gd name="T86" fmla="*/ 85 w 172"/>
                  <a:gd name="T87" fmla="*/ 192 h 195"/>
                  <a:gd name="T88" fmla="*/ 100 w 172"/>
                  <a:gd name="T89" fmla="*/ 191 h 195"/>
                  <a:gd name="T90" fmla="*/ 116 w 172"/>
                  <a:gd name="T91" fmla="*/ 192 h 195"/>
                  <a:gd name="T92" fmla="*/ 130 w 172"/>
                  <a:gd name="T93" fmla="*/ 188 h 195"/>
                  <a:gd name="T94" fmla="*/ 144 w 172"/>
                  <a:gd name="T95" fmla="*/ 187 h 195"/>
                  <a:gd name="T96" fmla="*/ 160 w 172"/>
                  <a:gd name="T97" fmla="*/ 180 h 195"/>
                  <a:gd name="T98" fmla="*/ 169 w 172"/>
                  <a:gd name="T99" fmla="*/ 167 h 195"/>
                  <a:gd name="T100" fmla="*/ 169 w 172"/>
                  <a:gd name="T101" fmla="*/ 16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2" h="195">
                    <a:moveTo>
                      <a:pt x="169" y="167"/>
                    </a:moveTo>
                    <a:lnTo>
                      <a:pt x="165" y="166"/>
                    </a:lnTo>
                    <a:lnTo>
                      <a:pt x="165" y="167"/>
                    </a:lnTo>
                    <a:lnTo>
                      <a:pt x="164" y="164"/>
                    </a:lnTo>
                    <a:lnTo>
                      <a:pt x="161" y="164"/>
                    </a:lnTo>
                    <a:lnTo>
                      <a:pt x="161" y="162"/>
                    </a:lnTo>
                    <a:lnTo>
                      <a:pt x="161" y="160"/>
                    </a:lnTo>
                    <a:lnTo>
                      <a:pt x="161" y="157"/>
                    </a:lnTo>
                    <a:lnTo>
                      <a:pt x="160" y="154"/>
                    </a:lnTo>
                    <a:lnTo>
                      <a:pt x="160" y="151"/>
                    </a:lnTo>
                    <a:lnTo>
                      <a:pt x="160" y="149"/>
                    </a:lnTo>
                    <a:lnTo>
                      <a:pt x="157" y="147"/>
                    </a:lnTo>
                    <a:lnTo>
                      <a:pt x="157" y="145"/>
                    </a:lnTo>
                    <a:lnTo>
                      <a:pt x="156" y="143"/>
                    </a:lnTo>
                    <a:lnTo>
                      <a:pt x="157" y="143"/>
                    </a:lnTo>
                    <a:lnTo>
                      <a:pt x="156" y="141"/>
                    </a:lnTo>
                    <a:lnTo>
                      <a:pt x="154" y="138"/>
                    </a:lnTo>
                    <a:lnTo>
                      <a:pt x="156" y="134"/>
                    </a:lnTo>
                    <a:lnTo>
                      <a:pt x="156" y="130"/>
                    </a:lnTo>
                    <a:lnTo>
                      <a:pt x="157" y="123"/>
                    </a:lnTo>
                    <a:lnTo>
                      <a:pt x="156" y="123"/>
                    </a:lnTo>
                    <a:lnTo>
                      <a:pt x="154" y="123"/>
                    </a:lnTo>
                    <a:lnTo>
                      <a:pt x="156" y="118"/>
                    </a:lnTo>
                    <a:lnTo>
                      <a:pt x="156" y="117"/>
                    </a:lnTo>
                    <a:lnTo>
                      <a:pt x="157" y="113"/>
                    </a:lnTo>
                    <a:lnTo>
                      <a:pt x="157" y="109"/>
                    </a:lnTo>
                    <a:lnTo>
                      <a:pt x="157" y="107"/>
                    </a:lnTo>
                    <a:lnTo>
                      <a:pt x="156" y="107"/>
                    </a:lnTo>
                    <a:lnTo>
                      <a:pt x="154" y="103"/>
                    </a:lnTo>
                    <a:lnTo>
                      <a:pt x="152" y="101"/>
                    </a:lnTo>
                    <a:lnTo>
                      <a:pt x="148" y="97"/>
                    </a:lnTo>
                    <a:lnTo>
                      <a:pt x="148" y="95"/>
                    </a:lnTo>
                    <a:lnTo>
                      <a:pt x="146" y="91"/>
                    </a:lnTo>
                    <a:lnTo>
                      <a:pt x="148" y="87"/>
                    </a:lnTo>
                    <a:lnTo>
                      <a:pt x="150" y="82"/>
                    </a:lnTo>
                    <a:lnTo>
                      <a:pt x="150" y="80"/>
                    </a:lnTo>
                    <a:lnTo>
                      <a:pt x="157" y="66"/>
                    </a:lnTo>
                    <a:lnTo>
                      <a:pt x="156" y="66"/>
                    </a:lnTo>
                    <a:lnTo>
                      <a:pt x="154" y="66"/>
                    </a:lnTo>
                    <a:lnTo>
                      <a:pt x="152" y="65"/>
                    </a:lnTo>
                    <a:lnTo>
                      <a:pt x="148" y="61"/>
                    </a:lnTo>
                    <a:lnTo>
                      <a:pt x="138" y="56"/>
                    </a:lnTo>
                    <a:lnTo>
                      <a:pt x="130" y="46"/>
                    </a:lnTo>
                    <a:lnTo>
                      <a:pt x="129" y="46"/>
                    </a:lnTo>
                    <a:lnTo>
                      <a:pt x="129" y="42"/>
                    </a:lnTo>
                    <a:lnTo>
                      <a:pt x="130" y="40"/>
                    </a:lnTo>
                    <a:lnTo>
                      <a:pt x="129" y="38"/>
                    </a:lnTo>
                    <a:lnTo>
                      <a:pt x="125" y="34"/>
                    </a:lnTo>
                    <a:lnTo>
                      <a:pt x="72" y="0"/>
                    </a:lnTo>
                    <a:lnTo>
                      <a:pt x="71" y="4"/>
                    </a:lnTo>
                    <a:lnTo>
                      <a:pt x="71" y="7"/>
                    </a:lnTo>
                    <a:lnTo>
                      <a:pt x="68" y="8"/>
                    </a:lnTo>
                    <a:lnTo>
                      <a:pt x="71" y="9"/>
                    </a:lnTo>
                    <a:lnTo>
                      <a:pt x="67" y="8"/>
                    </a:lnTo>
                    <a:lnTo>
                      <a:pt x="64" y="9"/>
                    </a:lnTo>
                    <a:lnTo>
                      <a:pt x="67" y="12"/>
                    </a:lnTo>
                    <a:lnTo>
                      <a:pt x="64" y="13"/>
                    </a:lnTo>
                    <a:lnTo>
                      <a:pt x="64" y="16"/>
                    </a:lnTo>
                    <a:lnTo>
                      <a:pt x="60" y="16"/>
                    </a:lnTo>
                    <a:lnTo>
                      <a:pt x="60" y="17"/>
                    </a:lnTo>
                    <a:lnTo>
                      <a:pt x="63" y="17"/>
                    </a:lnTo>
                    <a:lnTo>
                      <a:pt x="64" y="17"/>
                    </a:lnTo>
                    <a:lnTo>
                      <a:pt x="60" y="20"/>
                    </a:lnTo>
                    <a:lnTo>
                      <a:pt x="59" y="20"/>
                    </a:lnTo>
                    <a:lnTo>
                      <a:pt x="64" y="21"/>
                    </a:lnTo>
                    <a:lnTo>
                      <a:pt x="67" y="21"/>
                    </a:lnTo>
                    <a:lnTo>
                      <a:pt x="68" y="21"/>
                    </a:lnTo>
                    <a:lnTo>
                      <a:pt x="67" y="24"/>
                    </a:lnTo>
                    <a:lnTo>
                      <a:pt x="63" y="25"/>
                    </a:lnTo>
                    <a:lnTo>
                      <a:pt x="63" y="29"/>
                    </a:lnTo>
                    <a:lnTo>
                      <a:pt x="57" y="26"/>
                    </a:lnTo>
                    <a:lnTo>
                      <a:pt x="55" y="25"/>
                    </a:lnTo>
                    <a:lnTo>
                      <a:pt x="53" y="26"/>
                    </a:lnTo>
                    <a:lnTo>
                      <a:pt x="53" y="29"/>
                    </a:lnTo>
                    <a:lnTo>
                      <a:pt x="51" y="26"/>
                    </a:lnTo>
                    <a:lnTo>
                      <a:pt x="49" y="25"/>
                    </a:lnTo>
                    <a:lnTo>
                      <a:pt x="47" y="26"/>
                    </a:lnTo>
                    <a:lnTo>
                      <a:pt x="45" y="26"/>
                    </a:lnTo>
                    <a:lnTo>
                      <a:pt x="43" y="24"/>
                    </a:lnTo>
                    <a:lnTo>
                      <a:pt x="41" y="25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40" y="33"/>
                    </a:lnTo>
                    <a:lnTo>
                      <a:pt x="37" y="30"/>
                    </a:lnTo>
                    <a:lnTo>
                      <a:pt x="36" y="33"/>
                    </a:lnTo>
                    <a:lnTo>
                      <a:pt x="36" y="25"/>
                    </a:lnTo>
                    <a:lnTo>
                      <a:pt x="33" y="24"/>
                    </a:lnTo>
                    <a:lnTo>
                      <a:pt x="33" y="21"/>
                    </a:lnTo>
                    <a:lnTo>
                      <a:pt x="33" y="17"/>
                    </a:lnTo>
                    <a:lnTo>
                      <a:pt x="33" y="13"/>
                    </a:lnTo>
                    <a:lnTo>
                      <a:pt x="36" y="9"/>
                    </a:lnTo>
                    <a:lnTo>
                      <a:pt x="36" y="8"/>
                    </a:lnTo>
                    <a:lnTo>
                      <a:pt x="37" y="7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27" y="0"/>
                    </a:lnTo>
                    <a:lnTo>
                      <a:pt x="16" y="0"/>
                    </a:lnTo>
                    <a:lnTo>
                      <a:pt x="16" y="1"/>
                    </a:lnTo>
                    <a:lnTo>
                      <a:pt x="15" y="3"/>
                    </a:lnTo>
                    <a:lnTo>
                      <a:pt x="15" y="3"/>
                    </a:lnTo>
                    <a:lnTo>
                      <a:pt x="15" y="4"/>
                    </a:lnTo>
                    <a:lnTo>
                      <a:pt x="16" y="7"/>
                    </a:lnTo>
                    <a:lnTo>
                      <a:pt x="19" y="9"/>
                    </a:lnTo>
                    <a:lnTo>
                      <a:pt x="20" y="16"/>
                    </a:lnTo>
                    <a:lnTo>
                      <a:pt x="20" y="17"/>
                    </a:lnTo>
                    <a:lnTo>
                      <a:pt x="20" y="21"/>
                    </a:lnTo>
                    <a:lnTo>
                      <a:pt x="20" y="24"/>
                    </a:lnTo>
                    <a:lnTo>
                      <a:pt x="19" y="25"/>
                    </a:lnTo>
                    <a:lnTo>
                      <a:pt x="16" y="26"/>
                    </a:lnTo>
                    <a:lnTo>
                      <a:pt x="15" y="29"/>
                    </a:lnTo>
                    <a:lnTo>
                      <a:pt x="15" y="30"/>
                    </a:lnTo>
                    <a:lnTo>
                      <a:pt x="15" y="33"/>
                    </a:lnTo>
                    <a:lnTo>
                      <a:pt x="15" y="34"/>
                    </a:lnTo>
                    <a:lnTo>
                      <a:pt x="16" y="37"/>
                    </a:lnTo>
                    <a:lnTo>
                      <a:pt x="20" y="37"/>
                    </a:lnTo>
                    <a:lnTo>
                      <a:pt x="20" y="37"/>
                    </a:lnTo>
                    <a:lnTo>
                      <a:pt x="20" y="38"/>
                    </a:lnTo>
                    <a:lnTo>
                      <a:pt x="20" y="40"/>
                    </a:lnTo>
                    <a:lnTo>
                      <a:pt x="19" y="42"/>
                    </a:lnTo>
                    <a:lnTo>
                      <a:pt x="16" y="44"/>
                    </a:lnTo>
                    <a:lnTo>
                      <a:pt x="16" y="46"/>
                    </a:lnTo>
                    <a:lnTo>
                      <a:pt x="13" y="48"/>
                    </a:lnTo>
                    <a:lnTo>
                      <a:pt x="13" y="50"/>
                    </a:lnTo>
                    <a:lnTo>
                      <a:pt x="15" y="52"/>
                    </a:lnTo>
                    <a:lnTo>
                      <a:pt x="11" y="56"/>
                    </a:lnTo>
                    <a:lnTo>
                      <a:pt x="9" y="57"/>
                    </a:lnTo>
                    <a:lnTo>
                      <a:pt x="5" y="61"/>
                    </a:lnTo>
                    <a:lnTo>
                      <a:pt x="5" y="61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9"/>
                    </a:lnTo>
                    <a:lnTo>
                      <a:pt x="3" y="74"/>
                    </a:lnTo>
                    <a:lnTo>
                      <a:pt x="3" y="81"/>
                    </a:lnTo>
                    <a:lnTo>
                      <a:pt x="5" y="86"/>
                    </a:lnTo>
                    <a:lnTo>
                      <a:pt x="5" y="87"/>
                    </a:lnTo>
                    <a:lnTo>
                      <a:pt x="5" y="90"/>
                    </a:lnTo>
                    <a:lnTo>
                      <a:pt x="2" y="94"/>
                    </a:lnTo>
                    <a:lnTo>
                      <a:pt x="2" y="95"/>
                    </a:lnTo>
                    <a:lnTo>
                      <a:pt x="3" y="97"/>
                    </a:lnTo>
                    <a:lnTo>
                      <a:pt x="5" y="99"/>
                    </a:lnTo>
                    <a:lnTo>
                      <a:pt x="7" y="99"/>
                    </a:lnTo>
                    <a:lnTo>
                      <a:pt x="11" y="103"/>
                    </a:lnTo>
                    <a:lnTo>
                      <a:pt x="15" y="109"/>
                    </a:lnTo>
                    <a:lnTo>
                      <a:pt x="16" y="118"/>
                    </a:lnTo>
                    <a:lnTo>
                      <a:pt x="24" y="139"/>
                    </a:lnTo>
                    <a:lnTo>
                      <a:pt x="24" y="138"/>
                    </a:lnTo>
                    <a:lnTo>
                      <a:pt x="29" y="139"/>
                    </a:lnTo>
                    <a:lnTo>
                      <a:pt x="32" y="143"/>
                    </a:lnTo>
                    <a:lnTo>
                      <a:pt x="33" y="143"/>
                    </a:lnTo>
                    <a:lnTo>
                      <a:pt x="36" y="145"/>
                    </a:lnTo>
                    <a:lnTo>
                      <a:pt x="37" y="145"/>
                    </a:lnTo>
                    <a:lnTo>
                      <a:pt x="43" y="147"/>
                    </a:lnTo>
                    <a:lnTo>
                      <a:pt x="45" y="149"/>
                    </a:lnTo>
                    <a:lnTo>
                      <a:pt x="47" y="151"/>
                    </a:lnTo>
                    <a:lnTo>
                      <a:pt x="49" y="151"/>
                    </a:lnTo>
                    <a:lnTo>
                      <a:pt x="51" y="151"/>
                    </a:lnTo>
                    <a:lnTo>
                      <a:pt x="53" y="153"/>
                    </a:lnTo>
                    <a:lnTo>
                      <a:pt x="59" y="154"/>
                    </a:lnTo>
                    <a:lnTo>
                      <a:pt x="60" y="154"/>
                    </a:lnTo>
                    <a:lnTo>
                      <a:pt x="63" y="157"/>
                    </a:lnTo>
                    <a:lnTo>
                      <a:pt x="64" y="157"/>
                    </a:lnTo>
                    <a:lnTo>
                      <a:pt x="68" y="158"/>
                    </a:lnTo>
                    <a:lnTo>
                      <a:pt x="68" y="158"/>
                    </a:lnTo>
                    <a:lnTo>
                      <a:pt x="68" y="158"/>
                    </a:lnTo>
                    <a:lnTo>
                      <a:pt x="68" y="157"/>
                    </a:lnTo>
                    <a:lnTo>
                      <a:pt x="68" y="157"/>
                    </a:lnTo>
                    <a:lnTo>
                      <a:pt x="71" y="154"/>
                    </a:lnTo>
                    <a:lnTo>
                      <a:pt x="72" y="154"/>
                    </a:lnTo>
                    <a:lnTo>
                      <a:pt x="76" y="160"/>
                    </a:lnTo>
                    <a:lnTo>
                      <a:pt x="77" y="166"/>
                    </a:lnTo>
                    <a:lnTo>
                      <a:pt x="80" y="175"/>
                    </a:lnTo>
                    <a:lnTo>
                      <a:pt x="80" y="179"/>
                    </a:lnTo>
                    <a:lnTo>
                      <a:pt x="80" y="184"/>
                    </a:lnTo>
                    <a:lnTo>
                      <a:pt x="84" y="188"/>
                    </a:lnTo>
                    <a:lnTo>
                      <a:pt x="84" y="192"/>
                    </a:lnTo>
                    <a:lnTo>
                      <a:pt x="85" y="192"/>
                    </a:lnTo>
                    <a:lnTo>
                      <a:pt x="89" y="192"/>
                    </a:lnTo>
                    <a:lnTo>
                      <a:pt x="93" y="192"/>
                    </a:lnTo>
                    <a:lnTo>
                      <a:pt x="97" y="191"/>
                    </a:lnTo>
                    <a:lnTo>
                      <a:pt x="100" y="191"/>
                    </a:lnTo>
                    <a:lnTo>
                      <a:pt x="104" y="195"/>
                    </a:lnTo>
                    <a:lnTo>
                      <a:pt x="112" y="195"/>
                    </a:lnTo>
                    <a:lnTo>
                      <a:pt x="114" y="192"/>
                    </a:lnTo>
                    <a:lnTo>
                      <a:pt x="116" y="192"/>
                    </a:lnTo>
                    <a:lnTo>
                      <a:pt x="117" y="192"/>
                    </a:lnTo>
                    <a:lnTo>
                      <a:pt x="121" y="195"/>
                    </a:lnTo>
                    <a:lnTo>
                      <a:pt x="125" y="195"/>
                    </a:lnTo>
                    <a:lnTo>
                      <a:pt x="130" y="188"/>
                    </a:lnTo>
                    <a:lnTo>
                      <a:pt x="133" y="187"/>
                    </a:lnTo>
                    <a:lnTo>
                      <a:pt x="137" y="187"/>
                    </a:lnTo>
                    <a:lnTo>
                      <a:pt x="141" y="188"/>
                    </a:lnTo>
                    <a:lnTo>
                      <a:pt x="144" y="187"/>
                    </a:lnTo>
                    <a:lnTo>
                      <a:pt x="148" y="184"/>
                    </a:lnTo>
                    <a:lnTo>
                      <a:pt x="152" y="184"/>
                    </a:lnTo>
                    <a:lnTo>
                      <a:pt x="156" y="183"/>
                    </a:lnTo>
                    <a:lnTo>
                      <a:pt x="160" y="180"/>
                    </a:lnTo>
                    <a:lnTo>
                      <a:pt x="169" y="174"/>
                    </a:lnTo>
                    <a:lnTo>
                      <a:pt x="172" y="174"/>
                    </a:lnTo>
                    <a:lnTo>
                      <a:pt x="172" y="170"/>
                    </a:lnTo>
                    <a:lnTo>
                      <a:pt x="169" y="167"/>
                    </a:lnTo>
                    <a:lnTo>
                      <a:pt x="169" y="167"/>
                    </a:lnTo>
                    <a:lnTo>
                      <a:pt x="169" y="167"/>
                    </a:lnTo>
                    <a:lnTo>
                      <a:pt x="169" y="167"/>
                    </a:lnTo>
                    <a:lnTo>
                      <a:pt x="169" y="167"/>
                    </a:lnTo>
                    <a:lnTo>
                      <a:pt x="169" y="167"/>
                    </a:lnTo>
                    <a:lnTo>
                      <a:pt x="16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64">
                <a:extLst>
                  <a:ext uri="{FF2B5EF4-FFF2-40B4-BE49-F238E27FC236}">
                    <a16:creationId xmlns:a16="http://schemas.microsoft.com/office/drawing/2014/main" id="{EC7557F9-1857-425D-9AD5-DAC8CC685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322" y="3557593"/>
                <a:ext cx="331788" cy="249239"/>
              </a:xfrm>
              <a:custGeom>
                <a:avLst/>
                <a:gdLst>
                  <a:gd name="T0" fmla="*/ 202 w 209"/>
                  <a:gd name="T1" fmla="*/ 92 h 157"/>
                  <a:gd name="T2" fmla="*/ 193 w 209"/>
                  <a:gd name="T3" fmla="*/ 84 h 157"/>
                  <a:gd name="T4" fmla="*/ 191 w 209"/>
                  <a:gd name="T5" fmla="*/ 82 h 157"/>
                  <a:gd name="T6" fmla="*/ 187 w 209"/>
                  <a:gd name="T7" fmla="*/ 74 h 157"/>
                  <a:gd name="T8" fmla="*/ 174 w 209"/>
                  <a:gd name="T9" fmla="*/ 63 h 157"/>
                  <a:gd name="T10" fmla="*/ 171 w 209"/>
                  <a:gd name="T11" fmla="*/ 57 h 157"/>
                  <a:gd name="T12" fmla="*/ 162 w 209"/>
                  <a:gd name="T13" fmla="*/ 49 h 157"/>
                  <a:gd name="T14" fmla="*/ 157 w 209"/>
                  <a:gd name="T15" fmla="*/ 45 h 157"/>
                  <a:gd name="T16" fmla="*/ 145 w 209"/>
                  <a:gd name="T17" fmla="*/ 39 h 157"/>
                  <a:gd name="T18" fmla="*/ 148 w 209"/>
                  <a:gd name="T19" fmla="*/ 30 h 157"/>
                  <a:gd name="T20" fmla="*/ 142 w 209"/>
                  <a:gd name="T21" fmla="*/ 7 h 157"/>
                  <a:gd name="T22" fmla="*/ 134 w 209"/>
                  <a:gd name="T23" fmla="*/ 1 h 157"/>
                  <a:gd name="T24" fmla="*/ 125 w 209"/>
                  <a:gd name="T25" fmla="*/ 1 h 157"/>
                  <a:gd name="T26" fmla="*/ 117 w 209"/>
                  <a:gd name="T27" fmla="*/ 9 h 157"/>
                  <a:gd name="T28" fmla="*/ 112 w 209"/>
                  <a:gd name="T29" fmla="*/ 17 h 157"/>
                  <a:gd name="T30" fmla="*/ 100 w 209"/>
                  <a:gd name="T31" fmla="*/ 30 h 157"/>
                  <a:gd name="T32" fmla="*/ 77 w 209"/>
                  <a:gd name="T33" fmla="*/ 35 h 157"/>
                  <a:gd name="T34" fmla="*/ 75 w 209"/>
                  <a:gd name="T35" fmla="*/ 41 h 157"/>
                  <a:gd name="T36" fmla="*/ 64 w 209"/>
                  <a:gd name="T37" fmla="*/ 53 h 157"/>
                  <a:gd name="T38" fmla="*/ 44 w 209"/>
                  <a:gd name="T39" fmla="*/ 57 h 157"/>
                  <a:gd name="T40" fmla="*/ 35 w 209"/>
                  <a:gd name="T41" fmla="*/ 54 h 157"/>
                  <a:gd name="T42" fmla="*/ 29 w 209"/>
                  <a:gd name="T43" fmla="*/ 59 h 157"/>
                  <a:gd name="T44" fmla="*/ 17 w 209"/>
                  <a:gd name="T45" fmla="*/ 62 h 157"/>
                  <a:gd name="T46" fmla="*/ 8 w 209"/>
                  <a:gd name="T47" fmla="*/ 78 h 157"/>
                  <a:gd name="T48" fmla="*/ 0 w 209"/>
                  <a:gd name="T49" fmla="*/ 91 h 157"/>
                  <a:gd name="T50" fmla="*/ 4 w 209"/>
                  <a:gd name="T51" fmla="*/ 106 h 157"/>
                  <a:gd name="T52" fmla="*/ 11 w 209"/>
                  <a:gd name="T53" fmla="*/ 122 h 157"/>
                  <a:gd name="T54" fmla="*/ 15 w 209"/>
                  <a:gd name="T55" fmla="*/ 132 h 157"/>
                  <a:gd name="T56" fmla="*/ 28 w 209"/>
                  <a:gd name="T57" fmla="*/ 146 h 157"/>
                  <a:gd name="T58" fmla="*/ 33 w 209"/>
                  <a:gd name="T59" fmla="*/ 148 h 157"/>
                  <a:gd name="T60" fmla="*/ 41 w 209"/>
                  <a:gd name="T61" fmla="*/ 135 h 157"/>
                  <a:gd name="T62" fmla="*/ 56 w 209"/>
                  <a:gd name="T63" fmla="*/ 135 h 157"/>
                  <a:gd name="T64" fmla="*/ 68 w 209"/>
                  <a:gd name="T65" fmla="*/ 124 h 157"/>
                  <a:gd name="T66" fmla="*/ 69 w 209"/>
                  <a:gd name="T67" fmla="*/ 118 h 157"/>
                  <a:gd name="T68" fmla="*/ 85 w 209"/>
                  <a:gd name="T69" fmla="*/ 106 h 157"/>
                  <a:gd name="T70" fmla="*/ 98 w 209"/>
                  <a:gd name="T71" fmla="*/ 118 h 157"/>
                  <a:gd name="T72" fmla="*/ 108 w 209"/>
                  <a:gd name="T73" fmla="*/ 119 h 157"/>
                  <a:gd name="T74" fmla="*/ 122 w 209"/>
                  <a:gd name="T75" fmla="*/ 123 h 157"/>
                  <a:gd name="T76" fmla="*/ 132 w 209"/>
                  <a:gd name="T77" fmla="*/ 118 h 157"/>
                  <a:gd name="T78" fmla="*/ 142 w 209"/>
                  <a:gd name="T79" fmla="*/ 114 h 157"/>
                  <a:gd name="T80" fmla="*/ 156 w 209"/>
                  <a:gd name="T81" fmla="*/ 110 h 157"/>
                  <a:gd name="T82" fmla="*/ 170 w 209"/>
                  <a:gd name="T83" fmla="*/ 108 h 157"/>
                  <a:gd name="T84" fmla="*/ 175 w 209"/>
                  <a:gd name="T85" fmla="*/ 102 h 157"/>
                  <a:gd name="T86" fmla="*/ 186 w 209"/>
                  <a:gd name="T87" fmla="*/ 104 h 157"/>
                  <a:gd name="T88" fmla="*/ 195 w 209"/>
                  <a:gd name="T89" fmla="*/ 106 h 157"/>
                  <a:gd name="T90" fmla="*/ 202 w 209"/>
                  <a:gd name="T91" fmla="*/ 104 h 157"/>
                  <a:gd name="T92" fmla="*/ 207 w 209"/>
                  <a:gd name="T93" fmla="*/ 107 h 157"/>
                  <a:gd name="T94" fmla="*/ 206 w 209"/>
                  <a:gd name="T95" fmla="*/ 98 h 157"/>
                  <a:gd name="T96" fmla="*/ 206 w 209"/>
                  <a:gd name="T97" fmla="*/ 9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9" h="157">
                    <a:moveTo>
                      <a:pt x="206" y="98"/>
                    </a:moveTo>
                    <a:lnTo>
                      <a:pt x="206" y="96"/>
                    </a:lnTo>
                    <a:lnTo>
                      <a:pt x="205" y="95"/>
                    </a:lnTo>
                    <a:lnTo>
                      <a:pt x="202" y="92"/>
                    </a:lnTo>
                    <a:lnTo>
                      <a:pt x="199" y="91"/>
                    </a:lnTo>
                    <a:lnTo>
                      <a:pt x="195" y="88"/>
                    </a:lnTo>
                    <a:lnTo>
                      <a:pt x="193" y="87"/>
                    </a:lnTo>
                    <a:lnTo>
                      <a:pt x="193" y="84"/>
                    </a:lnTo>
                    <a:lnTo>
                      <a:pt x="193" y="83"/>
                    </a:lnTo>
                    <a:lnTo>
                      <a:pt x="193" y="83"/>
                    </a:lnTo>
                    <a:lnTo>
                      <a:pt x="191" y="83"/>
                    </a:lnTo>
                    <a:lnTo>
                      <a:pt x="191" y="82"/>
                    </a:lnTo>
                    <a:lnTo>
                      <a:pt x="191" y="79"/>
                    </a:lnTo>
                    <a:lnTo>
                      <a:pt x="191" y="78"/>
                    </a:lnTo>
                    <a:lnTo>
                      <a:pt x="189" y="75"/>
                    </a:lnTo>
                    <a:lnTo>
                      <a:pt x="187" y="74"/>
                    </a:lnTo>
                    <a:lnTo>
                      <a:pt x="186" y="71"/>
                    </a:lnTo>
                    <a:lnTo>
                      <a:pt x="183" y="70"/>
                    </a:lnTo>
                    <a:lnTo>
                      <a:pt x="178" y="66"/>
                    </a:lnTo>
                    <a:lnTo>
                      <a:pt x="174" y="63"/>
                    </a:lnTo>
                    <a:lnTo>
                      <a:pt x="171" y="62"/>
                    </a:lnTo>
                    <a:lnTo>
                      <a:pt x="171" y="61"/>
                    </a:lnTo>
                    <a:lnTo>
                      <a:pt x="174" y="58"/>
                    </a:lnTo>
                    <a:lnTo>
                      <a:pt x="171" y="57"/>
                    </a:lnTo>
                    <a:lnTo>
                      <a:pt x="170" y="54"/>
                    </a:lnTo>
                    <a:lnTo>
                      <a:pt x="169" y="53"/>
                    </a:lnTo>
                    <a:lnTo>
                      <a:pt x="169" y="51"/>
                    </a:lnTo>
                    <a:lnTo>
                      <a:pt x="162" y="49"/>
                    </a:lnTo>
                    <a:lnTo>
                      <a:pt x="161" y="49"/>
                    </a:lnTo>
                    <a:lnTo>
                      <a:pt x="158" y="49"/>
                    </a:lnTo>
                    <a:lnTo>
                      <a:pt x="157" y="47"/>
                    </a:lnTo>
                    <a:lnTo>
                      <a:pt x="157" y="45"/>
                    </a:lnTo>
                    <a:lnTo>
                      <a:pt x="157" y="43"/>
                    </a:lnTo>
                    <a:lnTo>
                      <a:pt x="157" y="41"/>
                    </a:lnTo>
                    <a:lnTo>
                      <a:pt x="152" y="39"/>
                    </a:lnTo>
                    <a:lnTo>
                      <a:pt x="145" y="39"/>
                    </a:lnTo>
                    <a:lnTo>
                      <a:pt x="145" y="38"/>
                    </a:lnTo>
                    <a:lnTo>
                      <a:pt x="145" y="35"/>
                    </a:lnTo>
                    <a:lnTo>
                      <a:pt x="145" y="34"/>
                    </a:lnTo>
                    <a:lnTo>
                      <a:pt x="148" y="30"/>
                    </a:lnTo>
                    <a:lnTo>
                      <a:pt x="148" y="27"/>
                    </a:lnTo>
                    <a:lnTo>
                      <a:pt x="148" y="22"/>
                    </a:lnTo>
                    <a:lnTo>
                      <a:pt x="145" y="14"/>
                    </a:lnTo>
                    <a:lnTo>
                      <a:pt x="142" y="7"/>
                    </a:lnTo>
                    <a:lnTo>
                      <a:pt x="140" y="6"/>
                    </a:lnTo>
                    <a:lnTo>
                      <a:pt x="138" y="5"/>
                    </a:lnTo>
                    <a:lnTo>
                      <a:pt x="134" y="1"/>
                    </a:lnTo>
                    <a:lnTo>
                      <a:pt x="134" y="1"/>
                    </a:lnTo>
                    <a:lnTo>
                      <a:pt x="132" y="0"/>
                    </a:lnTo>
                    <a:lnTo>
                      <a:pt x="130" y="0"/>
                    </a:lnTo>
                    <a:lnTo>
                      <a:pt x="128" y="0"/>
                    </a:lnTo>
                    <a:lnTo>
                      <a:pt x="125" y="1"/>
                    </a:lnTo>
                    <a:lnTo>
                      <a:pt x="121" y="4"/>
                    </a:lnTo>
                    <a:lnTo>
                      <a:pt x="117" y="5"/>
                    </a:lnTo>
                    <a:lnTo>
                      <a:pt x="117" y="7"/>
                    </a:lnTo>
                    <a:lnTo>
                      <a:pt x="117" y="9"/>
                    </a:lnTo>
                    <a:lnTo>
                      <a:pt x="114" y="10"/>
                    </a:lnTo>
                    <a:lnTo>
                      <a:pt x="114" y="13"/>
                    </a:lnTo>
                    <a:lnTo>
                      <a:pt x="113" y="14"/>
                    </a:lnTo>
                    <a:lnTo>
                      <a:pt x="112" y="17"/>
                    </a:lnTo>
                    <a:lnTo>
                      <a:pt x="109" y="18"/>
                    </a:lnTo>
                    <a:lnTo>
                      <a:pt x="108" y="21"/>
                    </a:lnTo>
                    <a:lnTo>
                      <a:pt x="104" y="26"/>
                    </a:lnTo>
                    <a:lnTo>
                      <a:pt x="100" y="30"/>
                    </a:lnTo>
                    <a:lnTo>
                      <a:pt x="94" y="31"/>
                    </a:lnTo>
                    <a:lnTo>
                      <a:pt x="88" y="34"/>
                    </a:lnTo>
                    <a:lnTo>
                      <a:pt x="82" y="35"/>
                    </a:lnTo>
                    <a:lnTo>
                      <a:pt x="77" y="35"/>
                    </a:lnTo>
                    <a:lnTo>
                      <a:pt x="73" y="35"/>
                    </a:lnTo>
                    <a:lnTo>
                      <a:pt x="71" y="38"/>
                    </a:lnTo>
                    <a:lnTo>
                      <a:pt x="73" y="39"/>
                    </a:lnTo>
                    <a:lnTo>
                      <a:pt x="75" y="41"/>
                    </a:lnTo>
                    <a:lnTo>
                      <a:pt x="69" y="49"/>
                    </a:lnTo>
                    <a:lnTo>
                      <a:pt x="68" y="51"/>
                    </a:lnTo>
                    <a:lnTo>
                      <a:pt x="65" y="53"/>
                    </a:lnTo>
                    <a:lnTo>
                      <a:pt x="64" y="53"/>
                    </a:lnTo>
                    <a:lnTo>
                      <a:pt x="60" y="53"/>
                    </a:lnTo>
                    <a:lnTo>
                      <a:pt x="56" y="53"/>
                    </a:lnTo>
                    <a:lnTo>
                      <a:pt x="51" y="54"/>
                    </a:lnTo>
                    <a:lnTo>
                      <a:pt x="44" y="57"/>
                    </a:lnTo>
                    <a:lnTo>
                      <a:pt x="41" y="58"/>
                    </a:lnTo>
                    <a:lnTo>
                      <a:pt x="39" y="62"/>
                    </a:lnTo>
                    <a:lnTo>
                      <a:pt x="37" y="58"/>
                    </a:lnTo>
                    <a:lnTo>
                      <a:pt x="35" y="54"/>
                    </a:lnTo>
                    <a:lnTo>
                      <a:pt x="33" y="57"/>
                    </a:lnTo>
                    <a:lnTo>
                      <a:pt x="33" y="57"/>
                    </a:lnTo>
                    <a:lnTo>
                      <a:pt x="31" y="58"/>
                    </a:lnTo>
                    <a:lnTo>
                      <a:pt x="29" y="59"/>
                    </a:lnTo>
                    <a:lnTo>
                      <a:pt x="28" y="61"/>
                    </a:lnTo>
                    <a:lnTo>
                      <a:pt x="24" y="62"/>
                    </a:lnTo>
                    <a:lnTo>
                      <a:pt x="20" y="62"/>
                    </a:lnTo>
                    <a:lnTo>
                      <a:pt x="17" y="62"/>
                    </a:lnTo>
                    <a:lnTo>
                      <a:pt x="17" y="63"/>
                    </a:lnTo>
                    <a:lnTo>
                      <a:pt x="16" y="65"/>
                    </a:lnTo>
                    <a:lnTo>
                      <a:pt x="12" y="71"/>
                    </a:lnTo>
                    <a:lnTo>
                      <a:pt x="8" y="78"/>
                    </a:lnTo>
                    <a:lnTo>
                      <a:pt x="7" y="82"/>
                    </a:lnTo>
                    <a:lnTo>
                      <a:pt x="4" y="84"/>
                    </a:lnTo>
                    <a:lnTo>
                      <a:pt x="0" y="88"/>
                    </a:lnTo>
                    <a:lnTo>
                      <a:pt x="0" y="91"/>
                    </a:lnTo>
                    <a:lnTo>
                      <a:pt x="3" y="91"/>
                    </a:lnTo>
                    <a:lnTo>
                      <a:pt x="3" y="96"/>
                    </a:lnTo>
                    <a:lnTo>
                      <a:pt x="3" y="102"/>
                    </a:lnTo>
                    <a:lnTo>
                      <a:pt x="4" y="106"/>
                    </a:lnTo>
                    <a:lnTo>
                      <a:pt x="4" y="111"/>
                    </a:lnTo>
                    <a:lnTo>
                      <a:pt x="7" y="114"/>
                    </a:lnTo>
                    <a:lnTo>
                      <a:pt x="8" y="118"/>
                    </a:lnTo>
                    <a:lnTo>
                      <a:pt x="11" y="122"/>
                    </a:lnTo>
                    <a:lnTo>
                      <a:pt x="12" y="124"/>
                    </a:lnTo>
                    <a:lnTo>
                      <a:pt x="12" y="127"/>
                    </a:lnTo>
                    <a:lnTo>
                      <a:pt x="13" y="132"/>
                    </a:lnTo>
                    <a:lnTo>
                      <a:pt x="15" y="132"/>
                    </a:lnTo>
                    <a:lnTo>
                      <a:pt x="20" y="140"/>
                    </a:lnTo>
                    <a:lnTo>
                      <a:pt x="24" y="142"/>
                    </a:lnTo>
                    <a:lnTo>
                      <a:pt x="25" y="144"/>
                    </a:lnTo>
                    <a:lnTo>
                      <a:pt x="28" y="146"/>
                    </a:lnTo>
                    <a:lnTo>
                      <a:pt x="29" y="156"/>
                    </a:lnTo>
                    <a:lnTo>
                      <a:pt x="29" y="157"/>
                    </a:lnTo>
                    <a:lnTo>
                      <a:pt x="31" y="153"/>
                    </a:lnTo>
                    <a:lnTo>
                      <a:pt x="33" y="148"/>
                    </a:lnTo>
                    <a:lnTo>
                      <a:pt x="35" y="139"/>
                    </a:lnTo>
                    <a:lnTo>
                      <a:pt x="35" y="136"/>
                    </a:lnTo>
                    <a:lnTo>
                      <a:pt x="37" y="135"/>
                    </a:lnTo>
                    <a:lnTo>
                      <a:pt x="41" y="135"/>
                    </a:lnTo>
                    <a:lnTo>
                      <a:pt x="43" y="135"/>
                    </a:lnTo>
                    <a:lnTo>
                      <a:pt x="47" y="132"/>
                    </a:lnTo>
                    <a:lnTo>
                      <a:pt x="51" y="132"/>
                    </a:lnTo>
                    <a:lnTo>
                      <a:pt x="56" y="135"/>
                    </a:lnTo>
                    <a:lnTo>
                      <a:pt x="60" y="135"/>
                    </a:lnTo>
                    <a:lnTo>
                      <a:pt x="65" y="132"/>
                    </a:lnTo>
                    <a:lnTo>
                      <a:pt x="68" y="135"/>
                    </a:lnTo>
                    <a:lnTo>
                      <a:pt x="68" y="124"/>
                    </a:lnTo>
                    <a:lnTo>
                      <a:pt x="68" y="123"/>
                    </a:lnTo>
                    <a:lnTo>
                      <a:pt x="68" y="119"/>
                    </a:lnTo>
                    <a:lnTo>
                      <a:pt x="69" y="119"/>
                    </a:lnTo>
                    <a:lnTo>
                      <a:pt x="69" y="118"/>
                    </a:lnTo>
                    <a:lnTo>
                      <a:pt x="73" y="111"/>
                    </a:lnTo>
                    <a:lnTo>
                      <a:pt x="79" y="106"/>
                    </a:lnTo>
                    <a:lnTo>
                      <a:pt x="82" y="106"/>
                    </a:lnTo>
                    <a:lnTo>
                      <a:pt x="85" y="106"/>
                    </a:lnTo>
                    <a:lnTo>
                      <a:pt x="90" y="108"/>
                    </a:lnTo>
                    <a:lnTo>
                      <a:pt x="94" y="111"/>
                    </a:lnTo>
                    <a:lnTo>
                      <a:pt x="96" y="115"/>
                    </a:lnTo>
                    <a:lnTo>
                      <a:pt x="98" y="118"/>
                    </a:lnTo>
                    <a:lnTo>
                      <a:pt x="100" y="118"/>
                    </a:lnTo>
                    <a:lnTo>
                      <a:pt x="104" y="118"/>
                    </a:lnTo>
                    <a:lnTo>
                      <a:pt x="105" y="118"/>
                    </a:lnTo>
                    <a:lnTo>
                      <a:pt x="108" y="119"/>
                    </a:lnTo>
                    <a:lnTo>
                      <a:pt x="109" y="119"/>
                    </a:lnTo>
                    <a:lnTo>
                      <a:pt x="112" y="122"/>
                    </a:lnTo>
                    <a:lnTo>
                      <a:pt x="117" y="122"/>
                    </a:lnTo>
                    <a:lnTo>
                      <a:pt x="122" y="123"/>
                    </a:lnTo>
                    <a:lnTo>
                      <a:pt x="126" y="123"/>
                    </a:lnTo>
                    <a:lnTo>
                      <a:pt x="128" y="123"/>
                    </a:lnTo>
                    <a:lnTo>
                      <a:pt x="130" y="119"/>
                    </a:lnTo>
                    <a:lnTo>
                      <a:pt x="132" y="118"/>
                    </a:lnTo>
                    <a:lnTo>
                      <a:pt x="134" y="114"/>
                    </a:lnTo>
                    <a:lnTo>
                      <a:pt x="136" y="111"/>
                    </a:lnTo>
                    <a:lnTo>
                      <a:pt x="138" y="111"/>
                    </a:lnTo>
                    <a:lnTo>
                      <a:pt x="142" y="114"/>
                    </a:lnTo>
                    <a:lnTo>
                      <a:pt x="144" y="115"/>
                    </a:lnTo>
                    <a:lnTo>
                      <a:pt x="145" y="114"/>
                    </a:lnTo>
                    <a:lnTo>
                      <a:pt x="152" y="111"/>
                    </a:lnTo>
                    <a:lnTo>
                      <a:pt x="156" y="110"/>
                    </a:lnTo>
                    <a:lnTo>
                      <a:pt x="161" y="106"/>
                    </a:lnTo>
                    <a:lnTo>
                      <a:pt x="165" y="108"/>
                    </a:lnTo>
                    <a:lnTo>
                      <a:pt x="166" y="110"/>
                    </a:lnTo>
                    <a:lnTo>
                      <a:pt x="170" y="108"/>
                    </a:lnTo>
                    <a:lnTo>
                      <a:pt x="174" y="108"/>
                    </a:lnTo>
                    <a:lnTo>
                      <a:pt x="175" y="106"/>
                    </a:lnTo>
                    <a:lnTo>
                      <a:pt x="175" y="104"/>
                    </a:lnTo>
                    <a:lnTo>
                      <a:pt x="175" y="102"/>
                    </a:lnTo>
                    <a:lnTo>
                      <a:pt x="178" y="102"/>
                    </a:lnTo>
                    <a:lnTo>
                      <a:pt x="182" y="104"/>
                    </a:lnTo>
                    <a:lnTo>
                      <a:pt x="183" y="104"/>
                    </a:lnTo>
                    <a:lnTo>
                      <a:pt x="186" y="104"/>
                    </a:lnTo>
                    <a:lnTo>
                      <a:pt x="189" y="104"/>
                    </a:lnTo>
                    <a:lnTo>
                      <a:pt x="191" y="106"/>
                    </a:lnTo>
                    <a:lnTo>
                      <a:pt x="193" y="106"/>
                    </a:lnTo>
                    <a:lnTo>
                      <a:pt x="195" y="106"/>
                    </a:lnTo>
                    <a:lnTo>
                      <a:pt x="197" y="106"/>
                    </a:lnTo>
                    <a:lnTo>
                      <a:pt x="199" y="106"/>
                    </a:lnTo>
                    <a:lnTo>
                      <a:pt x="201" y="106"/>
                    </a:lnTo>
                    <a:lnTo>
                      <a:pt x="202" y="104"/>
                    </a:lnTo>
                    <a:lnTo>
                      <a:pt x="205" y="104"/>
                    </a:lnTo>
                    <a:lnTo>
                      <a:pt x="207" y="107"/>
                    </a:lnTo>
                    <a:lnTo>
                      <a:pt x="209" y="108"/>
                    </a:lnTo>
                    <a:lnTo>
                      <a:pt x="207" y="107"/>
                    </a:lnTo>
                    <a:lnTo>
                      <a:pt x="206" y="104"/>
                    </a:lnTo>
                    <a:lnTo>
                      <a:pt x="206" y="100"/>
                    </a:lnTo>
                    <a:lnTo>
                      <a:pt x="206" y="98"/>
                    </a:lnTo>
                    <a:lnTo>
                      <a:pt x="206" y="98"/>
                    </a:lnTo>
                    <a:lnTo>
                      <a:pt x="206" y="98"/>
                    </a:lnTo>
                    <a:lnTo>
                      <a:pt x="206" y="98"/>
                    </a:lnTo>
                    <a:lnTo>
                      <a:pt x="206" y="98"/>
                    </a:lnTo>
                    <a:lnTo>
                      <a:pt x="206" y="98"/>
                    </a:lnTo>
                    <a:lnTo>
                      <a:pt x="206" y="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900F26CC-2BE2-4A9E-9483-85D025069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1060" y="3206755"/>
                <a:ext cx="419099" cy="565150"/>
              </a:xfrm>
              <a:custGeom>
                <a:avLst/>
                <a:gdLst>
                  <a:gd name="T0" fmla="*/ 256 w 264"/>
                  <a:gd name="T1" fmla="*/ 88 h 356"/>
                  <a:gd name="T2" fmla="*/ 243 w 264"/>
                  <a:gd name="T3" fmla="*/ 73 h 356"/>
                  <a:gd name="T4" fmla="*/ 238 w 264"/>
                  <a:gd name="T5" fmla="*/ 40 h 356"/>
                  <a:gd name="T6" fmla="*/ 238 w 264"/>
                  <a:gd name="T7" fmla="*/ 32 h 356"/>
                  <a:gd name="T8" fmla="*/ 226 w 264"/>
                  <a:gd name="T9" fmla="*/ 13 h 356"/>
                  <a:gd name="T10" fmla="*/ 207 w 264"/>
                  <a:gd name="T11" fmla="*/ 6 h 356"/>
                  <a:gd name="T12" fmla="*/ 199 w 264"/>
                  <a:gd name="T13" fmla="*/ 15 h 356"/>
                  <a:gd name="T14" fmla="*/ 189 w 264"/>
                  <a:gd name="T15" fmla="*/ 24 h 356"/>
                  <a:gd name="T16" fmla="*/ 159 w 264"/>
                  <a:gd name="T17" fmla="*/ 20 h 356"/>
                  <a:gd name="T18" fmla="*/ 145 w 264"/>
                  <a:gd name="T19" fmla="*/ 20 h 356"/>
                  <a:gd name="T20" fmla="*/ 49 w 264"/>
                  <a:gd name="T21" fmla="*/ 57 h 356"/>
                  <a:gd name="T22" fmla="*/ 32 w 264"/>
                  <a:gd name="T23" fmla="*/ 69 h 356"/>
                  <a:gd name="T24" fmla="*/ 23 w 264"/>
                  <a:gd name="T25" fmla="*/ 134 h 356"/>
                  <a:gd name="T26" fmla="*/ 19 w 264"/>
                  <a:gd name="T27" fmla="*/ 142 h 356"/>
                  <a:gd name="T28" fmla="*/ 9 w 264"/>
                  <a:gd name="T29" fmla="*/ 155 h 356"/>
                  <a:gd name="T30" fmla="*/ 5 w 264"/>
                  <a:gd name="T31" fmla="*/ 171 h 356"/>
                  <a:gd name="T32" fmla="*/ 0 w 264"/>
                  <a:gd name="T33" fmla="*/ 186 h 356"/>
                  <a:gd name="T34" fmla="*/ 11 w 264"/>
                  <a:gd name="T35" fmla="*/ 190 h 356"/>
                  <a:gd name="T36" fmla="*/ 13 w 264"/>
                  <a:gd name="T37" fmla="*/ 199 h 356"/>
                  <a:gd name="T38" fmla="*/ 13 w 264"/>
                  <a:gd name="T39" fmla="*/ 209 h 356"/>
                  <a:gd name="T40" fmla="*/ 17 w 264"/>
                  <a:gd name="T41" fmla="*/ 221 h 356"/>
                  <a:gd name="T42" fmla="*/ 25 w 264"/>
                  <a:gd name="T43" fmla="*/ 228 h 356"/>
                  <a:gd name="T44" fmla="*/ 28 w 264"/>
                  <a:gd name="T45" fmla="*/ 255 h 356"/>
                  <a:gd name="T46" fmla="*/ 40 w 264"/>
                  <a:gd name="T47" fmla="*/ 262 h 356"/>
                  <a:gd name="T48" fmla="*/ 44 w 264"/>
                  <a:gd name="T49" fmla="*/ 270 h 356"/>
                  <a:gd name="T50" fmla="*/ 54 w 264"/>
                  <a:gd name="T51" fmla="*/ 278 h 356"/>
                  <a:gd name="T52" fmla="*/ 61 w 264"/>
                  <a:gd name="T53" fmla="*/ 287 h 356"/>
                  <a:gd name="T54" fmla="*/ 74 w 264"/>
                  <a:gd name="T55" fmla="*/ 299 h 356"/>
                  <a:gd name="T56" fmla="*/ 76 w 264"/>
                  <a:gd name="T57" fmla="*/ 304 h 356"/>
                  <a:gd name="T58" fmla="*/ 85 w 264"/>
                  <a:gd name="T59" fmla="*/ 313 h 356"/>
                  <a:gd name="T60" fmla="*/ 89 w 264"/>
                  <a:gd name="T61" fmla="*/ 325 h 356"/>
                  <a:gd name="T62" fmla="*/ 101 w 264"/>
                  <a:gd name="T63" fmla="*/ 339 h 356"/>
                  <a:gd name="T64" fmla="*/ 114 w 264"/>
                  <a:gd name="T65" fmla="*/ 336 h 356"/>
                  <a:gd name="T66" fmla="*/ 124 w 264"/>
                  <a:gd name="T67" fmla="*/ 336 h 356"/>
                  <a:gd name="T68" fmla="*/ 133 w 264"/>
                  <a:gd name="T69" fmla="*/ 344 h 356"/>
                  <a:gd name="T70" fmla="*/ 145 w 264"/>
                  <a:gd name="T71" fmla="*/ 353 h 356"/>
                  <a:gd name="T72" fmla="*/ 154 w 264"/>
                  <a:gd name="T73" fmla="*/ 349 h 356"/>
                  <a:gd name="T74" fmla="*/ 162 w 264"/>
                  <a:gd name="T75" fmla="*/ 352 h 356"/>
                  <a:gd name="T76" fmla="*/ 175 w 264"/>
                  <a:gd name="T77" fmla="*/ 351 h 356"/>
                  <a:gd name="T78" fmla="*/ 186 w 264"/>
                  <a:gd name="T79" fmla="*/ 351 h 356"/>
                  <a:gd name="T80" fmla="*/ 197 w 264"/>
                  <a:gd name="T81" fmla="*/ 343 h 356"/>
                  <a:gd name="T82" fmla="*/ 226 w 264"/>
                  <a:gd name="T83" fmla="*/ 335 h 356"/>
                  <a:gd name="T84" fmla="*/ 224 w 264"/>
                  <a:gd name="T85" fmla="*/ 325 h 356"/>
                  <a:gd name="T86" fmla="*/ 215 w 264"/>
                  <a:gd name="T87" fmla="*/ 319 h 356"/>
                  <a:gd name="T88" fmla="*/ 202 w 264"/>
                  <a:gd name="T89" fmla="*/ 292 h 356"/>
                  <a:gd name="T90" fmla="*/ 181 w 264"/>
                  <a:gd name="T91" fmla="*/ 278 h 356"/>
                  <a:gd name="T92" fmla="*/ 185 w 264"/>
                  <a:gd name="T93" fmla="*/ 266 h 356"/>
                  <a:gd name="T94" fmla="*/ 198 w 264"/>
                  <a:gd name="T95" fmla="*/ 252 h 356"/>
                  <a:gd name="T96" fmla="*/ 202 w 264"/>
                  <a:gd name="T97" fmla="*/ 228 h 356"/>
                  <a:gd name="T98" fmla="*/ 211 w 264"/>
                  <a:gd name="T99" fmla="*/ 221 h 356"/>
                  <a:gd name="T100" fmla="*/ 213 w 264"/>
                  <a:gd name="T101" fmla="*/ 209 h 356"/>
                  <a:gd name="T102" fmla="*/ 223 w 264"/>
                  <a:gd name="T103" fmla="*/ 190 h 356"/>
                  <a:gd name="T104" fmla="*/ 230 w 264"/>
                  <a:gd name="T105" fmla="*/ 182 h 356"/>
                  <a:gd name="T106" fmla="*/ 234 w 264"/>
                  <a:gd name="T107" fmla="*/ 161 h 356"/>
                  <a:gd name="T108" fmla="*/ 238 w 264"/>
                  <a:gd name="T109" fmla="*/ 129 h 356"/>
                  <a:gd name="T110" fmla="*/ 243 w 264"/>
                  <a:gd name="T111" fmla="*/ 110 h 356"/>
                  <a:gd name="T112" fmla="*/ 256 w 264"/>
                  <a:gd name="T113" fmla="*/ 102 h 356"/>
                  <a:gd name="T114" fmla="*/ 263 w 264"/>
                  <a:gd name="T115" fmla="*/ 9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4" h="356">
                    <a:moveTo>
                      <a:pt x="263" y="90"/>
                    </a:moveTo>
                    <a:lnTo>
                      <a:pt x="260" y="90"/>
                    </a:lnTo>
                    <a:lnTo>
                      <a:pt x="260" y="89"/>
                    </a:lnTo>
                    <a:lnTo>
                      <a:pt x="259" y="88"/>
                    </a:lnTo>
                    <a:lnTo>
                      <a:pt x="256" y="88"/>
                    </a:lnTo>
                    <a:lnTo>
                      <a:pt x="255" y="85"/>
                    </a:lnTo>
                    <a:lnTo>
                      <a:pt x="251" y="81"/>
                    </a:lnTo>
                    <a:lnTo>
                      <a:pt x="250" y="80"/>
                    </a:lnTo>
                    <a:lnTo>
                      <a:pt x="246" y="77"/>
                    </a:lnTo>
                    <a:lnTo>
                      <a:pt x="243" y="73"/>
                    </a:lnTo>
                    <a:lnTo>
                      <a:pt x="242" y="64"/>
                    </a:lnTo>
                    <a:lnTo>
                      <a:pt x="240" y="57"/>
                    </a:lnTo>
                    <a:lnTo>
                      <a:pt x="240" y="47"/>
                    </a:lnTo>
                    <a:lnTo>
                      <a:pt x="240" y="44"/>
                    </a:lnTo>
                    <a:lnTo>
                      <a:pt x="238" y="40"/>
                    </a:lnTo>
                    <a:lnTo>
                      <a:pt x="238" y="37"/>
                    </a:lnTo>
                    <a:lnTo>
                      <a:pt x="240" y="36"/>
                    </a:lnTo>
                    <a:lnTo>
                      <a:pt x="242" y="37"/>
                    </a:lnTo>
                    <a:lnTo>
                      <a:pt x="240" y="33"/>
                    </a:lnTo>
                    <a:lnTo>
                      <a:pt x="238" y="32"/>
                    </a:lnTo>
                    <a:lnTo>
                      <a:pt x="234" y="27"/>
                    </a:lnTo>
                    <a:lnTo>
                      <a:pt x="234" y="20"/>
                    </a:lnTo>
                    <a:lnTo>
                      <a:pt x="234" y="19"/>
                    </a:lnTo>
                    <a:lnTo>
                      <a:pt x="230" y="16"/>
                    </a:lnTo>
                    <a:lnTo>
                      <a:pt x="226" y="13"/>
                    </a:lnTo>
                    <a:lnTo>
                      <a:pt x="223" y="7"/>
                    </a:lnTo>
                    <a:lnTo>
                      <a:pt x="216" y="6"/>
                    </a:lnTo>
                    <a:lnTo>
                      <a:pt x="213" y="0"/>
                    </a:lnTo>
                    <a:lnTo>
                      <a:pt x="211" y="3"/>
                    </a:lnTo>
                    <a:lnTo>
                      <a:pt x="207" y="6"/>
                    </a:lnTo>
                    <a:lnTo>
                      <a:pt x="206" y="6"/>
                    </a:lnTo>
                    <a:lnTo>
                      <a:pt x="206" y="6"/>
                    </a:lnTo>
                    <a:lnTo>
                      <a:pt x="203" y="7"/>
                    </a:lnTo>
                    <a:lnTo>
                      <a:pt x="202" y="11"/>
                    </a:lnTo>
                    <a:lnTo>
                      <a:pt x="199" y="15"/>
                    </a:lnTo>
                    <a:lnTo>
                      <a:pt x="198" y="15"/>
                    </a:lnTo>
                    <a:lnTo>
                      <a:pt x="194" y="16"/>
                    </a:lnTo>
                    <a:lnTo>
                      <a:pt x="193" y="19"/>
                    </a:lnTo>
                    <a:lnTo>
                      <a:pt x="190" y="23"/>
                    </a:lnTo>
                    <a:lnTo>
                      <a:pt x="189" y="24"/>
                    </a:lnTo>
                    <a:lnTo>
                      <a:pt x="186" y="24"/>
                    </a:lnTo>
                    <a:lnTo>
                      <a:pt x="183" y="24"/>
                    </a:lnTo>
                    <a:lnTo>
                      <a:pt x="179" y="23"/>
                    </a:lnTo>
                    <a:lnTo>
                      <a:pt x="173" y="20"/>
                    </a:lnTo>
                    <a:lnTo>
                      <a:pt x="159" y="20"/>
                    </a:lnTo>
                    <a:lnTo>
                      <a:pt x="149" y="20"/>
                    </a:lnTo>
                    <a:lnTo>
                      <a:pt x="150" y="16"/>
                    </a:lnTo>
                    <a:lnTo>
                      <a:pt x="149" y="16"/>
                    </a:lnTo>
                    <a:lnTo>
                      <a:pt x="146" y="19"/>
                    </a:lnTo>
                    <a:lnTo>
                      <a:pt x="145" y="20"/>
                    </a:lnTo>
                    <a:lnTo>
                      <a:pt x="139" y="20"/>
                    </a:lnTo>
                    <a:lnTo>
                      <a:pt x="131" y="20"/>
                    </a:lnTo>
                    <a:lnTo>
                      <a:pt x="88" y="20"/>
                    </a:lnTo>
                    <a:lnTo>
                      <a:pt x="49" y="20"/>
                    </a:lnTo>
                    <a:lnTo>
                      <a:pt x="49" y="57"/>
                    </a:lnTo>
                    <a:lnTo>
                      <a:pt x="32" y="57"/>
                    </a:lnTo>
                    <a:lnTo>
                      <a:pt x="32" y="67"/>
                    </a:lnTo>
                    <a:lnTo>
                      <a:pt x="17" y="57"/>
                    </a:lnTo>
                    <a:lnTo>
                      <a:pt x="32" y="69"/>
                    </a:lnTo>
                    <a:lnTo>
                      <a:pt x="32" y="69"/>
                    </a:lnTo>
                    <a:lnTo>
                      <a:pt x="35" y="134"/>
                    </a:lnTo>
                    <a:lnTo>
                      <a:pt x="31" y="133"/>
                    </a:lnTo>
                    <a:lnTo>
                      <a:pt x="27" y="134"/>
                    </a:lnTo>
                    <a:lnTo>
                      <a:pt x="25" y="134"/>
                    </a:lnTo>
                    <a:lnTo>
                      <a:pt x="23" y="134"/>
                    </a:lnTo>
                    <a:lnTo>
                      <a:pt x="21" y="134"/>
                    </a:lnTo>
                    <a:lnTo>
                      <a:pt x="19" y="136"/>
                    </a:lnTo>
                    <a:lnTo>
                      <a:pt x="17" y="137"/>
                    </a:lnTo>
                    <a:lnTo>
                      <a:pt x="17" y="141"/>
                    </a:lnTo>
                    <a:lnTo>
                      <a:pt x="19" y="142"/>
                    </a:lnTo>
                    <a:lnTo>
                      <a:pt x="19" y="142"/>
                    </a:lnTo>
                    <a:lnTo>
                      <a:pt x="17" y="146"/>
                    </a:lnTo>
                    <a:lnTo>
                      <a:pt x="15" y="150"/>
                    </a:lnTo>
                    <a:lnTo>
                      <a:pt x="11" y="154"/>
                    </a:lnTo>
                    <a:lnTo>
                      <a:pt x="9" y="155"/>
                    </a:lnTo>
                    <a:lnTo>
                      <a:pt x="9" y="158"/>
                    </a:lnTo>
                    <a:lnTo>
                      <a:pt x="11" y="163"/>
                    </a:lnTo>
                    <a:lnTo>
                      <a:pt x="5" y="167"/>
                    </a:lnTo>
                    <a:lnTo>
                      <a:pt x="5" y="169"/>
                    </a:lnTo>
                    <a:lnTo>
                      <a:pt x="5" y="171"/>
                    </a:lnTo>
                    <a:lnTo>
                      <a:pt x="8" y="174"/>
                    </a:lnTo>
                    <a:lnTo>
                      <a:pt x="8" y="178"/>
                    </a:lnTo>
                    <a:lnTo>
                      <a:pt x="4" y="181"/>
                    </a:lnTo>
                    <a:lnTo>
                      <a:pt x="1" y="185"/>
                    </a:lnTo>
                    <a:lnTo>
                      <a:pt x="0" y="186"/>
                    </a:lnTo>
                    <a:lnTo>
                      <a:pt x="1" y="190"/>
                    </a:lnTo>
                    <a:lnTo>
                      <a:pt x="5" y="190"/>
                    </a:lnTo>
                    <a:lnTo>
                      <a:pt x="8" y="189"/>
                    </a:lnTo>
                    <a:lnTo>
                      <a:pt x="9" y="190"/>
                    </a:lnTo>
                    <a:lnTo>
                      <a:pt x="11" y="190"/>
                    </a:lnTo>
                    <a:lnTo>
                      <a:pt x="11" y="191"/>
                    </a:lnTo>
                    <a:lnTo>
                      <a:pt x="9" y="194"/>
                    </a:lnTo>
                    <a:lnTo>
                      <a:pt x="11" y="198"/>
                    </a:lnTo>
                    <a:lnTo>
                      <a:pt x="11" y="202"/>
                    </a:lnTo>
                    <a:lnTo>
                      <a:pt x="13" y="199"/>
                    </a:lnTo>
                    <a:lnTo>
                      <a:pt x="13" y="202"/>
                    </a:lnTo>
                    <a:lnTo>
                      <a:pt x="13" y="203"/>
                    </a:lnTo>
                    <a:lnTo>
                      <a:pt x="13" y="205"/>
                    </a:lnTo>
                    <a:lnTo>
                      <a:pt x="13" y="207"/>
                    </a:lnTo>
                    <a:lnTo>
                      <a:pt x="13" y="209"/>
                    </a:lnTo>
                    <a:lnTo>
                      <a:pt x="15" y="211"/>
                    </a:lnTo>
                    <a:lnTo>
                      <a:pt x="19" y="213"/>
                    </a:lnTo>
                    <a:lnTo>
                      <a:pt x="19" y="215"/>
                    </a:lnTo>
                    <a:lnTo>
                      <a:pt x="19" y="217"/>
                    </a:lnTo>
                    <a:lnTo>
                      <a:pt x="17" y="221"/>
                    </a:lnTo>
                    <a:lnTo>
                      <a:pt x="17" y="222"/>
                    </a:lnTo>
                    <a:lnTo>
                      <a:pt x="17" y="222"/>
                    </a:lnTo>
                    <a:lnTo>
                      <a:pt x="21" y="226"/>
                    </a:lnTo>
                    <a:lnTo>
                      <a:pt x="23" y="227"/>
                    </a:lnTo>
                    <a:lnTo>
                      <a:pt x="25" y="228"/>
                    </a:lnTo>
                    <a:lnTo>
                      <a:pt x="28" y="235"/>
                    </a:lnTo>
                    <a:lnTo>
                      <a:pt x="31" y="243"/>
                    </a:lnTo>
                    <a:lnTo>
                      <a:pt x="31" y="248"/>
                    </a:lnTo>
                    <a:lnTo>
                      <a:pt x="31" y="251"/>
                    </a:lnTo>
                    <a:lnTo>
                      <a:pt x="28" y="255"/>
                    </a:lnTo>
                    <a:lnTo>
                      <a:pt x="28" y="256"/>
                    </a:lnTo>
                    <a:lnTo>
                      <a:pt x="28" y="259"/>
                    </a:lnTo>
                    <a:lnTo>
                      <a:pt x="28" y="260"/>
                    </a:lnTo>
                    <a:lnTo>
                      <a:pt x="35" y="260"/>
                    </a:lnTo>
                    <a:lnTo>
                      <a:pt x="40" y="262"/>
                    </a:lnTo>
                    <a:lnTo>
                      <a:pt x="40" y="264"/>
                    </a:lnTo>
                    <a:lnTo>
                      <a:pt x="40" y="266"/>
                    </a:lnTo>
                    <a:lnTo>
                      <a:pt x="40" y="268"/>
                    </a:lnTo>
                    <a:lnTo>
                      <a:pt x="41" y="270"/>
                    </a:lnTo>
                    <a:lnTo>
                      <a:pt x="44" y="270"/>
                    </a:lnTo>
                    <a:lnTo>
                      <a:pt x="45" y="270"/>
                    </a:lnTo>
                    <a:lnTo>
                      <a:pt x="52" y="272"/>
                    </a:lnTo>
                    <a:lnTo>
                      <a:pt x="52" y="274"/>
                    </a:lnTo>
                    <a:lnTo>
                      <a:pt x="53" y="275"/>
                    </a:lnTo>
                    <a:lnTo>
                      <a:pt x="54" y="278"/>
                    </a:lnTo>
                    <a:lnTo>
                      <a:pt x="57" y="279"/>
                    </a:lnTo>
                    <a:lnTo>
                      <a:pt x="54" y="282"/>
                    </a:lnTo>
                    <a:lnTo>
                      <a:pt x="54" y="283"/>
                    </a:lnTo>
                    <a:lnTo>
                      <a:pt x="57" y="284"/>
                    </a:lnTo>
                    <a:lnTo>
                      <a:pt x="61" y="287"/>
                    </a:lnTo>
                    <a:lnTo>
                      <a:pt x="66" y="291"/>
                    </a:lnTo>
                    <a:lnTo>
                      <a:pt x="69" y="292"/>
                    </a:lnTo>
                    <a:lnTo>
                      <a:pt x="70" y="295"/>
                    </a:lnTo>
                    <a:lnTo>
                      <a:pt x="72" y="296"/>
                    </a:lnTo>
                    <a:lnTo>
                      <a:pt x="74" y="299"/>
                    </a:lnTo>
                    <a:lnTo>
                      <a:pt x="74" y="300"/>
                    </a:lnTo>
                    <a:lnTo>
                      <a:pt x="74" y="303"/>
                    </a:lnTo>
                    <a:lnTo>
                      <a:pt x="74" y="304"/>
                    </a:lnTo>
                    <a:lnTo>
                      <a:pt x="76" y="304"/>
                    </a:lnTo>
                    <a:lnTo>
                      <a:pt x="76" y="304"/>
                    </a:lnTo>
                    <a:lnTo>
                      <a:pt x="76" y="305"/>
                    </a:lnTo>
                    <a:lnTo>
                      <a:pt x="76" y="308"/>
                    </a:lnTo>
                    <a:lnTo>
                      <a:pt x="78" y="309"/>
                    </a:lnTo>
                    <a:lnTo>
                      <a:pt x="82" y="312"/>
                    </a:lnTo>
                    <a:lnTo>
                      <a:pt x="85" y="313"/>
                    </a:lnTo>
                    <a:lnTo>
                      <a:pt x="88" y="316"/>
                    </a:lnTo>
                    <a:lnTo>
                      <a:pt x="89" y="317"/>
                    </a:lnTo>
                    <a:lnTo>
                      <a:pt x="89" y="319"/>
                    </a:lnTo>
                    <a:lnTo>
                      <a:pt x="89" y="321"/>
                    </a:lnTo>
                    <a:lnTo>
                      <a:pt x="89" y="325"/>
                    </a:lnTo>
                    <a:lnTo>
                      <a:pt x="93" y="329"/>
                    </a:lnTo>
                    <a:lnTo>
                      <a:pt x="96" y="331"/>
                    </a:lnTo>
                    <a:lnTo>
                      <a:pt x="96" y="332"/>
                    </a:lnTo>
                    <a:lnTo>
                      <a:pt x="98" y="336"/>
                    </a:lnTo>
                    <a:lnTo>
                      <a:pt x="101" y="339"/>
                    </a:lnTo>
                    <a:lnTo>
                      <a:pt x="105" y="340"/>
                    </a:lnTo>
                    <a:lnTo>
                      <a:pt x="106" y="340"/>
                    </a:lnTo>
                    <a:lnTo>
                      <a:pt x="109" y="340"/>
                    </a:lnTo>
                    <a:lnTo>
                      <a:pt x="110" y="339"/>
                    </a:lnTo>
                    <a:lnTo>
                      <a:pt x="114" y="336"/>
                    </a:lnTo>
                    <a:lnTo>
                      <a:pt x="116" y="339"/>
                    </a:lnTo>
                    <a:lnTo>
                      <a:pt x="118" y="339"/>
                    </a:lnTo>
                    <a:lnTo>
                      <a:pt x="120" y="339"/>
                    </a:lnTo>
                    <a:lnTo>
                      <a:pt x="122" y="339"/>
                    </a:lnTo>
                    <a:lnTo>
                      <a:pt x="124" y="336"/>
                    </a:lnTo>
                    <a:lnTo>
                      <a:pt x="126" y="335"/>
                    </a:lnTo>
                    <a:lnTo>
                      <a:pt x="128" y="335"/>
                    </a:lnTo>
                    <a:lnTo>
                      <a:pt x="129" y="336"/>
                    </a:lnTo>
                    <a:lnTo>
                      <a:pt x="131" y="340"/>
                    </a:lnTo>
                    <a:lnTo>
                      <a:pt x="133" y="344"/>
                    </a:lnTo>
                    <a:lnTo>
                      <a:pt x="139" y="348"/>
                    </a:lnTo>
                    <a:lnTo>
                      <a:pt x="142" y="349"/>
                    </a:lnTo>
                    <a:lnTo>
                      <a:pt x="141" y="353"/>
                    </a:lnTo>
                    <a:lnTo>
                      <a:pt x="143" y="353"/>
                    </a:lnTo>
                    <a:lnTo>
                      <a:pt x="145" y="353"/>
                    </a:lnTo>
                    <a:lnTo>
                      <a:pt x="146" y="356"/>
                    </a:lnTo>
                    <a:lnTo>
                      <a:pt x="149" y="352"/>
                    </a:lnTo>
                    <a:lnTo>
                      <a:pt x="150" y="352"/>
                    </a:lnTo>
                    <a:lnTo>
                      <a:pt x="153" y="351"/>
                    </a:lnTo>
                    <a:lnTo>
                      <a:pt x="154" y="349"/>
                    </a:lnTo>
                    <a:lnTo>
                      <a:pt x="155" y="352"/>
                    </a:lnTo>
                    <a:lnTo>
                      <a:pt x="158" y="352"/>
                    </a:lnTo>
                    <a:lnTo>
                      <a:pt x="159" y="352"/>
                    </a:lnTo>
                    <a:lnTo>
                      <a:pt x="162" y="349"/>
                    </a:lnTo>
                    <a:lnTo>
                      <a:pt x="162" y="352"/>
                    </a:lnTo>
                    <a:lnTo>
                      <a:pt x="166" y="353"/>
                    </a:lnTo>
                    <a:lnTo>
                      <a:pt x="167" y="356"/>
                    </a:lnTo>
                    <a:lnTo>
                      <a:pt x="169" y="353"/>
                    </a:lnTo>
                    <a:lnTo>
                      <a:pt x="171" y="352"/>
                    </a:lnTo>
                    <a:lnTo>
                      <a:pt x="175" y="351"/>
                    </a:lnTo>
                    <a:lnTo>
                      <a:pt x="179" y="349"/>
                    </a:lnTo>
                    <a:lnTo>
                      <a:pt x="181" y="349"/>
                    </a:lnTo>
                    <a:lnTo>
                      <a:pt x="183" y="349"/>
                    </a:lnTo>
                    <a:lnTo>
                      <a:pt x="186" y="351"/>
                    </a:lnTo>
                    <a:lnTo>
                      <a:pt x="186" y="351"/>
                    </a:lnTo>
                    <a:lnTo>
                      <a:pt x="187" y="352"/>
                    </a:lnTo>
                    <a:lnTo>
                      <a:pt x="189" y="352"/>
                    </a:lnTo>
                    <a:lnTo>
                      <a:pt x="193" y="348"/>
                    </a:lnTo>
                    <a:lnTo>
                      <a:pt x="194" y="347"/>
                    </a:lnTo>
                    <a:lnTo>
                      <a:pt x="197" y="343"/>
                    </a:lnTo>
                    <a:lnTo>
                      <a:pt x="198" y="340"/>
                    </a:lnTo>
                    <a:lnTo>
                      <a:pt x="202" y="339"/>
                    </a:lnTo>
                    <a:lnTo>
                      <a:pt x="203" y="336"/>
                    </a:lnTo>
                    <a:lnTo>
                      <a:pt x="216" y="335"/>
                    </a:lnTo>
                    <a:lnTo>
                      <a:pt x="226" y="335"/>
                    </a:lnTo>
                    <a:lnTo>
                      <a:pt x="228" y="335"/>
                    </a:lnTo>
                    <a:lnTo>
                      <a:pt x="226" y="332"/>
                    </a:lnTo>
                    <a:lnTo>
                      <a:pt x="224" y="331"/>
                    </a:lnTo>
                    <a:lnTo>
                      <a:pt x="226" y="327"/>
                    </a:lnTo>
                    <a:lnTo>
                      <a:pt x="224" y="325"/>
                    </a:lnTo>
                    <a:lnTo>
                      <a:pt x="224" y="321"/>
                    </a:lnTo>
                    <a:lnTo>
                      <a:pt x="220" y="321"/>
                    </a:lnTo>
                    <a:lnTo>
                      <a:pt x="219" y="321"/>
                    </a:lnTo>
                    <a:lnTo>
                      <a:pt x="216" y="319"/>
                    </a:lnTo>
                    <a:lnTo>
                      <a:pt x="215" y="319"/>
                    </a:lnTo>
                    <a:lnTo>
                      <a:pt x="213" y="316"/>
                    </a:lnTo>
                    <a:lnTo>
                      <a:pt x="211" y="305"/>
                    </a:lnTo>
                    <a:lnTo>
                      <a:pt x="210" y="303"/>
                    </a:lnTo>
                    <a:lnTo>
                      <a:pt x="207" y="299"/>
                    </a:lnTo>
                    <a:lnTo>
                      <a:pt x="202" y="292"/>
                    </a:lnTo>
                    <a:lnTo>
                      <a:pt x="199" y="288"/>
                    </a:lnTo>
                    <a:lnTo>
                      <a:pt x="197" y="286"/>
                    </a:lnTo>
                    <a:lnTo>
                      <a:pt x="194" y="283"/>
                    </a:lnTo>
                    <a:lnTo>
                      <a:pt x="190" y="279"/>
                    </a:lnTo>
                    <a:lnTo>
                      <a:pt x="181" y="278"/>
                    </a:lnTo>
                    <a:lnTo>
                      <a:pt x="181" y="275"/>
                    </a:lnTo>
                    <a:lnTo>
                      <a:pt x="181" y="274"/>
                    </a:lnTo>
                    <a:lnTo>
                      <a:pt x="183" y="272"/>
                    </a:lnTo>
                    <a:lnTo>
                      <a:pt x="183" y="268"/>
                    </a:lnTo>
                    <a:lnTo>
                      <a:pt x="185" y="266"/>
                    </a:lnTo>
                    <a:lnTo>
                      <a:pt x="186" y="266"/>
                    </a:lnTo>
                    <a:lnTo>
                      <a:pt x="194" y="266"/>
                    </a:lnTo>
                    <a:lnTo>
                      <a:pt x="198" y="264"/>
                    </a:lnTo>
                    <a:lnTo>
                      <a:pt x="198" y="260"/>
                    </a:lnTo>
                    <a:lnTo>
                      <a:pt x="198" y="252"/>
                    </a:lnTo>
                    <a:lnTo>
                      <a:pt x="198" y="247"/>
                    </a:lnTo>
                    <a:lnTo>
                      <a:pt x="198" y="242"/>
                    </a:lnTo>
                    <a:lnTo>
                      <a:pt x="199" y="238"/>
                    </a:lnTo>
                    <a:lnTo>
                      <a:pt x="202" y="231"/>
                    </a:lnTo>
                    <a:lnTo>
                      <a:pt x="202" y="228"/>
                    </a:lnTo>
                    <a:lnTo>
                      <a:pt x="203" y="225"/>
                    </a:lnTo>
                    <a:lnTo>
                      <a:pt x="203" y="222"/>
                    </a:lnTo>
                    <a:lnTo>
                      <a:pt x="206" y="222"/>
                    </a:lnTo>
                    <a:lnTo>
                      <a:pt x="207" y="226"/>
                    </a:lnTo>
                    <a:lnTo>
                      <a:pt x="211" y="221"/>
                    </a:lnTo>
                    <a:lnTo>
                      <a:pt x="211" y="218"/>
                    </a:lnTo>
                    <a:lnTo>
                      <a:pt x="211" y="217"/>
                    </a:lnTo>
                    <a:lnTo>
                      <a:pt x="211" y="215"/>
                    </a:lnTo>
                    <a:lnTo>
                      <a:pt x="211" y="211"/>
                    </a:lnTo>
                    <a:lnTo>
                      <a:pt x="213" y="209"/>
                    </a:lnTo>
                    <a:lnTo>
                      <a:pt x="213" y="205"/>
                    </a:lnTo>
                    <a:lnTo>
                      <a:pt x="215" y="203"/>
                    </a:lnTo>
                    <a:lnTo>
                      <a:pt x="216" y="198"/>
                    </a:lnTo>
                    <a:lnTo>
                      <a:pt x="220" y="191"/>
                    </a:lnTo>
                    <a:lnTo>
                      <a:pt x="223" y="190"/>
                    </a:lnTo>
                    <a:lnTo>
                      <a:pt x="224" y="190"/>
                    </a:lnTo>
                    <a:lnTo>
                      <a:pt x="228" y="190"/>
                    </a:lnTo>
                    <a:lnTo>
                      <a:pt x="228" y="189"/>
                    </a:lnTo>
                    <a:lnTo>
                      <a:pt x="230" y="186"/>
                    </a:lnTo>
                    <a:lnTo>
                      <a:pt x="230" y="182"/>
                    </a:lnTo>
                    <a:lnTo>
                      <a:pt x="230" y="177"/>
                    </a:lnTo>
                    <a:lnTo>
                      <a:pt x="230" y="177"/>
                    </a:lnTo>
                    <a:lnTo>
                      <a:pt x="232" y="171"/>
                    </a:lnTo>
                    <a:lnTo>
                      <a:pt x="234" y="163"/>
                    </a:lnTo>
                    <a:lnTo>
                      <a:pt x="234" y="161"/>
                    </a:lnTo>
                    <a:lnTo>
                      <a:pt x="232" y="155"/>
                    </a:lnTo>
                    <a:lnTo>
                      <a:pt x="232" y="150"/>
                    </a:lnTo>
                    <a:lnTo>
                      <a:pt x="232" y="145"/>
                    </a:lnTo>
                    <a:lnTo>
                      <a:pt x="236" y="137"/>
                    </a:lnTo>
                    <a:lnTo>
                      <a:pt x="238" y="129"/>
                    </a:lnTo>
                    <a:lnTo>
                      <a:pt x="240" y="124"/>
                    </a:lnTo>
                    <a:lnTo>
                      <a:pt x="240" y="117"/>
                    </a:lnTo>
                    <a:lnTo>
                      <a:pt x="240" y="114"/>
                    </a:lnTo>
                    <a:lnTo>
                      <a:pt x="242" y="110"/>
                    </a:lnTo>
                    <a:lnTo>
                      <a:pt x="243" y="110"/>
                    </a:lnTo>
                    <a:lnTo>
                      <a:pt x="246" y="110"/>
                    </a:lnTo>
                    <a:lnTo>
                      <a:pt x="247" y="110"/>
                    </a:lnTo>
                    <a:lnTo>
                      <a:pt x="247" y="106"/>
                    </a:lnTo>
                    <a:lnTo>
                      <a:pt x="251" y="104"/>
                    </a:lnTo>
                    <a:lnTo>
                      <a:pt x="256" y="102"/>
                    </a:lnTo>
                    <a:lnTo>
                      <a:pt x="260" y="98"/>
                    </a:lnTo>
                    <a:lnTo>
                      <a:pt x="264" y="93"/>
                    </a:lnTo>
                    <a:lnTo>
                      <a:pt x="263" y="90"/>
                    </a:lnTo>
                    <a:lnTo>
                      <a:pt x="263" y="90"/>
                    </a:lnTo>
                    <a:lnTo>
                      <a:pt x="263" y="90"/>
                    </a:lnTo>
                    <a:lnTo>
                      <a:pt x="263" y="90"/>
                    </a:lnTo>
                    <a:lnTo>
                      <a:pt x="263" y="90"/>
                    </a:lnTo>
                    <a:lnTo>
                      <a:pt x="263" y="90"/>
                    </a:lnTo>
                    <a:lnTo>
                      <a:pt x="263" y="9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66">
                <a:extLst>
                  <a:ext uri="{FF2B5EF4-FFF2-40B4-BE49-F238E27FC236}">
                    <a16:creationId xmlns:a16="http://schemas.microsoft.com/office/drawing/2014/main" id="{182663C2-4A50-4804-90CA-087C25DF82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8173" y="3719518"/>
                <a:ext cx="487362" cy="541339"/>
              </a:xfrm>
              <a:custGeom>
                <a:avLst/>
                <a:gdLst>
                  <a:gd name="T0" fmla="*/ 214 w 231"/>
                  <a:gd name="T1" fmla="*/ 13 h 257"/>
                  <a:gd name="T2" fmla="*/ 205 w 231"/>
                  <a:gd name="T3" fmla="*/ 12 h 257"/>
                  <a:gd name="T4" fmla="*/ 195 w 231"/>
                  <a:gd name="T5" fmla="*/ 13 h 257"/>
                  <a:gd name="T6" fmla="*/ 185 w 231"/>
                  <a:gd name="T7" fmla="*/ 5 h 257"/>
                  <a:gd name="T8" fmla="*/ 179 w 231"/>
                  <a:gd name="T9" fmla="*/ 2 h 257"/>
                  <a:gd name="T10" fmla="*/ 171 w 231"/>
                  <a:gd name="T11" fmla="*/ 3 h 257"/>
                  <a:gd name="T12" fmla="*/ 159 w 231"/>
                  <a:gd name="T13" fmla="*/ 0 h 257"/>
                  <a:gd name="T14" fmla="*/ 151 w 231"/>
                  <a:gd name="T15" fmla="*/ 5 h 257"/>
                  <a:gd name="T16" fmla="*/ 134 w 231"/>
                  <a:gd name="T17" fmla="*/ 9 h 257"/>
                  <a:gd name="T18" fmla="*/ 123 w 231"/>
                  <a:gd name="T19" fmla="*/ 16 h 257"/>
                  <a:gd name="T20" fmla="*/ 108 w 231"/>
                  <a:gd name="T21" fmla="*/ 13 h 257"/>
                  <a:gd name="T22" fmla="*/ 98 w 231"/>
                  <a:gd name="T23" fmla="*/ 7 h 257"/>
                  <a:gd name="T24" fmla="*/ 79 w 231"/>
                  <a:gd name="T25" fmla="*/ 12 h 257"/>
                  <a:gd name="T26" fmla="*/ 78 w 231"/>
                  <a:gd name="T27" fmla="*/ 26 h 257"/>
                  <a:gd name="T28" fmla="*/ 69 w 231"/>
                  <a:gd name="T29" fmla="*/ 62 h 257"/>
                  <a:gd name="T30" fmla="*/ 60 w 231"/>
                  <a:gd name="T31" fmla="*/ 88 h 257"/>
                  <a:gd name="T32" fmla="*/ 49 w 231"/>
                  <a:gd name="T33" fmla="*/ 105 h 257"/>
                  <a:gd name="T34" fmla="*/ 40 w 231"/>
                  <a:gd name="T35" fmla="*/ 131 h 257"/>
                  <a:gd name="T36" fmla="*/ 26 w 231"/>
                  <a:gd name="T37" fmla="*/ 136 h 257"/>
                  <a:gd name="T38" fmla="*/ 22 w 231"/>
                  <a:gd name="T39" fmla="*/ 134 h 257"/>
                  <a:gd name="T40" fmla="*/ 12 w 231"/>
                  <a:gd name="T41" fmla="*/ 135 h 257"/>
                  <a:gd name="T42" fmla="*/ 3 w 231"/>
                  <a:gd name="T43" fmla="*/ 136 h 257"/>
                  <a:gd name="T44" fmla="*/ 3 w 231"/>
                  <a:gd name="T45" fmla="*/ 154 h 257"/>
                  <a:gd name="T46" fmla="*/ 29 w 231"/>
                  <a:gd name="T47" fmla="*/ 152 h 257"/>
                  <a:gd name="T48" fmla="*/ 55 w 231"/>
                  <a:gd name="T49" fmla="*/ 158 h 257"/>
                  <a:gd name="T50" fmla="*/ 58 w 231"/>
                  <a:gd name="T51" fmla="*/ 171 h 257"/>
                  <a:gd name="T52" fmla="*/ 66 w 231"/>
                  <a:gd name="T53" fmla="*/ 182 h 257"/>
                  <a:gd name="T54" fmla="*/ 86 w 231"/>
                  <a:gd name="T55" fmla="*/ 177 h 257"/>
                  <a:gd name="T56" fmla="*/ 93 w 231"/>
                  <a:gd name="T57" fmla="*/ 168 h 257"/>
                  <a:gd name="T58" fmla="*/ 103 w 231"/>
                  <a:gd name="T59" fmla="*/ 172 h 257"/>
                  <a:gd name="T60" fmla="*/ 115 w 231"/>
                  <a:gd name="T61" fmla="*/ 181 h 257"/>
                  <a:gd name="T62" fmla="*/ 116 w 231"/>
                  <a:gd name="T63" fmla="*/ 204 h 257"/>
                  <a:gd name="T64" fmla="*/ 121 w 231"/>
                  <a:gd name="T65" fmla="*/ 224 h 257"/>
                  <a:gd name="T66" fmla="*/ 132 w 231"/>
                  <a:gd name="T67" fmla="*/ 224 h 257"/>
                  <a:gd name="T68" fmla="*/ 144 w 231"/>
                  <a:gd name="T69" fmla="*/ 222 h 257"/>
                  <a:gd name="T70" fmla="*/ 151 w 231"/>
                  <a:gd name="T71" fmla="*/ 227 h 257"/>
                  <a:gd name="T72" fmla="*/ 164 w 231"/>
                  <a:gd name="T73" fmla="*/ 234 h 257"/>
                  <a:gd name="T74" fmla="*/ 179 w 231"/>
                  <a:gd name="T75" fmla="*/ 231 h 257"/>
                  <a:gd name="T76" fmla="*/ 191 w 231"/>
                  <a:gd name="T77" fmla="*/ 241 h 257"/>
                  <a:gd name="T78" fmla="*/ 198 w 231"/>
                  <a:gd name="T79" fmla="*/ 250 h 257"/>
                  <a:gd name="T80" fmla="*/ 210 w 231"/>
                  <a:gd name="T81" fmla="*/ 255 h 257"/>
                  <a:gd name="T82" fmla="*/ 207 w 231"/>
                  <a:gd name="T83" fmla="*/ 241 h 257"/>
                  <a:gd name="T84" fmla="*/ 195 w 231"/>
                  <a:gd name="T85" fmla="*/ 225 h 257"/>
                  <a:gd name="T86" fmla="*/ 195 w 231"/>
                  <a:gd name="T87" fmla="*/ 200 h 257"/>
                  <a:gd name="T88" fmla="*/ 221 w 231"/>
                  <a:gd name="T89" fmla="*/ 182 h 257"/>
                  <a:gd name="T90" fmla="*/ 212 w 231"/>
                  <a:gd name="T91" fmla="*/ 168 h 257"/>
                  <a:gd name="T92" fmla="*/ 205 w 231"/>
                  <a:gd name="T93" fmla="*/ 147 h 257"/>
                  <a:gd name="T94" fmla="*/ 205 w 231"/>
                  <a:gd name="T95" fmla="*/ 128 h 257"/>
                  <a:gd name="T96" fmla="*/ 204 w 231"/>
                  <a:gd name="T97" fmla="*/ 111 h 257"/>
                  <a:gd name="T98" fmla="*/ 205 w 231"/>
                  <a:gd name="T99" fmla="*/ 101 h 257"/>
                  <a:gd name="T100" fmla="*/ 211 w 231"/>
                  <a:gd name="T101" fmla="*/ 79 h 257"/>
                  <a:gd name="T102" fmla="*/ 217 w 231"/>
                  <a:gd name="T103" fmla="*/ 60 h 257"/>
                  <a:gd name="T104" fmla="*/ 227 w 231"/>
                  <a:gd name="T105" fmla="*/ 40 h 257"/>
                  <a:gd name="T106" fmla="*/ 225 w 231"/>
                  <a:gd name="T107" fmla="*/ 25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1" h="257">
                    <a:moveTo>
                      <a:pt x="223" y="23"/>
                    </a:moveTo>
                    <a:cubicBezTo>
                      <a:pt x="221" y="23"/>
                      <a:pt x="221" y="23"/>
                      <a:pt x="221" y="23"/>
                    </a:cubicBezTo>
                    <a:cubicBezTo>
                      <a:pt x="222" y="20"/>
                      <a:pt x="222" y="20"/>
                      <a:pt x="222" y="20"/>
                    </a:cubicBezTo>
                    <a:cubicBezTo>
                      <a:pt x="220" y="19"/>
                      <a:pt x="220" y="19"/>
                      <a:pt x="220" y="19"/>
                    </a:cubicBezTo>
                    <a:cubicBezTo>
                      <a:pt x="215" y="16"/>
                      <a:pt x="215" y="16"/>
                      <a:pt x="215" y="16"/>
                    </a:cubicBezTo>
                    <a:cubicBezTo>
                      <a:pt x="214" y="13"/>
                      <a:pt x="214" y="13"/>
                      <a:pt x="214" y="13"/>
                    </a:cubicBezTo>
                    <a:cubicBezTo>
                      <a:pt x="212" y="10"/>
                      <a:pt x="212" y="10"/>
                      <a:pt x="212" y="10"/>
                    </a:cubicBezTo>
                    <a:cubicBezTo>
                      <a:pt x="211" y="9"/>
                      <a:pt x="211" y="9"/>
                      <a:pt x="211" y="9"/>
                    </a:cubicBezTo>
                    <a:cubicBezTo>
                      <a:pt x="210" y="9"/>
                      <a:pt x="210" y="9"/>
                      <a:pt x="210" y="9"/>
                    </a:cubicBezTo>
                    <a:cubicBezTo>
                      <a:pt x="208" y="10"/>
                      <a:pt x="208" y="10"/>
                      <a:pt x="208" y="10"/>
                    </a:cubicBezTo>
                    <a:cubicBezTo>
                      <a:pt x="207" y="12"/>
                      <a:pt x="207" y="12"/>
                      <a:pt x="207" y="12"/>
                    </a:cubicBezTo>
                    <a:cubicBezTo>
                      <a:pt x="205" y="12"/>
                      <a:pt x="205" y="12"/>
                      <a:pt x="205" y="12"/>
                    </a:cubicBezTo>
                    <a:cubicBezTo>
                      <a:pt x="204" y="12"/>
                      <a:pt x="204" y="12"/>
                      <a:pt x="204" y="12"/>
                    </a:cubicBezTo>
                    <a:cubicBezTo>
                      <a:pt x="202" y="12"/>
                      <a:pt x="202" y="12"/>
                      <a:pt x="202" y="12"/>
                    </a:cubicBezTo>
                    <a:cubicBezTo>
                      <a:pt x="201" y="10"/>
                      <a:pt x="201" y="10"/>
                      <a:pt x="201" y="10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7" y="13"/>
                      <a:pt x="197" y="13"/>
                      <a:pt x="197" y="13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4" y="13"/>
                      <a:pt x="194" y="13"/>
                      <a:pt x="194" y="13"/>
                    </a:cubicBezTo>
                    <a:cubicBezTo>
                      <a:pt x="191" y="12"/>
                      <a:pt x="191" y="12"/>
                      <a:pt x="191" y="12"/>
                    </a:cubicBezTo>
                    <a:cubicBezTo>
                      <a:pt x="189" y="10"/>
                      <a:pt x="189" y="10"/>
                      <a:pt x="189" y="10"/>
                    </a:cubicBezTo>
                    <a:cubicBezTo>
                      <a:pt x="187" y="7"/>
                      <a:pt x="187" y="7"/>
                      <a:pt x="187" y="7"/>
                    </a:cubicBezTo>
                    <a:cubicBezTo>
                      <a:pt x="187" y="6"/>
                      <a:pt x="187" y="6"/>
                      <a:pt x="187" y="6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2" y="2"/>
                      <a:pt x="182" y="2"/>
                      <a:pt x="182" y="2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4" y="5"/>
                      <a:pt x="184" y="5"/>
                      <a:pt x="184" y="5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1" y="2"/>
                      <a:pt x="181" y="2"/>
                      <a:pt x="181" y="2"/>
                    </a:cubicBezTo>
                    <a:cubicBezTo>
                      <a:pt x="179" y="2"/>
                      <a:pt x="179" y="2"/>
                      <a:pt x="179" y="2"/>
                    </a:cubicBezTo>
                    <a:cubicBezTo>
                      <a:pt x="178" y="3"/>
                      <a:pt x="178" y="3"/>
                      <a:pt x="178" y="3"/>
                    </a:cubicBezTo>
                    <a:cubicBezTo>
                      <a:pt x="177" y="3"/>
                      <a:pt x="177" y="3"/>
                      <a:pt x="177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2" y="3"/>
                      <a:pt x="172" y="3"/>
                      <a:pt x="172" y="3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69" y="2"/>
                      <a:pt x="169" y="2"/>
                      <a:pt x="169" y="2"/>
                    </a:cubicBezTo>
                    <a:cubicBezTo>
                      <a:pt x="167" y="2"/>
                      <a:pt x="167" y="2"/>
                      <a:pt x="167" y="2"/>
                    </a:cubicBezTo>
                    <a:cubicBezTo>
                      <a:pt x="165" y="2"/>
                      <a:pt x="165" y="2"/>
                      <a:pt x="165" y="2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59" y="2"/>
                      <a:pt x="159" y="2"/>
                      <a:pt x="159" y="2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5"/>
                      <a:pt x="151" y="5"/>
                      <a:pt x="151" y="5"/>
                    </a:cubicBezTo>
                    <a:cubicBezTo>
                      <a:pt x="148" y="3"/>
                      <a:pt x="148" y="3"/>
                      <a:pt x="148" y="3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1" y="7"/>
                      <a:pt x="141" y="7"/>
                      <a:pt x="141" y="7"/>
                    </a:cubicBezTo>
                    <a:cubicBezTo>
                      <a:pt x="136" y="9"/>
                      <a:pt x="136" y="9"/>
                      <a:pt x="136" y="9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4" y="9"/>
                      <a:pt x="134" y="9"/>
                      <a:pt x="134" y="9"/>
                    </a:cubicBezTo>
                    <a:cubicBezTo>
                      <a:pt x="131" y="7"/>
                      <a:pt x="131" y="7"/>
                      <a:pt x="131" y="7"/>
                    </a:cubicBezTo>
                    <a:cubicBezTo>
                      <a:pt x="129" y="7"/>
                      <a:pt x="129" y="7"/>
                      <a:pt x="129" y="7"/>
                    </a:cubicBezTo>
                    <a:cubicBezTo>
                      <a:pt x="128" y="9"/>
                      <a:pt x="128" y="9"/>
                      <a:pt x="128" y="9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3" y="16"/>
                      <a:pt x="123" y="16"/>
                      <a:pt x="123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19" y="16"/>
                      <a:pt x="119" y="16"/>
                      <a:pt x="119" y="16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2"/>
                      <a:pt x="101" y="12"/>
                      <a:pt x="101" y="12"/>
                    </a:cubicBezTo>
                    <a:cubicBezTo>
                      <a:pt x="99" y="10"/>
                      <a:pt x="99" y="10"/>
                      <a:pt x="99" y="10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1" y="3"/>
                      <a:pt x="91" y="3"/>
                      <a:pt x="91" y="3"/>
                    </a:cubicBezTo>
                    <a:cubicBezTo>
                      <a:pt x="89" y="3"/>
                      <a:pt x="89" y="3"/>
                      <a:pt x="89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6" y="33"/>
                      <a:pt x="76" y="33"/>
                      <a:pt x="76" y="33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0" y="55"/>
                      <a:pt x="70" y="55"/>
                      <a:pt x="70" y="55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6" y="81"/>
                      <a:pt x="66" y="81"/>
                      <a:pt x="66" y="81"/>
                    </a:cubicBezTo>
                    <a:cubicBezTo>
                      <a:pt x="65" y="83"/>
                      <a:pt x="65" y="83"/>
                      <a:pt x="65" y="83"/>
                    </a:cubicBezTo>
                    <a:cubicBezTo>
                      <a:pt x="60" y="88"/>
                      <a:pt x="60" y="88"/>
                      <a:pt x="60" y="88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49" y="104"/>
                      <a:pt x="49" y="104"/>
                      <a:pt x="49" y="104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8" y="122"/>
                      <a:pt x="48" y="122"/>
                      <a:pt x="48" y="122"/>
                    </a:cubicBezTo>
                    <a:cubicBezTo>
                      <a:pt x="46" y="125"/>
                      <a:pt x="46" y="125"/>
                      <a:pt x="46" y="125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0" y="128"/>
                      <a:pt x="40" y="128"/>
                      <a:pt x="40" y="128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36" y="134"/>
                      <a:pt x="36" y="134"/>
                      <a:pt x="36" y="134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7" y="139"/>
                      <a:pt x="27" y="139"/>
                      <a:pt x="27" y="139"/>
                    </a:cubicBezTo>
                    <a:cubicBezTo>
                      <a:pt x="26" y="136"/>
                      <a:pt x="26" y="136"/>
                      <a:pt x="26" y="136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19" y="136"/>
                      <a:pt x="19" y="136"/>
                      <a:pt x="19" y="136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5" y="139"/>
                      <a:pt x="15" y="139"/>
                      <a:pt x="15" y="139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2" y="135"/>
                      <a:pt x="12" y="135"/>
                      <a:pt x="12" y="135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9" y="134"/>
                      <a:pt x="9" y="134"/>
                      <a:pt x="9" y="134"/>
                    </a:cubicBezTo>
                    <a:cubicBezTo>
                      <a:pt x="7" y="134"/>
                      <a:pt x="7" y="134"/>
                      <a:pt x="7" y="134"/>
                    </a:cubicBezTo>
                    <a:cubicBezTo>
                      <a:pt x="6" y="134"/>
                      <a:pt x="6" y="134"/>
                      <a:pt x="6" y="134"/>
                    </a:cubicBezTo>
                    <a:cubicBezTo>
                      <a:pt x="5" y="135"/>
                      <a:pt x="5" y="135"/>
                      <a:pt x="5" y="135"/>
                    </a:cubicBezTo>
                    <a:cubicBezTo>
                      <a:pt x="3" y="136"/>
                      <a:pt x="3" y="136"/>
                      <a:pt x="3" y="136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3" y="149"/>
                      <a:pt x="3" y="149"/>
                      <a:pt x="3" y="149"/>
                    </a:cubicBezTo>
                    <a:cubicBezTo>
                      <a:pt x="2" y="151"/>
                      <a:pt x="2" y="151"/>
                      <a:pt x="2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3" y="154"/>
                      <a:pt x="3" y="154"/>
                      <a:pt x="3" y="154"/>
                    </a:cubicBezTo>
                    <a:cubicBezTo>
                      <a:pt x="5" y="154"/>
                      <a:pt x="5" y="154"/>
                      <a:pt x="5" y="154"/>
                    </a:cubicBezTo>
                    <a:cubicBezTo>
                      <a:pt x="7" y="152"/>
                      <a:pt x="7" y="152"/>
                      <a:pt x="7" y="152"/>
                    </a:cubicBezTo>
                    <a:cubicBezTo>
                      <a:pt x="12" y="152"/>
                      <a:pt x="12" y="152"/>
                      <a:pt x="12" y="152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26" y="152"/>
                      <a:pt x="26" y="152"/>
                      <a:pt x="26" y="152"/>
                    </a:cubicBezTo>
                    <a:cubicBezTo>
                      <a:pt x="29" y="152"/>
                      <a:pt x="29" y="152"/>
                      <a:pt x="29" y="152"/>
                    </a:cubicBezTo>
                    <a:cubicBezTo>
                      <a:pt x="40" y="152"/>
                      <a:pt x="40" y="152"/>
                      <a:pt x="40" y="152"/>
                    </a:cubicBezTo>
                    <a:cubicBezTo>
                      <a:pt x="48" y="152"/>
                      <a:pt x="48" y="152"/>
                      <a:pt x="48" y="152"/>
                    </a:cubicBezTo>
                    <a:cubicBezTo>
                      <a:pt x="49" y="152"/>
                      <a:pt x="49" y="152"/>
                      <a:pt x="49" y="152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3" y="155"/>
                      <a:pt x="53" y="155"/>
                      <a:pt x="53" y="155"/>
                    </a:cubicBezTo>
                    <a:cubicBezTo>
                      <a:pt x="55" y="158"/>
                      <a:pt x="55" y="158"/>
                      <a:pt x="55" y="158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5" y="162"/>
                      <a:pt x="55" y="162"/>
                      <a:pt x="55" y="162"/>
                    </a:cubicBezTo>
                    <a:cubicBezTo>
                      <a:pt x="55" y="164"/>
                      <a:pt x="55" y="164"/>
                      <a:pt x="55" y="164"/>
                    </a:cubicBezTo>
                    <a:cubicBezTo>
                      <a:pt x="56" y="165"/>
                      <a:pt x="56" y="165"/>
                      <a:pt x="56" y="165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2"/>
                      <a:pt x="58" y="172"/>
                      <a:pt x="58" y="172"/>
                    </a:cubicBezTo>
                    <a:cubicBezTo>
                      <a:pt x="59" y="174"/>
                      <a:pt x="59" y="174"/>
                      <a:pt x="59" y="174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63" y="181"/>
                      <a:pt x="63" y="181"/>
                      <a:pt x="63" y="181"/>
                    </a:cubicBezTo>
                    <a:cubicBezTo>
                      <a:pt x="65" y="182"/>
                      <a:pt x="65" y="182"/>
                      <a:pt x="65" y="182"/>
                    </a:cubicBezTo>
                    <a:cubicBezTo>
                      <a:pt x="66" y="182"/>
                      <a:pt x="66" y="182"/>
                      <a:pt x="66" y="182"/>
                    </a:cubicBezTo>
                    <a:cubicBezTo>
                      <a:pt x="72" y="182"/>
                      <a:pt x="72" y="182"/>
                      <a:pt x="72" y="182"/>
                    </a:cubicBezTo>
                    <a:cubicBezTo>
                      <a:pt x="75" y="182"/>
                      <a:pt x="75" y="182"/>
                      <a:pt x="75" y="182"/>
                    </a:cubicBezTo>
                    <a:cubicBezTo>
                      <a:pt x="78" y="181"/>
                      <a:pt x="78" y="181"/>
                      <a:pt x="78" y="181"/>
                    </a:cubicBezTo>
                    <a:cubicBezTo>
                      <a:pt x="86" y="182"/>
                      <a:pt x="86" y="182"/>
                      <a:pt x="86" y="182"/>
                    </a:cubicBezTo>
                    <a:cubicBezTo>
                      <a:pt x="86" y="179"/>
                      <a:pt x="86" y="179"/>
                      <a:pt x="86" y="179"/>
                    </a:cubicBezTo>
                    <a:cubicBezTo>
                      <a:pt x="86" y="177"/>
                      <a:pt x="86" y="177"/>
                      <a:pt x="86" y="177"/>
                    </a:cubicBezTo>
                    <a:cubicBezTo>
                      <a:pt x="88" y="177"/>
                      <a:pt x="88" y="177"/>
                      <a:pt x="88" y="177"/>
                    </a:cubicBezTo>
                    <a:cubicBezTo>
                      <a:pt x="89" y="175"/>
                      <a:pt x="89" y="175"/>
                      <a:pt x="89" y="175"/>
                    </a:cubicBezTo>
                    <a:cubicBezTo>
                      <a:pt x="89" y="174"/>
                      <a:pt x="89" y="174"/>
                      <a:pt x="89" y="174"/>
                    </a:cubicBezTo>
                    <a:cubicBezTo>
                      <a:pt x="89" y="171"/>
                      <a:pt x="89" y="171"/>
                      <a:pt x="89" y="171"/>
                    </a:cubicBezTo>
                    <a:cubicBezTo>
                      <a:pt x="89" y="168"/>
                      <a:pt x="89" y="168"/>
                      <a:pt x="89" y="168"/>
                    </a:cubicBezTo>
                    <a:cubicBezTo>
                      <a:pt x="93" y="168"/>
                      <a:pt x="93" y="168"/>
                      <a:pt x="93" y="168"/>
                    </a:cubicBezTo>
                    <a:cubicBezTo>
                      <a:pt x="98" y="168"/>
                      <a:pt x="98" y="168"/>
                      <a:pt x="98" y="168"/>
                    </a:cubicBezTo>
                    <a:cubicBezTo>
                      <a:pt x="99" y="167"/>
                      <a:pt x="99" y="167"/>
                      <a:pt x="99" y="167"/>
                    </a:cubicBezTo>
                    <a:cubicBezTo>
                      <a:pt x="102" y="167"/>
                      <a:pt x="102" y="167"/>
                      <a:pt x="102" y="167"/>
                    </a:cubicBezTo>
                    <a:cubicBezTo>
                      <a:pt x="101" y="171"/>
                      <a:pt x="101" y="171"/>
                      <a:pt x="101" y="171"/>
                    </a:cubicBezTo>
                    <a:cubicBezTo>
                      <a:pt x="102" y="172"/>
                      <a:pt x="102" y="172"/>
                      <a:pt x="102" y="172"/>
                    </a:cubicBezTo>
                    <a:cubicBezTo>
                      <a:pt x="103" y="172"/>
                      <a:pt x="103" y="172"/>
                      <a:pt x="103" y="172"/>
                    </a:cubicBezTo>
                    <a:cubicBezTo>
                      <a:pt x="105" y="172"/>
                      <a:pt x="105" y="172"/>
                      <a:pt x="105" y="172"/>
                    </a:cubicBezTo>
                    <a:cubicBezTo>
                      <a:pt x="112" y="172"/>
                      <a:pt x="112" y="172"/>
                      <a:pt x="112" y="172"/>
                    </a:cubicBezTo>
                    <a:cubicBezTo>
                      <a:pt x="115" y="172"/>
                      <a:pt x="115" y="172"/>
                      <a:pt x="115" y="172"/>
                    </a:cubicBezTo>
                    <a:cubicBezTo>
                      <a:pt x="116" y="174"/>
                      <a:pt x="116" y="174"/>
                      <a:pt x="116" y="174"/>
                    </a:cubicBezTo>
                    <a:cubicBezTo>
                      <a:pt x="116" y="175"/>
                      <a:pt x="116" y="175"/>
                      <a:pt x="116" y="175"/>
                    </a:cubicBezTo>
                    <a:cubicBezTo>
                      <a:pt x="115" y="181"/>
                      <a:pt x="115" y="181"/>
                      <a:pt x="115" y="181"/>
                    </a:cubicBezTo>
                    <a:cubicBezTo>
                      <a:pt x="116" y="185"/>
                      <a:pt x="116" y="185"/>
                      <a:pt x="116" y="185"/>
                    </a:cubicBezTo>
                    <a:cubicBezTo>
                      <a:pt x="116" y="187"/>
                      <a:pt x="116" y="187"/>
                      <a:pt x="116" y="187"/>
                    </a:cubicBezTo>
                    <a:cubicBezTo>
                      <a:pt x="116" y="192"/>
                      <a:pt x="116" y="192"/>
                      <a:pt x="116" y="192"/>
                    </a:cubicBezTo>
                    <a:cubicBezTo>
                      <a:pt x="116" y="198"/>
                      <a:pt x="116" y="198"/>
                      <a:pt x="116" y="198"/>
                    </a:cubicBezTo>
                    <a:cubicBezTo>
                      <a:pt x="116" y="200"/>
                      <a:pt x="116" y="200"/>
                      <a:pt x="116" y="200"/>
                    </a:cubicBezTo>
                    <a:cubicBezTo>
                      <a:pt x="116" y="204"/>
                      <a:pt x="116" y="204"/>
                      <a:pt x="116" y="204"/>
                    </a:cubicBezTo>
                    <a:cubicBezTo>
                      <a:pt x="119" y="208"/>
                      <a:pt x="119" y="208"/>
                      <a:pt x="119" y="208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121" y="218"/>
                      <a:pt x="121" y="218"/>
                      <a:pt x="121" y="21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1" y="222"/>
                      <a:pt x="121" y="222"/>
                      <a:pt x="121" y="222"/>
                    </a:cubicBezTo>
                    <a:cubicBezTo>
                      <a:pt x="121" y="224"/>
                      <a:pt x="121" y="224"/>
                      <a:pt x="121" y="224"/>
                    </a:cubicBezTo>
                    <a:cubicBezTo>
                      <a:pt x="121" y="227"/>
                      <a:pt x="121" y="227"/>
                      <a:pt x="121" y="227"/>
                    </a:cubicBezTo>
                    <a:cubicBezTo>
                      <a:pt x="122" y="225"/>
                      <a:pt x="122" y="225"/>
                      <a:pt x="122" y="225"/>
                    </a:cubicBezTo>
                    <a:cubicBezTo>
                      <a:pt x="125" y="224"/>
                      <a:pt x="125" y="224"/>
                      <a:pt x="125" y="224"/>
                    </a:cubicBezTo>
                    <a:cubicBezTo>
                      <a:pt x="128" y="224"/>
                      <a:pt x="128" y="224"/>
                      <a:pt x="128" y="224"/>
                    </a:cubicBezTo>
                    <a:cubicBezTo>
                      <a:pt x="129" y="224"/>
                      <a:pt x="129" y="224"/>
                      <a:pt x="129" y="224"/>
                    </a:cubicBezTo>
                    <a:cubicBezTo>
                      <a:pt x="132" y="224"/>
                      <a:pt x="132" y="224"/>
                      <a:pt x="132" y="224"/>
                    </a:cubicBezTo>
                    <a:cubicBezTo>
                      <a:pt x="134" y="224"/>
                      <a:pt x="134" y="224"/>
                      <a:pt x="134" y="224"/>
                    </a:cubicBezTo>
                    <a:cubicBezTo>
                      <a:pt x="136" y="222"/>
                      <a:pt x="136" y="222"/>
                      <a:pt x="136" y="222"/>
                    </a:cubicBezTo>
                    <a:cubicBezTo>
                      <a:pt x="139" y="222"/>
                      <a:pt x="139" y="222"/>
                      <a:pt x="139" y="222"/>
                    </a:cubicBezTo>
                    <a:cubicBezTo>
                      <a:pt x="141" y="222"/>
                      <a:pt x="141" y="222"/>
                      <a:pt x="141" y="222"/>
                    </a:cubicBezTo>
                    <a:cubicBezTo>
                      <a:pt x="142" y="221"/>
                      <a:pt x="142" y="221"/>
                      <a:pt x="142" y="221"/>
                    </a:cubicBezTo>
                    <a:cubicBezTo>
                      <a:pt x="144" y="222"/>
                      <a:pt x="144" y="222"/>
                      <a:pt x="144" y="222"/>
                    </a:cubicBez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46" y="224"/>
                      <a:pt x="146" y="224"/>
                      <a:pt x="146" y="224"/>
                    </a:cubicBezTo>
                    <a:cubicBezTo>
                      <a:pt x="146" y="225"/>
                      <a:pt x="146" y="225"/>
                      <a:pt x="146" y="225"/>
                    </a:cubicBezTo>
                    <a:cubicBezTo>
                      <a:pt x="145" y="228"/>
                      <a:pt x="145" y="228"/>
                      <a:pt x="145" y="228"/>
                    </a:cubicBezTo>
                    <a:cubicBezTo>
                      <a:pt x="149" y="228"/>
                      <a:pt x="149" y="228"/>
                      <a:pt x="149" y="228"/>
                    </a:cubicBezTo>
                    <a:cubicBezTo>
                      <a:pt x="151" y="227"/>
                      <a:pt x="151" y="227"/>
                      <a:pt x="151" y="227"/>
                    </a:cubicBezTo>
                    <a:cubicBezTo>
                      <a:pt x="158" y="225"/>
                      <a:pt x="158" y="225"/>
                      <a:pt x="158" y="225"/>
                    </a:cubicBezTo>
                    <a:cubicBezTo>
                      <a:pt x="158" y="228"/>
                      <a:pt x="158" y="228"/>
                      <a:pt x="158" y="228"/>
                    </a:cubicBezTo>
                    <a:cubicBezTo>
                      <a:pt x="158" y="231"/>
                      <a:pt x="158" y="231"/>
                      <a:pt x="158" y="231"/>
                    </a:cubicBezTo>
                    <a:cubicBezTo>
                      <a:pt x="159" y="233"/>
                      <a:pt x="159" y="233"/>
                      <a:pt x="159" y="233"/>
                    </a:cubicBezTo>
                    <a:cubicBezTo>
                      <a:pt x="161" y="233"/>
                      <a:pt x="161" y="233"/>
                      <a:pt x="161" y="233"/>
                    </a:cubicBezTo>
                    <a:cubicBezTo>
                      <a:pt x="164" y="234"/>
                      <a:pt x="164" y="234"/>
                      <a:pt x="164" y="234"/>
                    </a:cubicBezTo>
                    <a:cubicBezTo>
                      <a:pt x="167" y="235"/>
                      <a:pt x="167" y="235"/>
                      <a:pt x="167" y="235"/>
                    </a:cubicBezTo>
                    <a:cubicBezTo>
                      <a:pt x="169" y="235"/>
                      <a:pt x="169" y="235"/>
                      <a:pt x="169" y="235"/>
                    </a:cubicBezTo>
                    <a:cubicBezTo>
                      <a:pt x="175" y="237"/>
                      <a:pt x="175" y="237"/>
                      <a:pt x="175" y="237"/>
                    </a:cubicBezTo>
                    <a:cubicBezTo>
                      <a:pt x="177" y="235"/>
                      <a:pt x="177" y="235"/>
                      <a:pt x="177" y="235"/>
                    </a:cubicBezTo>
                    <a:cubicBezTo>
                      <a:pt x="178" y="233"/>
                      <a:pt x="178" y="233"/>
                      <a:pt x="178" y="233"/>
                    </a:cubicBezTo>
                    <a:cubicBezTo>
                      <a:pt x="179" y="231"/>
                      <a:pt x="179" y="231"/>
                      <a:pt x="179" y="231"/>
                    </a:cubicBezTo>
                    <a:cubicBezTo>
                      <a:pt x="182" y="235"/>
                      <a:pt x="182" y="235"/>
                      <a:pt x="182" y="235"/>
                    </a:cubicBezTo>
                    <a:cubicBezTo>
                      <a:pt x="184" y="237"/>
                      <a:pt x="184" y="237"/>
                      <a:pt x="184" y="237"/>
                    </a:cubicBezTo>
                    <a:cubicBezTo>
                      <a:pt x="185" y="240"/>
                      <a:pt x="185" y="240"/>
                      <a:pt x="185" y="240"/>
                    </a:cubicBezTo>
                    <a:cubicBezTo>
                      <a:pt x="187" y="241"/>
                      <a:pt x="187" y="241"/>
                      <a:pt x="187" y="241"/>
                    </a:cubicBezTo>
                    <a:cubicBezTo>
                      <a:pt x="188" y="240"/>
                      <a:pt x="188" y="240"/>
                      <a:pt x="188" y="240"/>
                    </a:cubicBezTo>
                    <a:cubicBezTo>
                      <a:pt x="191" y="241"/>
                      <a:pt x="191" y="241"/>
                      <a:pt x="191" y="241"/>
                    </a:cubicBezTo>
                    <a:cubicBezTo>
                      <a:pt x="192" y="243"/>
                      <a:pt x="192" y="243"/>
                      <a:pt x="192" y="243"/>
                    </a:cubicBezTo>
                    <a:cubicBezTo>
                      <a:pt x="194" y="243"/>
                      <a:pt x="194" y="243"/>
                      <a:pt x="194" y="243"/>
                    </a:cubicBezTo>
                    <a:cubicBezTo>
                      <a:pt x="195" y="244"/>
                      <a:pt x="195" y="244"/>
                      <a:pt x="195" y="244"/>
                    </a:cubicBezTo>
                    <a:cubicBezTo>
                      <a:pt x="195" y="246"/>
                      <a:pt x="195" y="246"/>
                      <a:pt x="195" y="246"/>
                    </a:cubicBezTo>
                    <a:cubicBezTo>
                      <a:pt x="195" y="247"/>
                      <a:pt x="195" y="247"/>
                      <a:pt x="195" y="247"/>
                    </a:cubicBezTo>
                    <a:cubicBezTo>
                      <a:pt x="198" y="250"/>
                      <a:pt x="198" y="250"/>
                      <a:pt x="198" y="250"/>
                    </a:cubicBezTo>
                    <a:cubicBezTo>
                      <a:pt x="201" y="254"/>
                      <a:pt x="201" y="254"/>
                      <a:pt x="201" y="254"/>
                    </a:cubicBezTo>
                    <a:cubicBezTo>
                      <a:pt x="202" y="255"/>
                      <a:pt x="202" y="255"/>
                      <a:pt x="202" y="255"/>
                    </a:cubicBezTo>
                    <a:cubicBezTo>
                      <a:pt x="205" y="255"/>
                      <a:pt x="205" y="255"/>
                      <a:pt x="205" y="255"/>
                    </a:cubicBezTo>
                    <a:cubicBezTo>
                      <a:pt x="208" y="254"/>
                      <a:pt x="208" y="254"/>
                      <a:pt x="208" y="254"/>
                    </a:cubicBezTo>
                    <a:cubicBezTo>
                      <a:pt x="210" y="254"/>
                      <a:pt x="210" y="254"/>
                      <a:pt x="210" y="254"/>
                    </a:cubicBezTo>
                    <a:cubicBezTo>
                      <a:pt x="210" y="255"/>
                      <a:pt x="210" y="255"/>
                      <a:pt x="210" y="255"/>
                    </a:cubicBezTo>
                    <a:cubicBezTo>
                      <a:pt x="211" y="257"/>
                      <a:pt x="211" y="257"/>
                      <a:pt x="211" y="257"/>
                    </a:cubicBezTo>
                    <a:cubicBezTo>
                      <a:pt x="211" y="254"/>
                      <a:pt x="211" y="254"/>
                      <a:pt x="211" y="254"/>
                    </a:cubicBezTo>
                    <a:cubicBezTo>
                      <a:pt x="211" y="253"/>
                      <a:pt x="211" y="253"/>
                      <a:pt x="211" y="253"/>
                    </a:cubicBezTo>
                    <a:cubicBezTo>
                      <a:pt x="211" y="238"/>
                      <a:pt x="211" y="238"/>
                      <a:pt x="211" y="238"/>
                    </a:cubicBezTo>
                    <a:cubicBezTo>
                      <a:pt x="208" y="240"/>
                      <a:pt x="208" y="240"/>
                      <a:pt x="208" y="240"/>
                    </a:cubicBezTo>
                    <a:cubicBezTo>
                      <a:pt x="207" y="241"/>
                      <a:pt x="207" y="241"/>
                      <a:pt x="207" y="241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4" y="241"/>
                      <a:pt x="204" y="241"/>
                      <a:pt x="204" y="241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195" y="234"/>
                      <a:pt x="195" y="234"/>
                      <a:pt x="195" y="234"/>
                    </a:cubicBezTo>
                    <a:cubicBezTo>
                      <a:pt x="195" y="230"/>
                      <a:pt x="195" y="230"/>
                      <a:pt x="195" y="230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7" y="221"/>
                      <a:pt x="197" y="221"/>
                      <a:pt x="197" y="221"/>
                    </a:cubicBezTo>
                    <a:cubicBezTo>
                      <a:pt x="198" y="218"/>
                      <a:pt x="198" y="218"/>
                      <a:pt x="198" y="218"/>
                    </a:cubicBezTo>
                    <a:cubicBezTo>
                      <a:pt x="198" y="211"/>
                      <a:pt x="198" y="211"/>
                      <a:pt x="198" y="211"/>
                    </a:cubicBezTo>
                    <a:cubicBezTo>
                      <a:pt x="198" y="204"/>
                      <a:pt x="198" y="204"/>
                      <a:pt x="198" y="204"/>
                    </a:cubicBez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95" y="200"/>
                      <a:pt x="195" y="200"/>
                      <a:pt x="195" y="200"/>
                    </a:cubicBezTo>
                    <a:cubicBezTo>
                      <a:pt x="197" y="197"/>
                      <a:pt x="197" y="197"/>
                      <a:pt x="197" y="197"/>
                    </a:cubicBezTo>
                    <a:cubicBezTo>
                      <a:pt x="199" y="194"/>
                      <a:pt x="199" y="194"/>
                      <a:pt x="199" y="194"/>
                    </a:cubicBezTo>
                    <a:cubicBezTo>
                      <a:pt x="201" y="192"/>
                      <a:pt x="201" y="192"/>
                      <a:pt x="201" y="192"/>
                    </a:cubicBezTo>
                    <a:cubicBezTo>
                      <a:pt x="201" y="188"/>
                      <a:pt x="201" y="188"/>
                      <a:pt x="201" y="188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1" y="182"/>
                      <a:pt x="221" y="182"/>
                      <a:pt x="221" y="182"/>
                    </a:cubicBezTo>
                    <a:cubicBezTo>
                      <a:pt x="220" y="181"/>
                      <a:pt x="220" y="181"/>
                      <a:pt x="220" y="181"/>
                    </a:cubicBezTo>
                    <a:cubicBezTo>
                      <a:pt x="218" y="179"/>
                      <a:pt x="218" y="179"/>
                      <a:pt x="218" y="179"/>
                    </a:cubicBezTo>
                    <a:cubicBezTo>
                      <a:pt x="218" y="178"/>
                      <a:pt x="218" y="178"/>
                      <a:pt x="218" y="178"/>
                    </a:cubicBezTo>
                    <a:cubicBezTo>
                      <a:pt x="217" y="174"/>
                      <a:pt x="217" y="174"/>
                      <a:pt x="217" y="174"/>
                    </a:cubicBezTo>
                    <a:cubicBezTo>
                      <a:pt x="214" y="171"/>
                      <a:pt x="214" y="171"/>
                      <a:pt x="214" y="171"/>
                    </a:cubicBezTo>
                    <a:cubicBezTo>
                      <a:pt x="212" y="168"/>
                      <a:pt x="212" y="168"/>
                      <a:pt x="212" y="168"/>
                    </a:cubicBezTo>
                    <a:cubicBezTo>
                      <a:pt x="210" y="167"/>
                      <a:pt x="210" y="167"/>
                      <a:pt x="210" y="167"/>
                    </a:cubicBezTo>
                    <a:cubicBezTo>
                      <a:pt x="205" y="155"/>
                      <a:pt x="205" y="155"/>
                      <a:pt x="205" y="155"/>
                    </a:cubicBezTo>
                    <a:cubicBezTo>
                      <a:pt x="205" y="154"/>
                      <a:pt x="205" y="154"/>
                      <a:pt x="205" y="154"/>
                    </a:cubicBezTo>
                    <a:cubicBezTo>
                      <a:pt x="207" y="151"/>
                      <a:pt x="207" y="151"/>
                      <a:pt x="207" y="151"/>
                    </a:cubicBezTo>
                    <a:cubicBezTo>
                      <a:pt x="207" y="148"/>
                      <a:pt x="207" y="148"/>
                      <a:pt x="207" y="148"/>
                    </a:cubicBezTo>
                    <a:cubicBezTo>
                      <a:pt x="205" y="147"/>
                      <a:pt x="205" y="147"/>
                      <a:pt x="205" y="147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4" y="139"/>
                      <a:pt x="204" y="139"/>
                      <a:pt x="204" y="139"/>
                    </a:cubicBezTo>
                    <a:cubicBezTo>
                      <a:pt x="205" y="134"/>
                      <a:pt x="205" y="134"/>
                      <a:pt x="205" y="134"/>
                    </a:cubicBezTo>
                    <a:cubicBezTo>
                      <a:pt x="205" y="131"/>
                      <a:pt x="205" y="131"/>
                      <a:pt x="205" y="131"/>
                    </a:cubicBezTo>
                    <a:cubicBezTo>
                      <a:pt x="204" y="132"/>
                      <a:pt x="204" y="132"/>
                      <a:pt x="204" y="132"/>
                    </a:cubicBezTo>
                    <a:cubicBezTo>
                      <a:pt x="205" y="128"/>
                      <a:pt x="205" y="128"/>
                      <a:pt x="205" y="128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04" y="121"/>
                      <a:pt x="204" y="121"/>
                      <a:pt x="204" y="121"/>
                    </a:cubicBezTo>
                    <a:cubicBezTo>
                      <a:pt x="205" y="118"/>
                      <a:pt x="205" y="118"/>
                      <a:pt x="205" y="118"/>
                    </a:cubicBezTo>
                    <a:cubicBezTo>
                      <a:pt x="205" y="115"/>
                      <a:pt x="205" y="115"/>
                      <a:pt x="205" y="115"/>
                    </a:cubicBezTo>
                    <a:cubicBezTo>
                      <a:pt x="205" y="114"/>
                      <a:pt x="205" y="114"/>
                      <a:pt x="205" y="114"/>
                    </a:cubicBezTo>
                    <a:cubicBezTo>
                      <a:pt x="204" y="111"/>
                      <a:pt x="204" y="111"/>
                      <a:pt x="204" y="111"/>
                    </a:cubicBezTo>
                    <a:cubicBezTo>
                      <a:pt x="204" y="110"/>
                      <a:pt x="204" y="110"/>
                      <a:pt x="204" y="110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4" y="98"/>
                      <a:pt x="205" y="96"/>
                      <a:pt x="207" y="95"/>
                    </a:cubicBezTo>
                    <a:cubicBezTo>
                      <a:pt x="207" y="92"/>
                      <a:pt x="207" y="92"/>
                      <a:pt x="207" y="92"/>
                    </a:cubicBezTo>
                    <a:cubicBezTo>
                      <a:pt x="210" y="91"/>
                      <a:pt x="210" y="91"/>
                      <a:pt x="210" y="91"/>
                    </a:cubicBezTo>
                    <a:cubicBezTo>
                      <a:pt x="211" y="89"/>
                      <a:pt x="211" y="89"/>
                      <a:pt x="211" y="89"/>
                    </a:cubicBezTo>
                    <a:cubicBezTo>
                      <a:pt x="211" y="86"/>
                      <a:pt x="211" y="86"/>
                      <a:pt x="211" y="86"/>
                    </a:cubicBezTo>
                    <a:cubicBezTo>
                      <a:pt x="211" y="79"/>
                      <a:pt x="211" y="79"/>
                      <a:pt x="211" y="79"/>
                    </a:cubicBezTo>
                    <a:cubicBezTo>
                      <a:pt x="212" y="73"/>
                      <a:pt x="212" y="73"/>
                      <a:pt x="212" y="73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15" y="65"/>
                      <a:pt x="215" y="65"/>
                      <a:pt x="215" y="65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5" y="60"/>
                      <a:pt x="215" y="60"/>
                      <a:pt x="215" y="60"/>
                    </a:cubicBezTo>
                    <a:cubicBezTo>
                      <a:pt x="217" y="60"/>
                      <a:pt x="217" y="60"/>
                      <a:pt x="217" y="60"/>
                    </a:cubicBezTo>
                    <a:cubicBezTo>
                      <a:pt x="221" y="55"/>
                      <a:pt x="221" y="55"/>
                      <a:pt x="221" y="55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30" y="48"/>
                      <a:pt x="230" y="48"/>
                      <a:pt x="230" y="48"/>
                    </a:cubicBezTo>
                    <a:cubicBezTo>
                      <a:pt x="231" y="43"/>
                      <a:pt x="231" y="43"/>
                      <a:pt x="231" y="43"/>
                    </a:cubicBezTo>
                    <a:cubicBezTo>
                      <a:pt x="230" y="42"/>
                      <a:pt x="230" y="42"/>
                      <a:pt x="230" y="42"/>
                    </a:cubicBezTo>
                    <a:cubicBezTo>
                      <a:pt x="227" y="40"/>
                      <a:pt x="227" y="40"/>
                      <a:pt x="227" y="40"/>
                    </a:cubicBezTo>
                    <a:cubicBezTo>
                      <a:pt x="225" y="40"/>
                      <a:pt x="225" y="40"/>
                      <a:pt x="225" y="40"/>
                    </a:cubicBezTo>
                    <a:cubicBezTo>
                      <a:pt x="224" y="39"/>
                      <a:pt x="224" y="39"/>
                      <a:pt x="224" y="39"/>
                    </a:cubicBezTo>
                    <a:cubicBezTo>
                      <a:pt x="225" y="35"/>
                      <a:pt x="225" y="35"/>
                      <a:pt x="225" y="35"/>
                    </a:cubicBezTo>
                    <a:cubicBezTo>
                      <a:pt x="225" y="30"/>
                      <a:pt x="225" y="30"/>
                      <a:pt x="225" y="30"/>
                    </a:cubicBezTo>
                    <a:cubicBezTo>
                      <a:pt x="227" y="26"/>
                      <a:pt x="227" y="26"/>
                      <a:pt x="227" y="26"/>
                    </a:cubicBezTo>
                    <a:cubicBezTo>
                      <a:pt x="225" y="25"/>
                      <a:pt x="225" y="25"/>
                      <a:pt x="225" y="25"/>
                    </a:cubicBezTo>
                    <a:cubicBezTo>
                      <a:pt x="224" y="23"/>
                      <a:pt x="224" y="23"/>
                      <a:pt x="224" y="23"/>
                    </a:cubicBezTo>
                    <a:lnTo>
                      <a:pt x="223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67">
                <a:extLst>
                  <a:ext uri="{FF2B5EF4-FFF2-40B4-BE49-F238E27FC236}">
                    <a16:creationId xmlns:a16="http://schemas.microsoft.com/office/drawing/2014/main" id="{53FCA6AB-849F-41F8-89D9-DDD46FCAA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1085" y="3751268"/>
                <a:ext cx="141288" cy="161925"/>
              </a:xfrm>
              <a:custGeom>
                <a:avLst/>
                <a:gdLst>
                  <a:gd name="T0" fmla="*/ 20 w 89"/>
                  <a:gd name="T1" fmla="*/ 26 h 102"/>
                  <a:gd name="T2" fmla="*/ 20 w 89"/>
                  <a:gd name="T3" fmla="*/ 33 h 102"/>
                  <a:gd name="T4" fmla="*/ 27 w 89"/>
                  <a:gd name="T5" fmla="*/ 35 h 102"/>
                  <a:gd name="T6" fmla="*/ 27 w 89"/>
                  <a:gd name="T7" fmla="*/ 43 h 102"/>
                  <a:gd name="T8" fmla="*/ 15 w 89"/>
                  <a:gd name="T9" fmla="*/ 53 h 102"/>
                  <a:gd name="T10" fmla="*/ 7 w 89"/>
                  <a:gd name="T11" fmla="*/ 59 h 102"/>
                  <a:gd name="T12" fmla="*/ 7 w 89"/>
                  <a:gd name="T13" fmla="*/ 66 h 102"/>
                  <a:gd name="T14" fmla="*/ 3 w 89"/>
                  <a:gd name="T15" fmla="*/ 77 h 102"/>
                  <a:gd name="T16" fmla="*/ 2 w 89"/>
                  <a:gd name="T17" fmla="*/ 94 h 102"/>
                  <a:gd name="T18" fmla="*/ 0 w 89"/>
                  <a:gd name="T19" fmla="*/ 101 h 102"/>
                  <a:gd name="T20" fmla="*/ 3 w 89"/>
                  <a:gd name="T21" fmla="*/ 101 h 102"/>
                  <a:gd name="T22" fmla="*/ 5 w 89"/>
                  <a:gd name="T23" fmla="*/ 102 h 102"/>
                  <a:gd name="T24" fmla="*/ 11 w 89"/>
                  <a:gd name="T25" fmla="*/ 98 h 102"/>
                  <a:gd name="T26" fmla="*/ 15 w 89"/>
                  <a:gd name="T27" fmla="*/ 97 h 102"/>
                  <a:gd name="T28" fmla="*/ 16 w 89"/>
                  <a:gd name="T29" fmla="*/ 94 h 102"/>
                  <a:gd name="T30" fmla="*/ 35 w 89"/>
                  <a:gd name="T31" fmla="*/ 94 h 102"/>
                  <a:gd name="T32" fmla="*/ 36 w 89"/>
                  <a:gd name="T33" fmla="*/ 93 h 102"/>
                  <a:gd name="T34" fmla="*/ 37 w 89"/>
                  <a:gd name="T35" fmla="*/ 85 h 102"/>
                  <a:gd name="T36" fmla="*/ 37 w 89"/>
                  <a:gd name="T37" fmla="*/ 79 h 102"/>
                  <a:gd name="T38" fmla="*/ 41 w 89"/>
                  <a:gd name="T39" fmla="*/ 77 h 102"/>
                  <a:gd name="T40" fmla="*/ 47 w 89"/>
                  <a:gd name="T41" fmla="*/ 75 h 102"/>
                  <a:gd name="T42" fmla="*/ 49 w 89"/>
                  <a:gd name="T43" fmla="*/ 74 h 102"/>
                  <a:gd name="T44" fmla="*/ 55 w 89"/>
                  <a:gd name="T45" fmla="*/ 74 h 102"/>
                  <a:gd name="T46" fmla="*/ 59 w 89"/>
                  <a:gd name="T47" fmla="*/ 71 h 102"/>
                  <a:gd name="T48" fmla="*/ 59 w 89"/>
                  <a:gd name="T49" fmla="*/ 67 h 102"/>
                  <a:gd name="T50" fmla="*/ 63 w 89"/>
                  <a:gd name="T51" fmla="*/ 70 h 102"/>
                  <a:gd name="T52" fmla="*/ 64 w 89"/>
                  <a:gd name="T53" fmla="*/ 71 h 102"/>
                  <a:gd name="T54" fmla="*/ 67 w 89"/>
                  <a:gd name="T55" fmla="*/ 71 h 102"/>
                  <a:gd name="T56" fmla="*/ 71 w 89"/>
                  <a:gd name="T57" fmla="*/ 74 h 102"/>
                  <a:gd name="T58" fmla="*/ 77 w 89"/>
                  <a:gd name="T59" fmla="*/ 62 h 102"/>
                  <a:gd name="T60" fmla="*/ 81 w 89"/>
                  <a:gd name="T61" fmla="*/ 57 h 102"/>
                  <a:gd name="T62" fmla="*/ 84 w 89"/>
                  <a:gd name="T63" fmla="*/ 53 h 102"/>
                  <a:gd name="T64" fmla="*/ 87 w 89"/>
                  <a:gd name="T65" fmla="*/ 46 h 102"/>
                  <a:gd name="T66" fmla="*/ 87 w 89"/>
                  <a:gd name="T67" fmla="*/ 37 h 102"/>
                  <a:gd name="T68" fmla="*/ 84 w 89"/>
                  <a:gd name="T69" fmla="*/ 26 h 102"/>
                  <a:gd name="T70" fmla="*/ 77 w 89"/>
                  <a:gd name="T71" fmla="*/ 17 h 102"/>
                  <a:gd name="T72" fmla="*/ 77 w 89"/>
                  <a:gd name="T73" fmla="*/ 9 h 102"/>
                  <a:gd name="T74" fmla="*/ 73 w 89"/>
                  <a:gd name="T75" fmla="*/ 6 h 102"/>
                  <a:gd name="T76" fmla="*/ 72 w 89"/>
                  <a:gd name="T77" fmla="*/ 2 h 102"/>
                  <a:gd name="T78" fmla="*/ 68 w 89"/>
                  <a:gd name="T79" fmla="*/ 4 h 102"/>
                  <a:gd name="T80" fmla="*/ 63 w 89"/>
                  <a:gd name="T81" fmla="*/ 9 h 102"/>
                  <a:gd name="T82" fmla="*/ 60 w 89"/>
                  <a:gd name="T83" fmla="*/ 8 h 102"/>
                  <a:gd name="T84" fmla="*/ 57 w 89"/>
                  <a:gd name="T85" fmla="*/ 6 h 102"/>
                  <a:gd name="T86" fmla="*/ 53 w 89"/>
                  <a:gd name="T87" fmla="*/ 6 h 102"/>
                  <a:gd name="T88" fmla="*/ 45 w 89"/>
                  <a:gd name="T89" fmla="*/ 9 h 102"/>
                  <a:gd name="T90" fmla="*/ 41 w 89"/>
                  <a:gd name="T91" fmla="*/ 13 h 102"/>
                  <a:gd name="T92" fmla="*/ 36 w 89"/>
                  <a:gd name="T93" fmla="*/ 9 h 102"/>
                  <a:gd name="T94" fmla="*/ 33 w 89"/>
                  <a:gd name="T95" fmla="*/ 9 h 102"/>
                  <a:gd name="T96" fmla="*/ 29 w 89"/>
                  <a:gd name="T97" fmla="*/ 9 h 102"/>
                  <a:gd name="T98" fmla="*/ 27 w 89"/>
                  <a:gd name="T99" fmla="*/ 8 h 102"/>
                  <a:gd name="T100" fmla="*/ 23 w 89"/>
                  <a:gd name="T101" fmla="*/ 9 h 102"/>
                  <a:gd name="T102" fmla="*/ 23 w 89"/>
                  <a:gd name="T103" fmla="*/ 14 h 102"/>
                  <a:gd name="T104" fmla="*/ 20 w 89"/>
                  <a:gd name="T105" fmla="*/ 20 h 102"/>
                  <a:gd name="T106" fmla="*/ 20 w 89"/>
                  <a:gd name="T107" fmla="*/ 20 h 102"/>
                  <a:gd name="T108" fmla="*/ 20 w 89"/>
                  <a:gd name="T109" fmla="*/ 2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9" h="102">
                    <a:moveTo>
                      <a:pt x="20" y="20"/>
                    </a:moveTo>
                    <a:lnTo>
                      <a:pt x="20" y="26"/>
                    </a:lnTo>
                    <a:lnTo>
                      <a:pt x="19" y="31"/>
                    </a:lnTo>
                    <a:lnTo>
                      <a:pt x="20" y="33"/>
                    </a:lnTo>
                    <a:lnTo>
                      <a:pt x="23" y="33"/>
                    </a:lnTo>
                    <a:lnTo>
                      <a:pt x="27" y="35"/>
                    </a:lnTo>
                    <a:lnTo>
                      <a:pt x="28" y="37"/>
                    </a:lnTo>
                    <a:lnTo>
                      <a:pt x="27" y="43"/>
                    </a:lnTo>
                    <a:lnTo>
                      <a:pt x="23" y="46"/>
                    </a:lnTo>
                    <a:lnTo>
                      <a:pt x="15" y="53"/>
                    </a:lnTo>
                    <a:lnTo>
                      <a:pt x="9" y="59"/>
                    </a:lnTo>
                    <a:lnTo>
                      <a:pt x="7" y="59"/>
                    </a:lnTo>
                    <a:lnTo>
                      <a:pt x="7" y="62"/>
                    </a:lnTo>
                    <a:lnTo>
                      <a:pt x="7" y="66"/>
                    </a:lnTo>
                    <a:lnTo>
                      <a:pt x="5" y="67"/>
                    </a:lnTo>
                    <a:lnTo>
                      <a:pt x="3" y="77"/>
                    </a:lnTo>
                    <a:lnTo>
                      <a:pt x="2" y="85"/>
                    </a:lnTo>
                    <a:lnTo>
                      <a:pt x="2" y="94"/>
                    </a:lnTo>
                    <a:lnTo>
                      <a:pt x="2" y="98"/>
                    </a:lnTo>
                    <a:lnTo>
                      <a:pt x="0" y="101"/>
                    </a:lnTo>
                    <a:lnTo>
                      <a:pt x="2" y="101"/>
                    </a:lnTo>
                    <a:lnTo>
                      <a:pt x="3" y="101"/>
                    </a:lnTo>
                    <a:lnTo>
                      <a:pt x="5" y="101"/>
                    </a:lnTo>
                    <a:lnTo>
                      <a:pt x="5" y="102"/>
                    </a:lnTo>
                    <a:lnTo>
                      <a:pt x="7" y="102"/>
                    </a:lnTo>
                    <a:lnTo>
                      <a:pt x="11" y="98"/>
                    </a:lnTo>
                    <a:lnTo>
                      <a:pt x="13" y="97"/>
                    </a:lnTo>
                    <a:lnTo>
                      <a:pt x="15" y="97"/>
                    </a:lnTo>
                    <a:lnTo>
                      <a:pt x="16" y="95"/>
                    </a:lnTo>
                    <a:lnTo>
                      <a:pt x="16" y="94"/>
                    </a:lnTo>
                    <a:lnTo>
                      <a:pt x="27" y="94"/>
                    </a:lnTo>
                    <a:lnTo>
                      <a:pt x="35" y="94"/>
                    </a:lnTo>
                    <a:lnTo>
                      <a:pt x="36" y="94"/>
                    </a:lnTo>
                    <a:lnTo>
                      <a:pt x="36" y="93"/>
                    </a:lnTo>
                    <a:lnTo>
                      <a:pt x="36" y="89"/>
                    </a:lnTo>
                    <a:lnTo>
                      <a:pt x="37" y="85"/>
                    </a:lnTo>
                    <a:lnTo>
                      <a:pt x="40" y="81"/>
                    </a:lnTo>
                    <a:lnTo>
                      <a:pt x="37" y="79"/>
                    </a:lnTo>
                    <a:lnTo>
                      <a:pt x="40" y="77"/>
                    </a:lnTo>
                    <a:lnTo>
                      <a:pt x="41" y="77"/>
                    </a:lnTo>
                    <a:lnTo>
                      <a:pt x="45" y="75"/>
                    </a:lnTo>
                    <a:lnTo>
                      <a:pt x="47" y="75"/>
                    </a:lnTo>
                    <a:lnTo>
                      <a:pt x="49" y="71"/>
                    </a:lnTo>
                    <a:lnTo>
                      <a:pt x="49" y="74"/>
                    </a:lnTo>
                    <a:lnTo>
                      <a:pt x="53" y="75"/>
                    </a:lnTo>
                    <a:lnTo>
                      <a:pt x="55" y="74"/>
                    </a:lnTo>
                    <a:lnTo>
                      <a:pt x="57" y="71"/>
                    </a:lnTo>
                    <a:lnTo>
                      <a:pt x="59" y="71"/>
                    </a:lnTo>
                    <a:lnTo>
                      <a:pt x="59" y="70"/>
                    </a:lnTo>
                    <a:lnTo>
                      <a:pt x="59" y="67"/>
                    </a:lnTo>
                    <a:lnTo>
                      <a:pt x="60" y="67"/>
                    </a:lnTo>
                    <a:lnTo>
                      <a:pt x="63" y="70"/>
                    </a:lnTo>
                    <a:lnTo>
                      <a:pt x="63" y="71"/>
                    </a:lnTo>
                    <a:lnTo>
                      <a:pt x="64" y="71"/>
                    </a:lnTo>
                    <a:lnTo>
                      <a:pt x="67" y="70"/>
                    </a:lnTo>
                    <a:lnTo>
                      <a:pt x="67" y="71"/>
                    </a:lnTo>
                    <a:lnTo>
                      <a:pt x="68" y="74"/>
                    </a:lnTo>
                    <a:lnTo>
                      <a:pt x="71" y="74"/>
                    </a:lnTo>
                    <a:lnTo>
                      <a:pt x="73" y="66"/>
                    </a:lnTo>
                    <a:lnTo>
                      <a:pt x="77" y="62"/>
                    </a:lnTo>
                    <a:lnTo>
                      <a:pt x="77" y="58"/>
                    </a:lnTo>
                    <a:lnTo>
                      <a:pt x="81" y="57"/>
                    </a:lnTo>
                    <a:lnTo>
                      <a:pt x="84" y="54"/>
                    </a:lnTo>
                    <a:lnTo>
                      <a:pt x="84" y="53"/>
                    </a:lnTo>
                    <a:lnTo>
                      <a:pt x="85" y="49"/>
                    </a:lnTo>
                    <a:lnTo>
                      <a:pt x="87" y="46"/>
                    </a:lnTo>
                    <a:lnTo>
                      <a:pt x="89" y="41"/>
                    </a:lnTo>
                    <a:lnTo>
                      <a:pt x="87" y="37"/>
                    </a:lnTo>
                    <a:lnTo>
                      <a:pt x="85" y="30"/>
                    </a:lnTo>
                    <a:lnTo>
                      <a:pt x="84" y="26"/>
                    </a:lnTo>
                    <a:lnTo>
                      <a:pt x="80" y="18"/>
                    </a:lnTo>
                    <a:lnTo>
                      <a:pt x="77" y="17"/>
                    </a:lnTo>
                    <a:lnTo>
                      <a:pt x="77" y="13"/>
                    </a:lnTo>
                    <a:lnTo>
                      <a:pt x="77" y="9"/>
                    </a:lnTo>
                    <a:lnTo>
                      <a:pt x="76" y="9"/>
                    </a:lnTo>
                    <a:lnTo>
                      <a:pt x="73" y="6"/>
                    </a:lnTo>
                    <a:lnTo>
                      <a:pt x="72" y="5"/>
                    </a:lnTo>
                    <a:lnTo>
                      <a:pt x="72" y="2"/>
                    </a:lnTo>
                    <a:lnTo>
                      <a:pt x="71" y="0"/>
                    </a:lnTo>
                    <a:lnTo>
                      <a:pt x="68" y="4"/>
                    </a:lnTo>
                    <a:lnTo>
                      <a:pt x="67" y="5"/>
                    </a:lnTo>
                    <a:lnTo>
                      <a:pt x="63" y="9"/>
                    </a:lnTo>
                    <a:lnTo>
                      <a:pt x="61" y="9"/>
                    </a:lnTo>
                    <a:lnTo>
                      <a:pt x="60" y="8"/>
                    </a:lnTo>
                    <a:lnTo>
                      <a:pt x="60" y="8"/>
                    </a:lnTo>
                    <a:lnTo>
                      <a:pt x="57" y="6"/>
                    </a:lnTo>
                    <a:lnTo>
                      <a:pt x="55" y="6"/>
                    </a:lnTo>
                    <a:lnTo>
                      <a:pt x="53" y="6"/>
                    </a:lnTo>
                    <a:lnTo>
                      <a:pt x="49" y="8"/>
                    </a:lnTo>
                    <a:lnTo>
                      <a:pt x="45" y="9"/>
                    </a:lnTo>
                    <a:lnTo>
                      <a:pt x="43" y="10"/>
                    </a:lnTo>
                    <a:lnTo>
                      <a:pt x="41" y="13"/>
                    </a:lnTo>
                    <a:lnTo>
                      <a:pt x="40" y="10"/>
                    </a:lnTo>
                    <a:lnTo>
                      <a:pt x="36" y="9"/>
                    </a:lnTo>
                    <a:lnTo>
                      <a:pt x="36" y="6"/>
                    </a:lnTo>
                    <a:lnTo>
                      <a:pt x="33" y="9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8" y="6"/>
                    </a:lnTo>
                    <a:lnTo>
                      <a:pt x="27" y="8"/>
                    </a:lnTo>
                    <a:lnTo>
                      <a:pt x="24" y="9"/>
                    </a:lnTo>
                    <a:lnTo>
                      <a:pt x="23" y="9"/>
                    </a:lnTo>
                    <a:lnTo>
                      <a:pt x="20" y="13"/>
                    </a:lnTo>
                    <a:lnTo>
                      <a:pt x="23" y="14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68">
                <a:extLst>
                  <a:ext uri="{FF2B5EF4-FFF2-40B4-BE49-F238E27FC236}">
                    <a16:creationId xmlns:a16="http://schemas.microsoft.com/office/drawing/2014/main" id="{C2CCDD18-3406-41FF-A0B1-08393806A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386" y="3938594"/>
                <a:ext cx="44451" cy="63500"/>
              </a:xfrm>
              <a:custGeom>
                <a:avLst/>
                <a:gdLst>
                  <a:gd name="T0" fmla="*/ 13 w 28"/>
                  <a:gd name="T1" fmla="*/ 37 h 40"/>
                  <a:gd name="T2" fmla="*/ 17 w 28"/>
                  <a:gd name="T3" fmla="*/ 33 h 40"/>
                  <a:gd name="T4" fmla="*/ 19 w 28"/>
                  <a:gd name="T5" fmla="*/ 32 h 40"/>
                  <a:gd name="T6" fmla="*/ 23 w 28"/>
                  <a:gd name="T7" fmla="*/ 28 h 40"/>
                  <a:gd name="T8" fmla="*/ 21 w 28"/>
                  <a:gd name="T9" fmla="*/ 26 h 40"/>
                  <a:gd name="T10" fmla="*/ 21 w 28"/>
                  <a:gd name="T11" fmla="*/ 24 h 40"/>
                  <a:gd name="T12" fmla="*/ 24 w 28"/>
                  <a:gd name="T13" fmla="*/ 22 h 40"/>
                  <a:gd name="T14" fmla="*/ 24 w 28"/>
                  <a:gd name="T15" fmla="*/ 20 h 40"/>
                  <a:gd name="T16" fmla="*/ 27 w 28"/>
                  <a:gd name="T17" fmla="*/ 18 h 40"/>
                  <a:gd name="T18" fmla="*/ 28 w 28"/>
                  <a:gd name="T19" fmla="*/ 16 h 40"/>
                  <a:gd name="T20" fmla="*/ 28 w 28"/>
                  <a:gd name="T21" fmla="*/ 14 h 40"/>
                  <a:gd name="T22" fmla="*/ 28 w 28"/>
                  <a:gd name="T23" fmla="*/ 13 h 40"/>
                  <a:gd name="T24" fmla="*/ 28 w 28"/>
                  <a:gd name="T25" fmla="*/ 13 h 40"/>
                  <a:gd name="T26" fmla="*/ 24 w 28"/>
                  <a:gd name="T27" fmla="*/ 13 h 40"/>
                  <a:gd name="T28" fmla="*/ 23 w 28"/>
                  <a:gd name="T29" fmla="*/ 10 h 40"/>
                  <a:gd name="T30" fmla="*/ 23 w 28"/>
                  <a:gd name="T31" fmla="*/ 9 h 40"/>
                  <a:gd name="T32" fmla="*/ 23 w 28"/>
                  <a:gd name="T33" fmla="*/ 6 h 40"/>
                  <a:gd name="T34" fmla="*/ 23 w 28"/>
                  <a:gd name="T35" fmla="*/ 5 h 40"/>
                  <a:gd name="T36" fmla="*/ 24 w 28"/>
                  <a:gd name="T37" fmla="*/ 2 h 40"/>
                  <a:gd name="T38" fmla="*/ 24 w 28"/>
                  <a:gd name="T39" fmla="*/ 1 h 40"/>
                  <a:gd name="T40" fmla="*/ 23 w 28"/>
                  <a:gd name="T41" fmla="*/ 1 h 40"/>
                  <a:gd name="T42" fmla="*/ 21 w 28"/>
                  <a:gd name="T43" fmla="*/ 1 h 40"/>
                  <a:gd name="T44" fmla="*/ 19 w 28"/>
                  <a:gd name="T45" fmla="*/ 1 h 40"/>
                  <a:gd name="T46" fmla="*/ 17 w 28"/>
                  <a:gd name="T47" fmla="*/ 1 h 40"/>
                  <a:gd name="T48" fmla="*/ 13 w 28"/>
                  <a:gd name="T49" fmla="*/ 0 h 40"/>
                  <a:gd name="T50" fmla="*/ 13 w 28"/>
                  <a:gd name="T51" fmla="*/ 5 h 40"/>
                  <a:gd name="T52" fmla="*/ 11 w 28"/>
                  <a:gd name="T53" fmla="*/ 6 h 40"/>
                  <a:gd name="T54" fmla="*/ 10 w 28"/>
                  <a:gd name="T55" fmla="*/ 9 h 40"/>
                  <a:gd name="T56" fmla="*/ 6 w 28"/>
                  <a:gd name="T57" fmla="*/ 9 h 40"/>
                  <a:gd name="T58" fmla="*/ 4 w 28"/>
                  <a:gd name="T59" fmla="*/ 6 h 40"/>
                  <a:gd name="T60" fmla="*/ 2 w 28"/>
                  <a:gd name="T61" fmla="*/ 5 h 40"/>
                  <a:gd name="T62" fmla="*/ 0 w 28"/>
                  <a:gd name="T63" fmla="*/ 8 h 40"/>
                  <a:gd name="T64" fmla="*/ 0 w 28"/>
                  <a:gd name="T65" fmla="*/ 9 h 40"/>
                  <a:gd name="T66" fmla="*/ 2 w 28"/>
                  <a:gd name="T67" fmla="*/ 13 h 40"/>
                  <a:gd name="T68" fmla="*/ 4 w 28"/>
                  <a:gd name="T69" fmla="*/ 16 h 40"/>
                  <a:gd name="T70" fmla="*/ 2 w 28"/>
                  <a:gd name="T71" fmla="*/ 18 h 40"/>
                  <a:gd name="T72" fmla="*/ 4 w 28"/>
                  <a:gd name="T73" fmla="*/ 22 h 40"/>
                  <a:gd name="T74" fmla="*/ 4 w 28"/>
                  <a:gd name="T75" fmla="*/ 28 h 40"/>
                  <a:gd name="T76" fmla="*/ 10 w 28"/>
                  <a:gd name="T77" fmla="*/ 40 h 40"/>
                  <a:gd name="T78" fmla="*/ 13 w 28"/>
                  <a:gd name="T79" fmla="*/ 37 h 40"/>
                  <a:gd name="T80" fmla="*/ 13 w 28"/>
                  <a:gd name="T81" fmla="*/ 37 h 40"/>
                  <a:gd name="T82" fmla="*/ 13 w 28"/>
                  <a:gd name="T83" fmla="*/ 37 h 40"/>
                  <a:gd name="T84" fmla="*/ 13 w 28"/>
                  <a:gd name="T85" fmla="*/ 37 h 40"/>
                  <a:gd name="T86" fmla="*/ 13 w 28"/>
                  <a:gd name="T87" fmla="*/ 37 h 40"/>
                  <a:gd name="T88" fmla="*/ 13 w 28"/>
                  <a:gd name="T89" fmla="*/ 37 h 40"/>
                  <a:gd name="T90" fmla="*/ 13 w 28"/>
                  <a:gd name="T91" fmla="*/ 37 h 40"/>
                  <a:gd name="T92" fmla="*/ 13 w 28"/>
                  <a:gd name="T9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" h="40">
                    <a:moveTo>
                      <a:pt x="13" y="37"/>
                    </a:moveTo>
                    <a:lnTo>
                      <a:pt x="17" y="33"/>
                    </a:lnTo>
                    <a:lnTo>
                      <a:pt x="19" y="32"/>
                    </a:lnTo>
                    <a:lnTo>
                      <a:pt x="23" y="28"/>
                    </a:lnTo>
                    <a:lnTo>
                      <a:pt x="21" y="26"/>
                    </a:lnTo>
                    <a:lnTo>
                      <a:pt x="21" y="24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7" y="18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4" y="13"/>
                    </a:lnTo>
                    <a:lnTo>
                      <a:pt x="23" y="10"/>
                    </a:lnTo>
                    <a:lnTo>
                      <a:pt x="23" y="9"/>
                    </a:lnTo>
                    <a:lnTo>
                      <a:pt x="23" y="6"/>
                    </a:lnTo>
                    <a:lnTo>
                      <a:pt x="23" y="5"/>
                    </a:lnTo>
                    <a:lnTo>
                      <a:pt x="24" y="2"/>
                    </a:lnTo>
                    <a:lnTo>
                      <a:pt x="24" y="1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3" y="5"/>
                    </a:lnTo>
                    <a:lnTo>
                      <a:pt x="11" y="6"/>
                    </a:lnTo>
                    <a:lnTo>
                      <a:pt x="10" y="9"/>
                    </a:lnTo>
                    <a:lnTo>
                      <a:pt x="6" y="9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4" y="28"/>
                    </a:lnTo>
                    <a:lnTo>
                      <a:pt x="10" y="40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lnTo>
                      <a:pt x="13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81" name="Freeform 69">
                <a:extLst>
                  <a:ext uri="{FF2B5EF4-FFF2-40B4-BE49-F238E27FC236}">
                    <a16:creationId xmlns:a16="http://schemas.microsoft.com/office/drawing/2014/main" id="{292B8AE7-5535-47CA-84E6-726B2A3BF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210" y="3905256"/>
                <a:ext cx="47625" cy="47625"/>
              </a:xfrm>
              <a:custGeom>
                <a:avLst/>
                <a:gdLst>
                  <a:gd name="T0" fmla="*/ 16 w 23"/>
                  <a:gd name="T1" fmla="*/ 1 h 23"/>
                  <a:gd name="T2" fmla="*/ 13 w 23"/>
                  <a:gd name="T3" fmla="*/ 4 h 23"/>
                  <a:gd name="T4" fmla="*/ 12 w 23"/>
                  <a:gd name="T5" fmla="*/ 4 h 23"/>
                  <a:gd name="T6" fmla="*/ 12 w 23"/>
                  <a:gd name="T7" fmla="*/ 3 h 23"/>
                  <a:gd name="T8" fmla="*/ 10 w 23"/>
                  <a:gd name="T9" fmla="*/ 3 h 23"/>
                  <a:gd name="T10" fmla="*/ 9 w 23"/>
                  <a:gd name="T11" fmla="*/ 3 h 23"/>
                  <a:gd name="T12" fmla="*/ 9 w 23"/>
                  <a:gd name="T13" fmla="*/ 3 h 23"/>
                  <a:gd name="T14" fmla="*/ 8 w 23"/>
                  <a:gd name="T15" fmla="*/ 3 h 23"/>
                  <a:gd name="T16" fmla="*/ 5 w 23"/>
                  <a:gd name="T17" fmla="*/ 4 h 23"/>
                  <a:gd name="T18" fmla="*/ 5 w 23"/>
                  <a:gd name="T19" fmla="*/ 7 h 23"/>
                  <a:gd name="T20" fmla="*/ 3 w 23"/>
                  <a:gd name="T21" fmla="*/ 13 h 23"/>
                  <a:gd name="T22" fmla="*/ 3 w 23"/>
                  <a:gd name="T23" fmla="*/ 13 h 23"/>
                  <a:gd name="T24" fmla="*/ 2 w 23"/>
                  <a:gd name="T25" fmla="*/ 14 h 23"/>
                  <a:gd name="T26" fmla="*/ 0 w 23"/>
                  <a:gd name="T27" fmla="*/ 17 h 23"/>
                  <a:gd name="T28" fmla="*/ 0 w 23"/>
                  <a:gd name="T29" fmla="*/ 18 h 23"/>
                  <a:gd name="T30" fmla="*/ 0 w 23"/>
                  <a:gd name="T31" fmla="*/ 20 h 23"/>
                  <a:gd name="T32" fmla="*/ 2 w 23"/>
                  <a:gd name="T33" fmla="*/ 22 h 23"/>
                  <a:gd name="T34" fmla="*/ 3 w 23"/>
                  <a:gd name="T35" fmla="*/ 20 h 23"/>
                  <a:gd name="T36" fmla="*/ 5 w 23"/>
                  <a:gd name="T37" fmla="*/ 21 h 23"/>
                  <a:gd name="T38" fmla="*/ 6 w 23"/>
                  <a:gd name="T39" fmla="*/ 23 h 23"/>
                  <a:gd name="T40" fmla="*/ 9 w 23"/>
                  <a:gd name="T41" fmla="*/ 23 h 23"/>
                  <a:gd name="T42" fmla="*/ 10 w 23"/>
                  <a:gd name="T43" fmla="*/ 21 h 23"/>
                  <a:gd name="T44" fmla="*/ 12 w 23"/>
                  <a:gd name="T45" fmla="*/ 20 h 23"/>
                  <a:gd name="T46" fmla="*/ 12 w 23"/>
                  <a:gd name="T47" fmla="*/ 16 h 23"/>
                  <a:gd name="T48" fmla="*/ 15 w 23"/>
                  <a:gd name="T49" fmla="*/ 17 h 23"/>
                  <a:gd name="T50" fmla="*/ 16 w 23"/>
                  <a:gd name="T51" fmla="*/ 17 h 23"/>
                  <a:gd name="T52" fmla="*/ 18 w 23"/>
                  <a:gd name="T53" fmla="*/ 17 h 23"/>
                  <a:gd name="T54" fmla="*/ 19 w 23"/>
                  <a:gd name="T55" fmla="*/ 17 h 23"/>
                  <a:gd name="T56" fmla="*/ 20 w 23"/>
                  <a:gd name="T57" fmla="*/ 17 h 23"/>
                  <a:gd name="T58" fmla="*/ 20 w 23"/>
                  <a:gd name="T59" fmla="*/ 18 h 23"/>
                  <a:gd name="T60" fmla="*/ 22 w 23"/>
                  <a:gd name="T61" fmla="*/ 17 h 23"/>
                  <a:gd name="T62" fmla="*/ 23 w 23"/>
                  <a:gd name="T63" fmla="*/ 16 h 23"/>
                  <a:gd name="T64" fmla="*/ 23 w 23"/>
                  <a:gd name="T65" fmla="*/ 14 h 23"/>
                  <a:gd name="T66" fmla="*/ 23 w 23"/>
                  <a:gd name="T67" fmla="*/ 11 h 23"/>
                  <a:gd name="T68" fmla="*/ 23 w 23"/>
                  <a:gd name="T69" fmla="*/ 10 h 23"/>
                  <a:gd name="T70" fmla="*/ 22 w 23"/>
                  <a:gd name="T71" fmla="*/ 5 h 23"/>
                  <a:gd name="T72" fmla="*/ 20 w 23"/>
                  <a:gd name="T73" fmla="*/ 3 h 23"/>
                  <a:gd name="T74" fmla="*/ 19 w 23"/>
                  <a:gd name="T75" fmla="*/ 1 h 23"/>
                  <a:gd name="T76" fmla="*/ 19 w 23"/>
                  <a:gd name="T77" fmla="*/ 0 h 23"/>
                  <a:gd name="T78" fmla="*/ 19 w 23"/>
                  <a:gd name="T79" fmla="*/ 0 h 23"/>
                  <a:gd name="T80" fmla="*/ 18 w 23"/>
                  <a:gd name="T81" fmla="*/ 0 h 23"/>
                  <a:gd name="T82" fmla="*/ 16 w 23"/>
                  <a:gd name="T8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" h="23">
                    <a:moveTo>
                      <a:pt x="16" y="1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8"/>
                      <a:pt x="2" y="10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70">
                <a:extLst>
                  <a:ext uri="{FF2B5EF4-FFF2-40B4-BE49-F238E27FC236}">
                    <a16:creationId xmlns:a16="http://schemas.microsoft.com/office/drawing/2014/main" id="{271B8BFE-5A03-4D01-8283-BE26CAC2A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2" y="4359282"/>
                <a:ext cx="339725" cy="346075"/>
              </a:xfrm>
              <a:custGeom>
                <a:avLst/>
                <a:gdLst>
                  <a:gd name="T0" fmla="*/ 154 w 161"/>
                  <a:gd name="T1" fmla="*/ 9 h 164"/>
                  <a:gd name="T2" fmla="*/ 145 w 161"/>
                  <a:gd name="T3" fmla="*/ 9 h 164"/>
                  <a:gd name="T4" fmla="*/ 139 w 161"/>
                  <a:gd name="T5" fmla="*/ 9 h 164"/>
                  <a:gd name="T6" fmla="*/ 119 w 161"/>
                  <a:gd name="T7" fmla="*/ 13 h 164"/>
                  <a:gd name="T8" fmla="*/ 112 w 161"/>
                  <a:gd name="T9" fmla="*/ 13 h 164"/>
                  <a:gd name="T10" fmla="*/ 108 w 161"/>
                  <a:gd name="T11" fmla="*/ 15 h 164"/>
                  <a:gd name="T12" fmla="*/ 104 w 161"/>
                  <a:gd name="T13" fmla="*/ 13 h 164"/>
                  <a:gd name="T14" fmla="*/ 91 w 161"/>
                  <a:gd name="T15" fmla="*/ 12 h 164"/>
                  <a:gd name="T16" fmla="*/ 84 w 161"/>
                  <a:gd name="T17" fmla="*/ 10 h 164"/>
                  <a:gd name="T18" fmla="*/ 79 w 161"/>
                  <a:gd name="T19" fmla="*/ 6 h 164"/>
                  <a:gd name="T20" fmla="*/ 76 w 161"/>
                  <a:gd name="T21" fmla="*/ 6 h 164"/>
                  <a:gd name="T22" fmla="*/ 52 w 161"/>
                  <a:gd name="T23" fmla="*/ 6 h 164"/>
                  <a:gd name="T24" fmla="*/ 31 w 161"/>
                  <a:gd name="T25" fmla="*/ 6 h 164"/>
                  <a:gd name="T26" fmla="*/ 23 w 161"/>
                  <a:gd name="T27" fmla="*/ 3 h 164"/>
                  <a:gd name="T28" fmla="*/ 18 w 161"/>
                  <a:gd name="T29" fmla="*/ 0 h 164"/>
                  <a:gd name="T30" fmla="*/ 12 w 161"/>
                  <a:gd name="T31" fmla="*/ 3 h 164"/>
                  <a:gd name="T32" fmla="*/ 8 w 161"/>
                  <a:gd name="T33" fmla="*/ 3 h 164"/>
                  <a:gd name="T34" fmla="*/ 3 w 161"/>
                  <a:gd name="T35" fmla="*/ 3 h 164"/>
                  <a:gd name="T36" fmla="*/ 0 w 161"/>
                  <a:gd name="T37" fmla="*/ 4 h 164"/>
                  <a:gd name="T38" fmla="*/ 2 w 161"/>
                  <a:gd name="T39" fmla="*/ 15 h 164"/>
                  <a:gd name="T40" fmla="*/ 6 w 161"/>
                  <a:gd name="T41" fmla="*/ 23 h 164"/>
                  <a:gd name="T42" fmla="*/ 12 w 161"/>
                  <a:gd name="T43" fmla="*/ 32 h 164"/>
                  <a:gd name="T44" fmla="*/ 19 w 161"/>
                  <a:gd name="T45" fmla="*/ 52 h 164"/>
                  <a:gd name="T46" fmla="*/ 25 w 161"/>
                  <a:gd name="T47" fmla="*/ 62 h 164"/>
                  <a:gd name="T48" fmla="*/ 29 w 161"/>
                  <a:gd name="T49" fmla="*/ 70 h 164"/>
                  <a:gd name="T50" fmla="*/ 33 w 161"/>
                  <a:gd name="T51" fmla="*/ 79 h 164"/>
                  <a:gd name="T52" fmla="*/ 32 w 161"/>
                  <a:gd name="T53" fmla="*/ 85 h 164"/>
                  <a:gd name="T54" fmla="*/ 32 w 161"/>
                  <a:gd name="T55" fmla="*/ 96 h 164"/>
                  <a:gd name="T56" fmla="*/ 36 w 161"/>
                  <a:gd name="T57" fmla="*/ 111 h 164"/>
                  <a:gd name="T58" fmla="*/ 38 w 161"/>
                  <a:gd name="T59" fmla="*/ 121 h 164"/>
                  <a:gd name="T60" fmla="*/ 38 w 161"/>
                  <a:gd name="T61" fmla="*/ 128 h 164"/>
                  <a:gd name="T62" fmla="*/ 39 w 161"/>
                  <a:gd name="T63" fmla="*/ 132 h 164"/>
                  <a:gd name="T64" fmla="*/ 42 w 161"/>
                  <a:gd name="T65" fmla="*/ 139 h 164"/>
                  <a:gd name="T66" fmla="*/ 46 w 161"/>
                  <a:gd name="T67" fmla="*/ 151 h 164"/>
                  <a:gd name="T68" fmla="*/ 54 w 161"/>
                  <a:gd name="T69" fmla="*/ 158 h 164"/>
                  <a:gd name="T70" fmla="*/ 56 w 161"/>
                  <a:gd name="T71" fmla="*/ 159 h 164"/>
                  <a:gd name="T72" fmla="*/ 59 w 161"/>
                  <a:gd name="T73" fmla="*/ 155 h 164"/>
                  <a:gd name="T74" fmla="*/ 61 w 161"/>
                  <a:gd name="T75" fmla="*/ 152 h 164"/>
                  <a:gd name="T76" fmla="*/ 64 w 161"/>
                  <a:gd name="T77" fmla="*/ 154 h 164"/>
                  <a:gd name="T78" fmla="*/ 65 w 161"/>
                  <a:gd name="T79" fmla="*/ 156 h 164"/>
                  <a:gd name="T80" fmla="*/ 68 w 161"/>
                  <a:gd name="T81" fmla="*/ 161 h 164"/>
                  <a:gd name="T82" fmla="*/ 78 w 161"/>
                  <a:gd name="T83" fmla="*/ 164 h 164"/>
                  <a:gd name="T84" fmla="*/ 85 w 161"/>
                  <a:gd name="T85" fmla="*/ 164 h 164"/>
                  <a:gd name="T86" fmla="*/ 88 w 161"/>
                  <a:gd name="T87" fmla="*/ 162 h 164"/>
                  <a:gd name="T88" fmla="*/ 91 w 161"/>
                  <a:gd name="T89" fmla="*/ 161 h 164"/>
                  <a:gd name="T90" fmla="*/ 95 w 161"/>
                  <a:gd name="T91" fmla="*/ 158 h 164"/>
                  <a:gd name="T92" fmla="*/ 97 w 161"/>
                  <a:gd name="T93" fmla="*/ 155 h 164"/>
                  <a:gd name="T94" fmla="*/ 97 w 161"/>
                  <a:gd name="T95" fmla="*/ 97 h 164"/>
                  <a:gd name="T96" fmla="*/ 98 w 161"/>
                  <a:gd name="T97" fmla="*/ 69 h 164"/>
                  <a:gd name="T98" fmla="*/ 111 w 161"/>
                  <a:gd name="T99" fmla="*/ 19 h 164"/>
                  <a:gd name="T100" fmla="*/ 131 w 161"/>
                  <a:gd name="T101" fmla="*/ 16 h 164"/>
                  <a:gd name="T102" fmla="*/ 137 w 161"/>
                  <a:gd name="T103" fmla="*/ 15 h 164"/>
                  <a:gd name="T104" fmla="*/ 140 w 161"/>
                  <a:gd name="T105" fmla="*/ 17 h 164"/>
                  <a:gd name="T106" fmla="*/ 141 w 161"/>
                  <a:gd name="T107" fmla="*/ 22 h 164"/>
                  <a:gd name="T108" fmla="*/ 147 w 161"/>
                  <a:gd name="T109" fmla="*/ 16 h 164"/>
                  <a:gd name="T110" fmla="*/ 151 w 161"/>
                  <a:gd name="T111" fmla="*/ 13 h 164"/>
                  <a:gd name="T112" fmla="*/ 154 w 161"/>
                  <a:gd name="T113" fmla="*/ 15 h 164"/>
                  <a:gd name="T114" fmla="*/ 157 w 161"/>
                  <a:gd name="T115" fmla="*/ 12 h 164"/>
                  <a:gd name="T116" fmla="*/ 159 w 161"/>
                  <a:gd name="T117" fmla="*/ 12 h 164"/>
                  <a:gd name="T118" fmla="*/ 161 w 161"/>
                  <a:gd name="T119" fmla="*/ 12 h 164"/>
                  <a:gd name="T120" fmla="*/ 157 w 161"/>
                  <a:gd name="T121" fmla="*/ 7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" h="164">
                    <a:moveTo>
                      <a:pt x="157" y="7"/>
                    </a:moveTo>
                    <a:cubicBezTo>
                      <a:pt x="154" y="9"/>
                      <a:pt x="154" y="9"/>
                      <a:pt x="154" y="9"/>
                    </a:cubicBezTo>
                    <a:cubicBezTo>
                      <a:pt x="151" y="7"/>
                      <a:pt x="151" y="7"/>
                      <a:pt x="151" y="7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41" y="10"/>
                      <a:pt x="140" y="9"/>
                      <a:pt x="139" y="9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5" y="13"/>
                      <a:pt x="115" y="13"/>
                      <a:pt x="115" y="13"/>
                    </a:cubicBezTo>
                    <a:cubicBezTo>
                      <a:pt x="112" y="13"/>
                      <a:pt x="112" y="13"/>
                      <a:pt x="112" y="13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6" y="111"/>
                      <a:pt x="36" y="111"/>
                      <a:pt x="36" y="111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38" y="121"/>
                      <a:pt x="38" y="121"/>
                      <a:pt x="38" y="121"/>
                    </a:cubicBezTo>
                    <a:cubicBezTo>
                      <a:pt x="38" y="126"/>
                      <a:pt x="38" y="126"/>
                      <a:pt x="38" y="126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9" y="132"/>
                      <a:pt x="39" y="132"/>
                      <a:pt x="39" y="132"/>
                    </a:cubicBezTo>
                    <a:cubicBezTo>
                      <a:pt x="39" y="135"/>
                      <a:pt x="39" y="135"/>
                      <a:pt x="39" y="135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4" y="158"/>
                      <a:pt x="54" y="158"/>
                      <a:pt x="54" y="158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6" y="159"/>
                      <a:pt x="56" y="159"/>
                      <a:pt x="56" y="159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5"/>
                      <a:pt x="59" y="155"/>
                      <a:pt x="59" y="155"/>
                    </a:cubicBezTo>
                    <a:cubicBezTo>
                      <a:pt x="59" y="154"/>
                      <a:pt x="59" y="154"/>
                      <a:pt x="59" y="154"/>
                    </a:cubicBezTo>
                    <a:cubicBezTo>
                      <a:pt x="61" y="152"/>
                      <a:pt x="61" y="152"/>
                      <a:pt x="61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5" y="155"/>
                      <a:pt x="65" y="155"/>
                      <a:pt x="65" y="155"/>
                    </a:cubicBezTo>
                    <a:cubicBezTo>
                      <a:pt x="65" y="156"/>
                      <a:pt x="65" y="156"/>
                      <a:pt x="65" y="156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8" y="161"/>
                      <a:pt x="68" y="161"/>
                      <a:pt x="68" y="161"/>
                    </a:cubicBezTo>
                    <a:cubicBezTo>
                      <a:pt x="74" y="164"/>
                      <a:pt x="74" y="164"/>
                      <a:pt x="74" y="164"/>
                    </a:cubicBezTo>
                    <a:cubicBezTo>
                      <a:pt x="78" y="164"/>
                      <a:pt x="78" y="164"/>
                      <a:pt x="78" y="164"/>
                    </a:cubicBezTo>
                    <a:cubicBezTo>
                      <a:pt x="82" y="162"/>
                      <a:pt x="82" y="162"/>
                      <a:pt x="82" y="162"/>
                    </a:cubicBezTo>
                    <a:cubicBezTo>
                      <a:pt x="85" y="164"/>
                      <a:pt x="85" y="164"/>
                      <a:pt x="85" y="164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88" y="162"/>
                      <a:pt x="88" y="162"/>
                      <a:pt x="88" y="162"/>
                    </a:cubicBezTo>
                    <a:cubicBezTo>
                      <a:pt x="89" y="161"/>
                      <a:pt x="89" y="161"/>
                      <a:pt x="89" y="161"/>
                    </a:cubicBezTo>
                    <a:cubicBezTo>
                      <a:pt x="91" y="161"/>
                      <a:pt x="91" y="161"/>
                      <a:pt x="91" y="161"/>
                    </a:cubicBezTo>
                    <a:cubicBezTo>
                      <a:pt x="91" y="159"/>
                      <a:pt x="91" y="159"/>
                      <a:pt x="91" y="159"/>
                    </a:cubicBezTo>
                    <a:cubicBezTo>
                      <a:pt x="95" y="158"/>
                      <a:pt x="95" y="158"/>
                      <a:pt x="95" y="158"/>
                    </a:cubicBezTo>
                    <a:cubicBezTo>
                      <a:pt x="97" y="156"/>
                      <a:pt x="97" y="156"/>
                      <a:pt x="97" y="156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8" y="78"/>
                      <a:pt x="98" y="78"/>
                      <a:pt x="98" y="78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31" y="16"/>
                      <a:pt x="131" y="16"/>
                      <a:pt x="131" y="16"/>
                    </a:cubicBezTo>
                    <a:cubicBezTo>
                      <a:pt x="133" y="15"/>
                      <a:pt x="133" y="15"/>
                      <a:pt x="133" y="15"/>
                    </a:cubicBezTo>
                    <a:cubicBezTo>
                      <a:pt x="137" y="15"/>
                      <a:pt x="137" y="15"/>
                      <a:pt x="137" y="15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50" y="15"/>
                      <a:pt x="150" y="15"/>
                      <a:pt x="150" y="15"/>
                    </a:cubicBezTo>
                    <a:cubicBezTo>
                      <a:pt x="151" y="13"/>
                      <a:pt x="151" y="13"/>
                      <a:pt x="151" y="13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7" y="13"/>
                      <a:pt x="157" y="13"/>
                      <a:pt x="157" y="13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61" y="12"/>
                      <a:pt x="161" y="12"/>
                      <a:pt x="161" y="12"/>
                    </a:cubicBezTo>
                    <a:cubicBezTo>
                      <a:pt x="158" y="9"/>
                      <a:pt x="158" y="9"/>
                      <a:pt x="158" y="9"/>
                    </a:cubicBezTo>
                    <a:lnTo>
                      <a:pt x="157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71">
                <a:extLst>
                  <a:ext uri="{FF2B5EF4-FFF2-40B4-BE49-F238E27FC236}">
                    <a16:creationId xmlns:a16="http://schemas.microsoft.com/office/drawing/2014/main" id="{30466A93-44FB-4245-8C6E-C6D26275D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2" y="4038606"/>
                <a:ext cx="312738" cy="352425"/>
              </a:xfrm>
              <a:custGeom>
                <a:avLst/>
                <a:gdLst>
                  <a:gd name="T0" fmla="*/ 8 w 148"/>
                  <a:gd name="T1" fmla="*/ 155 h 167"/>
                  <a:gd name="T2" fmla="*/ 16 w 148"/>
                  <a:gd name="T3" fmla="*/ 152 h 167"/>
                  <a:gd name="T4" fmla="*/ 23 w 148"/>
                  <a:gd name="T5" fmla="*/ 155 h 167"/>
                  <a:gd name="T6" fmla="*/ 38 w 148"/>
                  <a:gd name="T7" fmla="*/ 158 h 167"/>
                  <a:gd name="T8" fmla="*/ 76 w 148"/>
                  <a:gd name="T9" fmla="*/ 158 h 167"/>
                  <a:gd name="T10" fmla="*/ 81 w 148"/>
                  <a:gd name="T11" fmla="*/ 159 h 167"/>
                  <a:gd name="T12" fmla="*/ 91 w 148"/>
                  <a:gd name="T13" fmla="*/ 164 h 167"/>
                  <a:gd name="T14" fmla="*/ 107 w 148"/>
                  <a:gd name="T15" fmla="*/ 167 h 167"/>
                  <a:gd name="T16" fmla="*/ 112 w 148"/>
                  <a:gd name="T17" fmla="*/ 165 h 167"/>
                  <a:gd name="T18" fmla="*/ 132 w 148"/>
                  <a:gd name="T19" fmla="*/ 163 h 167"/>
                  <a:gd name="T20" fmla="*/ 140 w 148"/>
                  <a:gd name="T21" fmla="*/ 161 h 167"/>
                  <a:gd name="T22" fmla="*/ 131 w 148"/>
                  <a:gd name="T23" fmla="*/ 152 h 167"/>
                  <a:gd name="T24" fmla="*/ 125 w 148"/>
                  <a:gd name="T25" fmla="*/ 146 h 167"/>
                  <a:gd name="T26" fmla="*/ 124 w 148"/>
                  <a:gd name="T27" fmla="*/ 125 h 167"/>
                  <a:gd name="T28" fmla="*/ 124 w 148"/>
                  <a:gd name="T29" fmla="*/ 99 h 167"/>
                  <a:gd name="T30" fmla="*/ 140 w 148"/>
                  <a:gd name="T31" fmla="*/ 99 h 167"/>
                  <a:gd name="T32" fmla="*/ 147 w 148"/>
                  <a:gd name="T33" fmla="*/ 96 h 167"/>
                  <a:gd name="T34" fmla="*/ 148 w 148"/>
                  <a:gd name="T35" fmla="*/ 86 h 167"/>
                  <a:gd name="T36" fmla="*/ 148 w 148"/>
                  <a:gd name="T37" fmla="*/ 73 h 167"/>
                  <a:gd name="T38" fmla="*/ 145 w 148"/>
                  <a:gd name="T39" fmla="*/ 70 h 167"/>
                  <a:gd name="T40" fmla="*/ 138 w 148"/>
                  <a:gd name="T41" fmla="*/ 72 h 167"/>
                  <a:gd name="T42" fmla="*/ 131 w 148"/>
                  <a:gd name="T43" fmla="*/ 72 h 167"/>
                  <a:gd name="T44" fmla="*/ 127 w 148"/>
                  <a:gd name="T45" fmla="*/ 72 h 167"/>
                  <a:gd name="T46" fmla="*/ 127 w 148"/>
                  <a:gd name="T47" fmla="*/ 66 h 167"/>
                  <a:gd name="T48" fmla="*/ 122 w 148"/>
                  <a:gd name="T49" fmla="*/ 52 h 167"/>
                  <a:gd name="T50" fmla="*/ 122 w 148"/>
                  <a:gd name="T51" fmla="*/ 40 h 167"/>
                  <a:gd name="T52" fmla="*/ 121 w 148"/>
                  <a:gd name="T53" fmla="*/ 29 h 167"/>
                  <a:gd name="T54" fmla="*/ 121 w 148"/>
                  <a:gd name="T55" fmla="*/ 20 h 167"/>
                  <a:gd name="T56" fmla="*/ 109 w 148"/>
                  <a:gd name="T57" fmla="*/ 20 h 167"/>
                  <a:gd name="T58" fmla="*/ 108 w 148"/>
                  <a:gd name="T59" fmla="*/ 15 h 167"/>
                  <a:gd name="T60" fmla="*/ 99 w 148"/>
                  <a:gd name="T61" fmla="*/ 16 h 167"/>
                  <a:gd name="T62" fmla="*/ 95 w 148"/>
                  <a:gd name="T63" fmla="*/ 22 h 167"/>
                  <a:gd name="T64" fmla="*/ 92 w 148"/>
                  <a:gd name="T65" fmla="*/ 25 h 167"/>
                  <a:gd name="T66" fmla="*/ 84 w 148"/>
                  <a:gd name="T67" fmla="*/ 29 h 167"/>
                  <a:gd name="T68" fmla="*/ 72 w 148"/>
                  <a:gd name="T69" fmla="*/ 30 h 167"/>
                  <a:gd name="T70" fmla="*/ 68 w 148"/>
                  <a:gd name="T71" fmla="*/ 27 h 167"/>
                  <a:gd name="T72" fmla="*/ 64 w 148"/>
                  <a:gd name="T73" fmla="*/ 19 h 167"/>
                  <a:gd name="T74" fmla="*/ 61 w 148"/>
                  <a:gd name="T75" fmla="*/ 12 h 167"/>
                  <a:gd name="T76" fmla="*/ 61 w 148"/>
                  <a:gd name="T77" fmla="*/ 6 h 167"/>
                  <a:gd name="T78" fmla="*/ 55 w 148"/>
                  <a:gd name="T79" fmla="*/ 0 h 167"/>
                  <a:gd name="T80" fmla="*/ 35 w 148"/>
                  <a:gd name="T81" fmla="*/ 0 h 167"/>
                  <a:gd name="T82" fmla="*/ 18 w 148"/>
                  <a:gd name="T83" fmla="*/ 0 h 167"/>
                  <a:gd name="T84" fmla="*/ 9 w 148"/>
                  <a:gd name="T85" fmla="*/ 3 h 167"/>
                  <a:gd name="T86" fmla="*/ 11 w 148"/>
                  <a:gd name="T87" fmla="*/ 12 h 167"/>
                  <a:gd name="T88" fmla="*/ 15 w 148"/>
                  <a:gd name="T89" fmla="*/ 22 h 167"/>
                  <a:gd name="T90" fmla="*/ 21 w 148"/>
                  <a:gd name="T91" fmla="*/ 39 h 167"/>
                  <a:gd name="T92" fmla="*/ 16 w 148"/>
                  <a:gd name="T93" fmla="*/ 45 h 167"/>
                  <a:gd name="T94" fmla="*/ 19 w 148"/>
                  <a:gd name="T95" fmla="*/ 56 h 167"/>
                  <a:gd name="T96" fmla="*/ 25 w 148"/>
                  <a:gd name="T97" fmla="*/ 69 h 167"/>
                  <a:gd name="T98" fmla="*/ 23 w 148"/>
                  <a:gd name="T99" fmla="*/ 88 h 167"/>
                  <a:gd name="T100" fmla="*/ 16 w 148"/>
                  <a:gd name="T101" fmla="*/ 93 h 167"/>
                  <a:gd name="T102" fmla="*/ 11 w 148"/>
                  <a:gd name="T103" fmla="*/ 103 h 167"/>
                  <a:gd name="T104" fmla="*/ 8 w 148"/>
                  <a:gd name="T105" fmla="*/ 115 h 167"/>
                  <a:gd name="T106" fmla="*/ 5 w 148"/>
                  <a:gd name="T107" fmla="*/ 128 h 167"/>
                  <a:gd name="T108" fmla="*/ 3 w 148"/>
                  <a:gd name="T109" fmla="*/ 134 h 167"/>
                  <a:gd name="T110" fmla="*/ 0 w 148"/>
                  <a:gd name="T111" fmla="*/ 148 h 167"/>
                  <a:gd name="T112" fmla="*/ 3 w 148"/>
                  <a:gd name="T113" fmla="*/ 15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48" h="167">
                    <a:moveTo>
                      <a:pt x="3" y="155"/>
                    </a:moveTo>
                    <a:cubicBezTo>
                      <a:pt x="5" y="155"/>
                      <a:pt x="5" y="155"/>
                      <a:pt x="5" y="155"/>
                    </a:cubicBezTo>
                    <a:cubicBezTo>
                      <a:pt x="8" y="155"/>
                      <a:pt x="8" y="155"/>
                      <a:pt x="8" y="155"/>
                    </a:cubicBezTo>
                    <a:cubicBezTo>
                      <a:pt x="11" y="156"/>
                      <a:pt x="11" y="156"/>
                      <a:pt x="11" y="156"/>
                    </a:cubicBezTo>
                    <a:cubicBezTo>
                      <a:pt x="12" y="155"/>
                      <a:pt x="12" y="155"/>
                      <a:pt x="12" y="155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8" y="152"/>
                      <a:pt x="18" y="152"/>
                      <a:pt x="18" y="152"/>
                    </a:cubicBezTo>
                    <a:cubicBezTo>
                      <a:pt x="19" y="152"/>
                      <a:pt x="19" y="152"/>
                      <a:pt x="19" y="152"/>
                    </a:cubicBezTo>
                    <a:cubicBezTo>
                      <a:pt x="23" y="155"/>
                      <a:pt x="23" y="155"/>
                      <a:pt x="23" y="155"/>
                    </a:cubicBezTo>
                    <a:cubicBezTo>
                      <a:pt x="28" y="158"/>
                      <a:pt x="28" y="158"/>
                      <a:pt x="28" y="158"/>
                    </a:cubicBezTo>
                    <a:cubicBezTo>
                      <a:pt x="31" y="158"/>
                      <a:pt x="31" y="158"/>
                      <a:pt x="31" y="158"/>
                    </a:cubicBezTo>
                    <a:cubicBezTo>
                      <a:pt x="38" y="158"/>
                      <a:pt x="38" y="158"/>
                      <a:pt x="38" y="158"/>
                    </a:cubicBezTo>
                    <a:cubicBezTo>
                      <a:pt x="52" y="158"/>
                      <a:pt x="52" y="158"/>
                      <a:pt x="52" y="158"/>
                    </a:cubicBezTo>
                    <a:cubicBezTo>
                      <a:pt x="75" y="158"/>
                      <a:pt x="75" y="158"/>
                      <a:pt x="75" y="158"/>
                    </a:cubicBezTo>
                    <a:cubicBezTo>
                      <a:pt x="76" y="158"/>
                      <a:pt x="76" y="158"/>
                      <a:pt x="76" y="158"/>
                    </a:cubicBezTo>
                    <a:cubicBezTo>
                      <a:pt x="78" y="158"/>
                      <a:pt x="78" y="158"/>
                      <a:pt x="78" y="158"/>
                    </a:cubicBezTo>
                    <a:cubicBezTo>
                      <a:pt x="79" y="158"/>
                      <a:pt x="79" y="158"/>
                      <a:pt x="79" y="158"/>
                    </a:cubicBezTo>
                    <a:cubicBezTo>
                      <a:pt x="81" y="159"/>
                      <a:pt x="81" y="159"/>
                      <a:pt x="81" y="159"/>
                    </a:cubicBezTo>
                    <a:cubicBezTo>
                      <a:pt x="84" y="162"/>
                      <a:pt x="84" y="162"/>
                      <a:pt x="84" y="162"/>
                    </a:cubicBezTo>
                    <a:cubicBezTo>
                      <a:pt x="86" y="164"/>
                      <a:pt x="86" y="164"/>
                      <a:pt x="86" y="164"/>
                    </a:cubicBezTo>
                    <a:cubicBezTo>
                      <a:pt x="91" y="164"/>
                      <a:pt x="91" y="164"/>
                      <a:pt x="91" y="164"/>
                    </a:cubicBezTo>
                    <a:cubicBezTo>
                      <a:pt x="98" y="165"/>
                      <a:pt x="98" y="165"/>
                      <a:pt x="98" y="165"/>
                    </a:cubicBezTo>
                    <a:cubicBezTo>
                      <a:pt x="104" y="165"/>
                      <a:pt x="104" y="165"/>
                      <a:pt x="104" y="165"/>
                    </a:cubicBezTo>
                    <a:cubicBezTo>
                      <a:pt x="107" y="167"/>
                      <a:pt x="107" y="167"/>
                      <a:pt x="107" y="167"/>
                    </a:cubicBezTo>
                    <a:cubicBezTo>
                      <a:pt x="108" y="167"/>
                      <a:pt x="108" y="167"/>
                      <a:pt x="108" y="167"/>
                    </a:cubicBezTo>
                    <a:cubicBezTo>
                      <a:pt x="109" y="167"/>
                      <a:pt x="109" y="167"/>
                      <a:pt x="109" y="167"/>
                    </a:cubicBezTo>
                    <a:cubicBezTo>
                      <a:pt x="112" y="165"/>
                      <a:pt x="112" y="165"/>
                      <a:pt x="112" y="165"/>
                    </a:cubicBezTo>
                    <a:cubicBezTo>
                      <a:pt x="115" y="165"/>
                      <a:pt x="115" y="165"/>
                      <a:pt x="115" y="165"/>
                    </a:cubicBezTo>
                    <a:cubicBezTo>
                      <a:pt x="119" y="165"/>
                      <a:pt x="119" y="165"/>
                      <a:pt x="119" y="165"/>
                    </a:cubicBezTo>
                    <a:cubicBezTo>
                      <a:pt x="132" y="163"/>
                      <a:pt x="132" y="163"/>
                      <a:pt x="132" y="163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140" y="161"/>
                      <a:pt x="140" y="161"/>
                      <a:pt x="140" y="161"/>
                    </a:cubicBezTo>
                    <a:cubicBezTo>
                      <a:pt x="134" y="156"/>
                      <a:pt x="134" y="156"/>
                      <a:pt x="134" y="156"/>
                    </a:cubicBez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31" y="152"/>
                      <a:pt x="131" y="152"/>
                      <a:pt x="131" y="152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5" y="146"/>
                      <a:pt x="125" y="146"/>
                      <a:pt x="125" y="146"/>
                    </a:cubicBezTo>
                    <a:cubicBezTo>
                      <a:pt x="124" y="144"/>
                      <a:pt x="124" y="144"/>
                      <a:pt x="124" y="144"/>
                    </a:cubicBezTo>
                    <a:cubicBezTo>
                      <a:pt x="122" y="141"/>
                      <a:pt x="122" y="141"/>
                      <a:pt x="122" y="141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4" y="109"/>
                      <a:pt x="124" y="109"/>
                      <a:pt x="124" y="109"/>
                    </a:cubicBezTo>
                    <a:cubicBezTo>
                      <a:pt x="124" y="102"/>
                      <a:pt x="124" y="102"/>
                      <a:pt x="124" y="102"/>
                    </a:cubicBezTo>
                    <a:cubicBezTo>
                      <a:pt x="124" y="99"/>
                      <a:pt x="124" y="99"/>
                      <a:pt x="124" y="99"/>
                    </a:cubicBezTo>
                    <a:cubicBezTo>
                      <a:pt x="124" y="98"/>
                      <a:pt x="124" y="98"/>
                      <a:pt x="124" y="98"/>
                    </a:cubicBezTo>
                    <a:cubicBezTo>
                      <a:pt x="132" y="99"/>
                      <a:pt x="132" y="99"/>
                      <a:pt x="132" y="99"/>
                    </a:cubicBezTo>
                    <a:cubicBezTo>
                      <a:pt x="140" y="99"/>
                      <a:pt x="140" y="99"/>
                      <a:pt x="140" y="99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7" y="96"/>
                      <a:pt x="147" y="96"/>
                      <a:pt x="147" y="96"/>
                    </a:cubicBezTo>
                    <a:cubicBezTo>
                      <a:pt x="147" y="93"/>
                      <a:pt x="147" y="93"/>
                      <a:pt x="147" y="93"/>
                    </a:cubicBezTo>
                    <a:cubicBezTo>
                      <a:pt x="148" y="91"/>
                      <a:pt x="148" y="91"/>
                      <a:pt x="148" y="91"/>
                    </a:cubicBezTo>
                    <a:cubicBezTo>
                      <a:pt x="148" y="86"/>
                      <a:pt x="148" y="86"/>
                      <a:pt x="148" y="86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8" y="76"/>
                      <a:pt x="148" y="76"/>
                      <a:pt x="148" y="76"/>
                    </a:cubicBezTo>
                    <a:cubicBezTo>
                      <a:pt x="148" y="73"/>
                      <a:pt x="148" y="73"/>
                      <a:pt x="148" y="73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70"/>
                      <a:pt x="147" y="70"/>
                      <a:pt x="147" y="70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2" y="70"/>
                      <a:pt x="142" y="70"/>
                      <a:pt x="142" y="70"/>
                    </a:cubicBezTo>
                    <a:cubicBezTo>
                      <a:pt x="140" y="72"/>
                      <a:pt x="140" y="72"/>
                      <a:pt x="140" y="72"/>
                    </a:cubicBezTo>
                    <a:cubicBezTo>
                      <a:pt x="138" y="72"/>
                      <a:pt x="138" y="72"/>
                      <a:pt x="138" y="72"/>
                    </a:cubicBezTo>
                    <a:cubicBezTo>
                      <a:pt x="135" y="72"/>
                      <a:pt x="135" y="72"/>
                      <a:pt x="135" y="72"/>
                    </a:cubicBezTo>
                    <a:cubicBezTo>
                      <a:pt x="134" y="72"/>
                      <a:pt x="134" y="72"/>
                      <a:pt x="134" y="72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7" y="72"/>
                      <a:pt x="127" y="72"/>
                      <a:pt x="127" y="72"/>
                    </a:cubicBezTo>
                    <a:cubicBezTo>
                      <a:pt x="127" y="70"/>
                      <a:pt x="127" y="70"/>
                      <a:pt x="127" y="70"/>
                    </a:cubicBezTo>
                    <a:cubicBezTo>
                      <a:pt x="127" y="69"/>
                      <a:pt x="127" y="69"/>
                      <a:pt x="127" y="69"/>
                    </a:cubicBezTo>
                    <a:cubicBezTo>
                      <a:pt x="127" y="66"/>
                      <a:pt x="127" y="66"/>
                      <a:pt x="127" y="66"/>
                    </a:cubicBezTo>
                    <a:cubicBezTo>
                      <a:pt x="127" y="60"/>
                      <a:pt x="127" y="60"/>
                      <a:pt x="127" y="60"/>
                    </a:cubicBezTo>
                    <a:cubicBezTo>
                      <a:pt x="125" y="56"/>
                      <a:pt x="125" y="56"/>
                      <a:pt x="125" y="56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6"/>
                      <a:pt x="122" y="46"/>
                      <a:pt x="122" y="46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1" y="29"/>
                      <a:pt x="121" y="29"/>
                      <a:pt x="121" y="29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2" y="22"/>
                      <a:pt x="122" y="22"/>
                      <a:pt x="122" y="22"/>
                    </a:cubicBezTo>
                    <a:cubicBezTo>
                      <a:pt x="121" y="20"/>
                      <a:pt x="121" y="20"/>
                      <a:pt x="121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5" y="23"/>
                      <a:pt x="95" y="23"/>
                      <a:pt x="95" y="23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4" y="19"/>
                      <a:pt x="64" y="19"/>
                      <a:pt x="64" y="19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5" y="83"/>
                      <a:pt x="25" y="83"/>
                      <a:pt x="25" y="83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9" y="106"/>
                      <a:pt x="9" y="106"/>
                      <a:pt x="9" y="106"/>
                    </a:cubicBezTo>
                    <a:cubicBezTo>
                      <a:pt x="9" y="111"/>
                      <a:pt x="9" y="111"/>
                      <a:pt x="9" y="111"/>
                    </a:cubicBezTo>
                    <a:cubicBezTo>
                      <a:pt x="8" y="115"/>
                      <a:pt x="8" y="115"/>
                      <a:pt x="8" y="115"/>
                    </a:cubicBezTo>
                    <a:cubicBezTo>
                      <a:pt x="8" y="119"/>
                      <a:pt x="8" y="119"/>
                      <a:pt x="8" y="119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5" y="131"/>
                      <a:pt x="5" y="131"/>
                      <a:pt x="5" y="131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" y="139"/>
                      <a:pt x="2" y="139"/>
                      <a:pt x="2" y="139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" y="156"/>
                      <a:pt x="1" y="156"/>
                      <a:pt x="1" y="156"/>
                    </a:cubicBezTo>
                    <a:lnTo>
                      <a:pt x="3" y="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72">
                <a:extLst>
                  <a:ext uri="{FF2B5EF4-FFF2-40B4-BE49-F238E27FC236}">
                    <a16:creationId xmlns:a16="http://schemas.microsoft.com/office/drawing/2014/main" id="{C9E11818-5D5A-468D-A756-04BE14538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47" y="4108456"/>
                <a:ext cx="298450" cy="284163"/>
              </a:xfrm>
              <a:custGeom>
                <a:avLst/>
                <a:gdLst>
                  <a:gd name="T0" fmla="*/ 138 w 141"/>
                  <a:gd name="T1" fmla="*/ 23 h 135"/>
                  <a:gd name="T2" fmla="*/ 138 w 141"/>
                  <a:gd name="T3" fmla="*/ 20 h 135"/>
                  <a:gd name="T4" fmla="*/ 134 w 141"/>
                  <a:gd name="T5" fmla="*/ 16 h 135"/>
                  <a:gd name="T6" fmla="*/ 129 w 141"/>
                  <a:gd name="T7" fmla="*/ 15 h 135"/>
                  <a:gd name="T8" fmla="*/ 122 w 141"/>
                  <a:gd name="T9" fmla="*/ 10 h 135"/>
                  <a:gd name="T10" fmla="*/ 118 w 141"/>
                  <a:gd name="T11" fmla="*/ 9 h 135"/>
                  <a:gd name="T12" fmla="*/ 112 w 141"/>
                  <a:gd name="T13" fmla="*/ 6 h 135"/>
                  <a:gd name="T14" fmla="*/ 109 w 141"/>
                  <a:gd name="T15" fmla="*/ 6 h 135"/>
                  <a:gd name="T16" fmla="*/ 105 w 141"/>
                  <a:gd name="T17" fmla="*/ 3 h 135"/>
                  <a:gd name="T18" fmla="*/ 85 w 141"/>
                  <a:gd name="T19" fmla="*/ 3 h 135"/>
                  <a:gd name="T20" fmla="*/ 81 w 141"/>
                  <a:gd name="T21" fmla="*/ 12 h 135"/>
                  <a:gd name="T22" fmla="*/ 82 w 141"/>
                  <a:gd name="T23" fmla="*/ 19 h 135"/>
                  <a:gd name="T24" fmla="*/ 81 w 141"/>
                  <a:gd name="T25" fmla="*/ 36 h 135"/>
                  <a:gd name="T26" fmla="*/ 79 w 141"/>
                  <a:gd name="T27" fmla="*/ 49 h 135"/>
                  <a:gd name="T28" fmla="*/ 91 w 141"/>
                  <a:gd name="T29" fmla="*/ 58 h 135"/>
                  <a:gd name="T30" fmla="*/ 95 w 141"/>
                  <a:gd name="T31" fmla="*/ 53 h 135"/>
                  <a:gd name="T32" fmla="*/ 95 w 141"/>
                  <a:gd name="T33" fmla="*/ 72 h 135"/>
                  <a:gd name="T34" fmla="*/ 92 w 141"/>
                  <a:gd name="T35" fmla="*/ 69 h 135"/>
                  <a:gd name="T36" fmla="*/ 85 w 141"/>
                  <a:gd name="T37" fmla="*/ 69 h 135"/>
                  <a:gd name="T38" fmla="*/ 79 w 141"/>
                  <a:gd name="T39" fmla="*/ 61 h 135"/>
                  <a:gd name="T40" fmla="*/ 76 w 141"/>
                  <a:gd name="T41" fmla="*/ 58 h 135"/>
                  <a:gd name="T42" fmla="*/ 71 w 141"/>
                  <a:gd name="T43" fmla="*/ 56 h 135"/>
                  <a:gd name="T44" fmla="*/ 66 w 141"/>
                  <a:gd name="T45" fmla="*/ 50 h 135"/>
                  <a:gd name="T46" fmla="*/ 61 w 141"/>
                  <a:gd name="T47" fmla="*/ 50 h 135"/>
                  <a:gd name="T48" fmla="*/ 51 w 141"/>
                  <a:gd name="T49" fmla="*/ 50 h 135"/>
                  <a:gd name="T50" fmla="*/ 43 w 141"/>
                  <a:gd name="T51" fmla="*/ 48 h 135"/>
                  <a:gd name="T52" fmla="*/ 42 w 141"/>
                  <a:gd name="T53" fmla="*/ 40 h 135"/>
                  <a:gd name="T54" fmla="*/ 29 w 141"/>
                  <a:gd name="T55" fmla="*/ 43 h 135"/>
                  <a:gd name="T56" fmla="*/ 29 w 141"/>
                  <a:gd name="T57" fmla="*/ 39 h 135"/>
                  <a:gd name="T58" fmla="*/ 26 w 141"/>
                  <a:gd name="T59" fmla="*/ 40 h 135"/>
                  <a:gd name="T60" fmla="*/ 26 w 141"/>
                  <a:gd name="T61" fmla="*/ 53 h 135"/>
                  <a:gd name="T62" fmla="*/ 25 w 141"/>
                  <a:gd name="T63" fmla="*/ 63 h 135"/>
                  <a:gd name="T64" fmla="*/ 18 w 141"/>
                  <a:gd name="T65" fmla="*/ 66 h 135"/>
                  <a:gd name="T66" fmla="*/ 2 w 141"/>
                  <a:gd name="T67" fmla="*/ 66 h 135"/>
                  <a:gd name="T68" fmla="*/ 2 w 141"/>
                  <a:gd name="T69" fmla="*/ 92 h 135"/>
                  <a:gd name="T70" fmla="*/ 3 w 141"/>
                  <a:gd name="T71" fmla="*/ 113 h 135"/>
                  <a:gd name="T72" fmla="*/ 9 w 141"/>
                  <a:gd name="T73" fmla="*/ 119 h 135"/>
                  <a:gd name="T74" fmla="*/ 18 w 141"/>
                  <a:gd name="T75" fmla="*/ 128 h 135"/>
                  <a:gd name="T76" fmla="*/ 20 w 141"/>
                  <a:gd name="T77" fmla="*/ 128 h 135"/>
                  <a:gd name="T78" fmla="*/ 32 w 141"/>
                  <a:gd name="T79" fmla="*/ 128 h 135"/>
                  <a:gd name="T80" fmla="*/ 39 w 141"/>
                  <a:gd name="T81" fmla="*/ 131 h 135"/>
                  <a:gd name="T82" fmla="*/ 46 w 141"/>
                  <a:gd name="T83" fmla="*/ 132 h 135"/>
                  <a:gd name="T84" fmla="*/ 52 w 141"/>
                  <a:gd name="T85" fmla="*/ 132 h 135"/>
                  <a:gd name="T86" fmla="*/ 59 w 141"/>
                  <a:gd name="T87" fmla="*/ 134 h 135"/>
                  <a:gd name="T88" fmla="*/ 72 w 141"/>
                  <a:gd name="T89" fmla="*/ 118 h 135"/>
                  <a:gd name="T90" fmla="*/ 82 w 141"/>
                  <a:gd name="T91" fmla="*/ 112 h 135"/>
                  <a:gd name="T92" fmla="*/ 85 w 141"/>
                  <a:gd name="T93" fmla="*/ 105 h 135"/>
                  <a:gd name="T94" fmla="*/ 92 w 141"/>
                  <a:gd name="T95" fmla="*/ 102 h 135"/>
                  <a:gd name="T96" fmla="*/ 101 w 141"/>
                  <a:gd name="T97" fmla="*/ 101 h 135"/>
                  <a:gd name="T98" fmla="*/ 99 w 141"/>
                  <a:gd name="T99" fmla="*/ 92 h 135"/>
                  <a:gd name="T100" fmla="*/ 134 w 141"/>
                  <a:gd name="T101" fmla="*/ 79 h 135"/>
                  <a:gd name="T102" fmla="*/ 131 w 141"/>
                  <a:gd name="T103" fmla="*/ 78 h 135"/>
                  <a:gd name="T104" fmla="*/ 129 w 141"/>
                  <a:gd name="T105" fmla="*/ 75 h 135"/>
                  <a:gd name="T106" fmla="*/ 132 w 141"/>
                  <a:gd name="T107" fmla="*/ 69 h 135"/>
                  <a:gd name="T108" fmla="*/ 134 w 141"/>
                  <a:gd name="T109" fmla="*/ 60 h 135"/>
                  <a:gd name="T110" fmla="*/ 138 w 141"/>
                  <a:gd name="T111" fmla="*/ 55 h 135"/>
                  <a:gd name="T112" fmla="*/ 138 w 141"/>
                  <a:gd name="T113" fmla="*/ 42 h 135"/>
                  <a:gd name="T114" fmla="*/ 137 w 141"/>
                  <a:gd name="T115" fmla="*/ 37 h 135"/>
                  <a:gd name="T116" fmla="*/ 139 w 141"/>
                  <a:gd name="T117" fmla="*/ 35 h 135"/>
                  <a:gd name="T118" fmla="*/ 141 w 141"/>
                  <a:gd name="T119" fmla="*/ 2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1" h="135">
                    <a:moveTo>
                      <a:pt x="139" y="26"/>
                    </a:move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3"/>
                      <a:pt x="138" y="23"/>
                      <a:pt x="138" y="23"/>
                    </a:cubicBezTo>
                    <a:cubicBezTo>
                      <a:pt x="138" y="22"/>
                      <a:pt x="138" y="22"/>
                      <a:pt x="138" y="22"/>
                    </a:cubicBezTo>
                    <a:cubicBezTo>
                      <a:pt x="138" y="21"/>
                      <a:pt x="138" y="21"/>
                      <a:pt x="138" y="21"/>
                    </a:cubicBezTo>
                    <a:cubicBezTo>
                      <a:pt x="138" y="20"/>
                      <a:pt x="138" y="20"/>
                      <a:pt x="138" y="20"/>
                    </a:cubicBezTo>
                    <a:cubicBezTo>
                      <a:pt x="134" y="19"/>
                      <a:pt x="134" y="19"/>
                      <a:pt x="134" y="19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8" y="13"/>
                      <a:pt x="128" y="13"/>
                      <a:pt x="128" y="13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19" y="9"/>
                      <a:pt x="119" y="9"/>
                      <a:pt x="119" y="9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6" y="6"/>
                      <a:pt x="116" y="6"/>
                      <a:pt x="116" y="6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09" y="6"/>
                      <a:pt x="109" y="6"/>
                      <a:pt x="109" y="6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4" y="3"/>
                      <a:pt x="104" y="3"/>
                      <a:pt x="104" y="3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8" y="56"/>
                      <a:pt x="88" y="56"/>
                      <a:pt x="88" y="56"/>
                    </a:cubicBezTo>
                    <a:cubicBezTo>
                      <a:pt x="91" y="58"/>
                      <a:pt x="91" y="58"/>
                      <a:pt x="91" y="58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5" y="72"/>
                      <a:pt x="95" y="72"/>
                      <a:pt x="95" y="72"/>
                    </a:cubicBezTo>
                    <a:cubicBezTo>
                      <a:pt x="94" y="70"/>
                      <a:pt x="94" y="70"/>
                      <a:pt x="94" y="70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2" y="69"/>
                      <a:pt x="92" y="69"/>
                      <a:pt x="92" y="69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8" y="58"/>
                      <a:pt x="78" y="58"/>
                      <a:pt x="78" y="58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5" y="56"/>
                      <a:pt x="75" y="56"/>
                      <a:pt x="75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1" y="56"/>
                      <a:pt x="71" y="56"/>
                      <a:pt x="71" y="56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6" y="65"/>
                      <a:pt x="26" y="65"/>
                      <a:pt x="26" y="65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9" y="119"/>
                      <a:pt x="11" y="122"/>
                      <a:pt x="13" y="125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8" y="128"/>
                      <a:pt x="19" y="129"/>
                      <a:pt x="20" y="128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5" y="126"/>
                      <a:pt x="35" y="126"/>
                      <a:pt x="35" y="126"/>
                    </a:cubicBezTo>
                    <a:cubicBezTo>
                      <a:pt x="36" y="128"/>
                      <a:pt x="36" y="128"/>
                      <a:pt x="36" y="128"/>
                    </a:cubicBezTo>
                    <a:cubicBezTo>
                      <a:pt x="39" y="131"/>
                      <a:pt x="39" y="131"/>
                      <a:pt x="39" y="131"/>
                    </a:cubicBezTo>
                    <a:cubicBezTo>
                      <a:pt x="42" y="131"/>
                      <a:pt x="42" y="131"/>
                      <a:pt x="42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6" y="132"/>
                      <a:pt x="46" y="132"/>
                      <a:pt x="46" y="132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2" y="132"/>
                      <a:pt x="52" y="132"/>
                      <a:pt x="52" y="132"/>
                    </a:cubicBezTo>
                    <a:cubicBezTo>
                      <a:pt x="55" y="134"/>
                      <a:pt x="55" y="134"/>
                      <a:pt x="55" y="134"/>
                    </a:cubicBezTo>
                    <a:cubicBezTo>
                      <a:pt x="58" y="135"/>
                      <a:pt x="58" y="135"/>
                      <a:pt x="58" y="13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3" y="131"/>
                      <a:pt x="63" y="131"/>
                      <a:pt x="63" y="131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9" y="115"/>
                      <a:pt x="79" y="115"/>
                      <a:pt x="79" y="115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5" y="105"/>
                      <a:pt x="85" y="105"/>
                      <a:pt x="85" y="105"/>
                    </a:cubicBezTo>
                    <a:cubicBezTo>
                      <a:pt x="89" y="102"/>
                      <a:pt x="89" y="102"/>
                      <a:pt x="89" y="102"/>
                    </a:cubicBezTo>
                    <a:cubicBezTo>
                      <a:pt x="92" y="102"/>
                      <a:pt x="92" y="102"/>
                      <a:pt x="92" y="102"/>
                    </a:cubicBezTo>
                    <a:cubicBezTo>
                      <a:pt x="92" y="102"/>
                      <a:pt x="92" y="102"/>
                      <a:pt x="92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6" y="102"/>
                      <a:pt x="96" y="102"/>
                      <a:pt x="96" y="102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101" y="99"/>
                      <a:pt x="101" y="99"/>
                      <a:pt x="101" y="99"/>
                    </a:cubicBezTo>
                    <a:cubicBezTo>
                      <a:pt x="101" y="96"/>
                      <a:pt x="101" y="96"/>
                      <a:pt x="101" y="96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116" y="86"/>
                      <a:pt x="116" y="86"/>
                      <a:pt x="116" y="86"/>
                    </a:cubicBezTo>
                    <a:cubicBezTo>
                      <a:pt x="133" y="79"/>
                      <a:pt x="133" y="79"/>
                      <a:pt x="133" y="79"/>
                    </a:cubicBezTo>
                    <a:cubicBezTo>
                      <a:pt x="134" y="79"/>
                      <a:pt x="134" y="79"/>
                      <a:pt x="134" y="79"/>
                    </a:cubicBezTo>
                    <a:cubicBezTo>
                      <a:pt x="133" y="79"/>
                      <a:pt x="133" y="79"/>
                      <a:pt x="133" y="79"/>
                    </a:cubicBezTo>
                    <a:cubicBezTo>
                      <a:pt x="132" y="79"/>
                      <a:pt x="132" y="79"/>
                      <a:pt x="132" y="7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76"/>
                      <a:pt x="129" y="76"/>
                      <a:pt x="129" y="76"/>
                    </a:cubicBezTo>
                    <a:cubicBezTo>
                      <a:pt x="129" y="75"/>
                      <a:pt x="129" y="75"/>
                      <a:pt x="129" y="75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4" y="66"/>
                      <a:pt x="134" y="66"/>
                      <a:pt x="134" y="66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4" y="60"/>
                      <a:pt x="134" y="60"/>
                      <a:pt x="134" y="60"/>
                    </a:cubicBezTo>
                    <a:cubicBezTo>
                      <a:pt x="135" y="59"/>
                      <a:pt x="135" y="59"/>
                      <a:pt x="135" y="59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7" y="52"/>
                      <a:pt x="137" y="52"/>
                      <a:pt x="137" y="52"/>
                    </a:cubicBezTo>
                    <a:cubicBezTo>
                      <a:pt x="137" y="45"/>
                      <a:pt x="137" y="45"/>
                      <a:pt x="137" y="45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8" y="36"/>
                      <a:pt x="138" y="36"/>
                      <a:pt x="138" y="36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2"/>
                      <a:pt x="141" y="32"/>
                      <a:pt x="141" y="32"/>
                    </a:cubicBezTo>
                    <a:cubicBezTo>
                      <a:pt x="141" y="29"/>
                      <a:pt x="141" y="29"/>
                      <a:pt x="141" y="29"/>
                    </a:cubicBezTo>
                    <a:lnTo>
                      <a:pt x="139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73">
                <a:extLst>
                  <a:ext uri="{FF2B5EF4-FFF2-40B4-BE49-F238E27FC236}">
                    <a16:creationId xmlns:a16="http://schemas.microsoft.com/office/drawing/2014/main" id="{FD335BA6-C2C5-4C03-8445-A68D398BD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6098" y="3495680"/>
                <a:ext cx="195263" cy="328614"/>
              </a:xfrm>
              <a:custGeom>
                <a:avLst/>
                <a:gdLst>
                  <a:gd name="T0" fmla="*/ 107 w 123"/>
                  <a:gd name="T1" fmla="*/ 88 h 207"/>
                  <a:gd name="T2" fmla="*/ 91 w 123"/>
                  <a:gd name="T3" fmla="*/ 66 h 207"/>
                  <a:gd name="T4" fmla="*/ 88 w 123"/>
                  <a:gd name="T5" fmla="*/ 60 h 207"/>
                  <a:gd name="T6" fmla="*/ 98 w 123"/>
                  <a:gd name="T7" fmla="*/ 57 h 207"/>
                  <a:gd name="T8" fmla="*/ 110 w 123"/>
                  <a:gd name="T9" fmla="*/ 57 h 207"/>
                  <a:gd name="T10" fmla="*/ 110 w 123"/>
                  <a:gd name="T11" fmla="*/ 52 h 207"/>
                  <a:gd name="T12" fmla="*/ 105 w 123"/>
                  <a:gd name="T13" fmla="*/ 33 h 207"/>
                  <a:gd name="T14" fmla="*/ 105 w 123"/>
                  <a:gd name="T15" fmla="*/ 17 h 207"/>
                  <a:gd name="T16" fmla="*/ 101 w 123"/>
                  <a:gd name="T17" fmla="*/ 9 h 207"/>
                  <a:gd name="T18" fmla="*/ 94 w 123"/>
                  <a:gd name="T19" fmla="*/ 4 h 207"/>
                  <a:gd name="T20" fmla="*/ 91 w 123"/>
                  <a:gd name="T21" fmla="*/ 0 h 207"/>
                  <a:gd name="T22" fmla="*/ 89 w 123"/>
                  <a:gd name="T23" fmla="*/ 3 h 207"/>
                  <a:gd name="T24" fmla="*/ 94 w 123"/>
                  <a:gd name="T25" fmla="*/ 13 h 207"/>
                  <a:gd name="T26" fmla="*/ 97 w 123"/>
                  <a:gd name="T27" fmla="*/ 23 h 207"/>
                  <a:gd name="T28" fmla="*/ 94 w 123"/>
                  <a:gd name="T29" fmla="*/ 31 h 207"/>
                  <a:gd name="T30" fmla="*/ 84 w 123"/>
                  <a:gd name="T31" fmla="*/ 39 h 207"/>
                  <a:gd name="T32" fmla="*/ 78 w 123"/>
                  <a:gd name="T33" fmla="*/ 53 h 207"/>
                  <a:gd name="T34" fmla="*/ 74 w 123"/>
                  <a:gd name="T35" fmla="*/ 64 h 207"/>
                  <a:gd name="T36" fmla="*/ 70 w 123"/>
                  <a:gd name="T37" fmla="*/ 70 h 207"/>
                  <a:gd name="T38" fmla="*/ 62 w 123"/>
                  <a:gd name="T39" fmla="*/ 80 h 207"/>
                  <a:gd name="T40" fmla="*/ 58 w 123"/>
                  <a:gd name="T41" fmla="*/ 88 h 207"/>
                  <a:gd name="T42" fmla="*/ 53 w 123"/>
                  <a:gd name="T43" fmla="*/ 104 h 207"/>
                  <a:gd name="T44" fmla="*/ 53 w 123"/>
                  <a:gd name="T45" fmla="*/ 109 h 207"/>
                  <a:gd name="T46" fmla="*/ 49 w 123"/>
                  <a:gd name="T47" fmla="*/ 117 h 207"/>
                  <a:gd name="T48" fmla="*/ 41 w 123"/>
                  <a:gd name="T49" fmla="*/ 121 h 207"/>
                  <a:gd name="T50" fmla="*/ 37 w 123"/>
                  <a:gd name="T51" fmla="*/ 114 h 207"/>
                  <a:gd name="T52" fmla="*/ 34 w 123"/>
                  <a:gd name="T53" fmla="*/ 106 h 207"/>
                  <a:gd name="T54" fmla="*/ 28 w 123"/>
                  <a:gd name="T55" fmla="*/ 113 h 207"/>
                  <a:gd name="T56" fmla="*/ 21 w 123"/>
                  <a:gd name="T57" fmla="*/ 114 h 207"/>
                  <a:gd name="T58" fmla="*/ 8 w 123"/>
                  <a:gd name="T59" fmla="*/ 131 h 207"/>
                  <a:gd name="T60" fmla="*/ 5 w 123"/>
                  <a:gd name="T61" fmla="*/ 137 h 207"/>
                  <a:gd name="T62" fmla="*/ 1 w 123"/>
                  <a:gd name="T63" fmla="*/ 150 h 207"/>
                  <a:gd name="T64" fmla="*/ 0 w 123"/>
                  <a:gd name="T65" fmla="*/ 154 h 207"/>
                  <a:gd name="T66" fmla="*/ 4 w 123"/>
                  <a:gd name="T67" fmla="*/ 154 h 207"/>
                  <a:gd name="T68" fmla="*/ 8 w 123"/>
                  <a:gd name="T69" fmla="*/ 162 h 207"/>
                  <a:gd name="T70" fmla="*/ 13 w 123"/>
                  <a:gd name="T71" fmla="*/ 163 h 207"/>
                  <a:gd name="T72" fmla="*/ 14 w 123"/>
                  <a:gd name="T73" fmla="*/ 163 h 207"/>
                  <a:gd name="T74" fmla="*/ 17 w 123"/>
                  <a:gd name="T75" fmla="*/ 166 h 207"/>
                  <a:gd name="T76" fmla="*/ 17 w 123"/>
                  <a:gd name="T77" fmla="*/ 170 h 207"/>
                  <a:gd name="T78" fmla="*/ 18 w 123"/>
                  <a:gd name="T79" fmla="*/ 174 h 207"/>
                  <a:gd name="T80" fmla="*/ 21 w 123"/>
                  <a:gd name="T81" fmla="*/ 189 h 207"/>
                  <a:gd name="T82" fmla="*/ 22 w 123"/>
                  <a:gd name="T83" fmla="*/ 196 h 207"/>
                  <a:gd name="T84" fmla="*/ 37 w 123"/>
                  <a:gd name="T85" fmla="*/ 198 h 207"/>
                  <a:gd name="T86" fmla="*/ 48 w 123"/>
                  <a:gd name="T87" fmla="*/ 194 h 207"/>
                  <a:gd name="T88" fmla="*/ 66 w 123"/>
                  <a:gd name="T89" fmla="*/ 196 h 207"/>
                  <a:gd name="T90" fmla="*/ 76 w 123"/>
                  <a:gd name="T91" fmla="*/ 196 h 207"/>
                  <a:gd name="T92" fmla="*/ 80 w 123"/>
                  <a:gd name="T93" fmla="*/ 198 h 207"/>
                  <a:gd name="T94" fmla="*/ 93 w 123"/>
                  <a:gd name="T95" fmla="*/ 198 h 207"/>
                  <a:gd name="T96" fmla="*/ 106 w 123"/>
                  <a:gd name="T97" fmla="*/ 200 h 207"/>
                  <a:gd name="T98" fmla="*/ 122 w 123"/>
                  <a:gd name="T99" fmla="*/ 207 h 207"/>
                  <a:gd name="T100" fmla="*/ 122 w 123"/>
                  <a:gd name="T101" fmla="*/ 196 h 207"/>
                  <a:gd name="T102" fmla="*/ 119 w 123"/>
                  <a:gd name="T103" fmla="*/ 183 h 207"/>
                  <a:gd name="T104" fmla="*/ 109 w 123"/>
                  <a:gd name="T105" fmla="*/ 171 h 207"/>
                  <a:gd name="T106" fmla="*/ 106 w 123"/>
                  <a:gd name="T107" fmla="*/ 163 h 207"/>
                  <a:gd name="T108" fmla="*/ 101 w 123"/>
                  <a:gd name="T109" fmla="*/ 153 h 207"/>
                  <a:gd name="T110" fmla="*/ 97 w 123"/>
                  <a:gd name="T111" fmla="*/ 141 h 207"/>
                  <a:gd name="T112" fmla="*/ 94 w 123"/>
                  <a:gd name="T113" fmla="*/ 130 h 207"/>
                  <a:gd name="T114" fmla="*/ 101 w 123"/>
                  <a:gd name="T115" fmla="*/ 121 h 207"/>
                  <a:gd name="T116" fmla="*/ 110 w 123"/>
                  <a:gd name="T117" fmla="*/ 104 h 207"/>
                  <a:gd name="T118" fmla="*/ 111 w 123"/>
                  <a:gd name="T119" fmla="*/ 100 h 207"/>
                  <a:gd name="T120" fmla="*/ 111 w 123"/>
                  <a:gd name="T121" fmla="*/ 97 h 207"/>
                  <a:gd name="T122" fmla="*/ 111 w 123"/>
                  <a:gd name="T123" fmla="*/ 9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3" h="207">
                    <a:moveTo>
                      <a:pt x="111" y="97"/>
                    </a:moveTo>
                    <a:lnTo>
                      <a:pt x="110" y="93"/>
                    </a:lnTo>
                    <a:lnTo>
                      <a:pt x="107" y="88"/>
                    </a:lnTo>
                    <a:lnTo>
                      <a:pt x="106" y="82"/>
                    </a:lnTo>
                    <a:lnTo>
                      <a:pt x="97" y="74"/>
                    </a:lnTo>
                    <a:lnTo>
                      <a:pt x="91" y="66"/>
                    </a:lnTo>
                    <a:lnTo>
                      <a:pt x="89" y="65"/>
                    </a:lnTo>
                    <a:lnTo>
                      <a:pt x="88" y="61"/>
                    </a:lnTo>
                    <a:lnTo>
                      <a:pt x="88" y="60"/>
                    </a:lnTo>
                    <a:lnTo>
                      <a:pt x="91" y="57"/>
                    </a:lnTo>
                    <a:lnTo>
                      <a:pt x="94" y="56"/>
                    </a:lnTo>
                    <a:lnTo>
                      <a:pt x="98" y="57"/>
                    </a:lnTo>
                    <a:lnTo>
                      <a:pt x="105" y="56"/>
                    </a:lnTo>
                    <a:lnTo>
                      <a:pt x="107" y="56"/>
                    </a:lnTo>
                    <a:lnTo>
                      <a:pt x="110" y="57"/>
                    </a:lnTo>
                    <a:lnTo>
                      <a:pt x="111" y="57"/>
                    </a:lnTo>
                    <a:lnTo>
                      <a:pt x="114" y="56"/>
                    </a:lnTo>
                    <a:lnTo>
                      <a:pt x="110" y="52"/>
                    </a:lnTo>
                    <a:lnTo>
                      <a:pt x="106" y="46"/>
                    </a:lnTo>
                    <a:lnTo>
                      <a:pt x="105" y="40"/>
                    </a:lnTo>
                    <a:lnTo>
                      <a:pt x="105" y="33"/>
                    </a:lnTo>
                    <a:lnTo>
                      <a:pt x="105" y="29"/>
                    </a:lnTo>
                    <a:lnTo>
                      <a:pt x="105" y="23"/>
                    </a:lnTo>
                    <a:lnTo>
                      <a:pt x="105" y="17"/>
                    </a:lnTo>
                    <a:lnTo>
                      <a:pt x="102" y="17"/>
                    </a:lnTo>
                    <a:lnTo>
                      <a:pt x="102" y="16"/>
                    </a:lnTo>
                    <a:lnTo>
                      <a:pt x="101" y="9"/>
                    </a:lnTo>
                    <a:lnTo>
                      <a:pt x="98" y="8"/>
                    </a:lnTo>
                    <a:lnTo>
                      <a:pt x="97" y="7"/>
                    </a:lnTo>
                    <a:lnTo>
                      <a:pt x="94" y="4"/>
                    </a:lnTo>
                    <a:lnTo>
                      <a:pt x="94" y="3"/>
                    </a:lnTo>
                    <a:lnTo>
                      <a:pt x="94" y="0"/>
                    </a:lnTo>
                    <a:lnTo>
                      <a:pt x="91" y="0"/>
                    </a:lnTo>
                    <a:lnTo>
                      <a:pt x="89" y="0"/>
                    </a:lnTo>
                    <a:lnTo>
                      <a:pt x="88" y="0"/>
                    </a:lnTo>
                    <a:lnTo>
                      <a:pt x="89" y="3"/>
                    </a:lnTo>
                    <a:lnTo>
                      <a:pt x="89" y="8"/>
                    </a:lnTo>
                    <a:lnTo>
                      <a:pt x="91" y="13"/>
                    </a:lnTo>
                    <a:lnTo>
                      <a:pt x="94" y="13"/>
                    </a:lnTo>
                    <a:lnTo>
                      <a:pt x="97" y="16"/>
                    </a:lnTo>
                    <a:lnTo>
                      <a:pt x="98" y="20"/>
                    </a:lnTo>
                    <a:lnTo>
                      <a:pt x="97" y="23"/>
                    </a:lnTo>
                    <a:lnTo>
                      <a:pt x="97" y="25"/>
                    </a:lnTo>
                    <a:lnTo>
                      <a:pt x="97" y="29"/>
                    </a:lnTo>
                    <a:lnTo>
                      <a:pt x="94" y="31"/>
                    </a:lnTo>
                    <a:lnTo>
                      <a:pt x="89" y="33"/>
                    </a:lnTo>
                    <a:lnTo>
                      <a:pt x="85" y="35"/>
                    </a:lnTo>
                    <a:lnTo>
                      <a:pt x="84" y="39"/>
                    </a:lnTo>
                    <a:lnTo>
                      <a:pt x="81" y="46"/>
                    </a:lnTo>
                    <a:lnTo>
                      <a:pt x="80" y="52"/>
                    </a:lnTo>
                    <a:lnTo>
                      <a:pt x="78" y="53"/>
                    </a:lnTo>
                    <a:lnTo>
                      <a:pt x="76" y="57"/>
                    </a:lnTo>
                    <a:lnTo>
                      <a:pt x="76" y="61"/>
                    </a:lnTo>
                    <a:lnTo>
                      <a:pt x="74" y="64"/>
                    </a:lnTo>
                    <a:lnTo>
                      <a:pt x="68" y="66"/>
                    </a:lnTo>
                    <a:lnTo>
                      <a:pt x="70" y="69"/>
                    </a:lnTo>
                    <a:lnTo>
                      <a:pt x="70" y="70"/>
                    </a:lnTo>
                    <a:lnTo>
                      <a:pt x="68" y="74"/>
                    </a:lnTo>
                    <a:lnTo>
                      <a:pt x="66" y="80"/>
                    </a:lnTo>
                    <a:lnTo>
                      <a:pt x="62" y="80"/>
                    </a:lnTo>
                    <a:lnTo>
                      <a:pt x="62" y="84"/>
                    </a:lnTo>
                    <a:lnTo>
                      <a:pt x="61" y="84"/>
                    </a:lnTo>
                    <a:lnTo>
                      <a:pt x="58" y="88"/>
                    </a:lnTo>
                    <a:lnTo>
                      <a:pt x="58" y="90"/>
                    </a:lnTo>
                    <a:lnTo>
                      <a:pt x="57" y="97"/>
                    </a:lnTo>
                    <a:lnTo>
                      <a:pt x="53" y="104"/>
                    </a:lnTo>
                    <a:lnTo>
                      <a:pt x="53" y="105"/>
                    </a:lnTo>
                    <a:lnTo>
                      <a:pt x="53" y="106"/>
                    </a:lnTo>
                    <a:lnTo>
                      <a:pt x="53" y="109"/>
                    </a:lnTo>
                    <a:lnTo>
                      <a:pt x="50" y="110"/>
                    </a:lnTo>
                    <a:lnTo>
                      <a:pt x="49" y="113"/>
                    </a:lnTo>
                    <a:lnTo>
                      <a:pt x="49" y="117"/>
                    </a:lnTo>
                    <a:lnTo>
                      <a:pt x="45" y="121"/>
                    </a:lnTo>
                    <a:lnTo>
                      <a:pt x="44" y="121"/>
                    </a:lnTo>
                    <a:lnTo>
                      <a:pt x="41" y="121"/>
                    </a:lnTo>
                    <a:lnTo>
                      <a:pt x="41" y="118"/>
                    </a:lnTo>
                    <a:lnTo>
                      <a:pt x="41" y="117"/>
                    </a:lnTo>
                    <a:lnTo>
                      <a:pt x="37" y="114"/>
                    </a:lnTo>
                    <a:lnTo>
                      <a:pt x="36" y="113"/>
                    </a:lnTo>
                    <a:lnTo>
                      <a:pt x="34" y="110"/>
                    </a:lnTo>
                    <a:lnTo>
                      <a:pt x="34" y="106"/>
                    </a:lnTo>
                    <a:lnTo>
                      <a:pt x="32" y="110"/>
                    </a:lnTo>
                    <a:lnTo>
                      <a:pt x="30" y="113"/>
                    </a:lnTo>
                    <a:lnTo>
                      <a:pt x="28" y="113"/>
                    </a:lnTo>
                    <a:lnTo>
                      <a:pt x="24" y="110"/>
                    </a:lnTo>
                    <a:lnTo>
                      <a:pt x="22" y="113"/>
                    </a:lnTo>
                    <a:lnTo>
                      <a:pt x="21" y="114"/>
                    </a:lnTo>
                    <a:lnTo>
                      <a:pt x="18" y="121"/>
                    </a:lnTo>
                    <a:lnTo>
                      <a:pt x="10" y="126"/>
                    </a:lnTo>
                    <a:lnTo>
                      <a:pt x="8" y="131"/>
                    </a:lnTo>
                    <a:lnTo>
                      <a:pt x="5" y="134"/>
                    </a:lnTo>
                    <a:lnTo>
                      <a:pt x="8" y="135"/>
                    </a:lnTo>
                    <a:lnTo>
                      <a:pt x="5" y="137"/>
                    </a:lnTo>
                    <a:lnTo>
                      <a:pt x="5" y="143"/>
                    </a:lnTo>
                    <a:lnTo>
                      <a:pt x="4" y="147"/>
                    </a:lnTo>
                    <a:lnTo>
                      <a:pt x="1" y="150"/>
                    </a:lnTo>
                    <a:lnTo>
                      <a:pt x="0" y="151"/>
                    </a:lnTo>
                    <a:lnTo>
                      <a:pt x="1" y="151"/>
                    </a:lnTo>
                    <a:lnTo>
                      <a:pt x="0" y="154"/>
                    </a:lnTo>
                    <a:lnTo>
                      <a:pt x="4" y="157"/>
                    </a:lnTo>
                    <a:lnTo>
                      <a:pt x="1" y="153"/>
                    </a:lnTo>
                    <a:lnTo>
                      <a:pt x="4" y="154"/>
                    </a:lnTo>
                    <a:lnTo>
                      <a:pt x="5" y="153"/>
                    </a:lnTo>
                    <a:lnTo>
                      <a:pt x="8" y="157"/>
                    </a:lnTo>
                    <a:lnTo>
                      <a:pt x="8" y="162"/>
                    </a:lnTo>
                    <a:lnTo>
                      <a:pt x="9" y="163"/>
                    </a:lnTo>
                    <a:lnTo>
                      <a:pt x="10" y="163"/>
                    </a:lnTo>
                    <a:lnTo>
                      <a:pt x="13" y="163"/>
                    </a:lnTo>
                    <a:lnTo>
                      <a:pt x="13" y="166"/>
                    </a:lnTo>
                    <a:lnTo>
                      <a:pt x="14" y="166"/>
                    </a:lnTo>
                    <a:lnTo>
                      <a:pt x="14" y="163"/>
                    </a:lnTo>
                    <a:lnTo>
                      <a:pt x="17" y="163"/>
                    </a:lnTo>
                    <a:lnTo>
                      <a:pt x="18" y="162"/>
                    </a:lnTo>
                    <a:lnTo>
                      <a:pt x="17" y="166"/>
                    </a:lnTo>
                    <a:lnTo>
                      <a:pt x="18" y="166"/>
                    </a:lnTo>
                    <a:lnTo>
                      <a:pt x="17" y="167"/>
                    </a:lnTo>
                    <a:lnTo>
                      <a:pt x="17" y="170"/>
                    </a:lnTo>
                    <a:lnTo>
                      <a:pt x="17" y="171"/>
                    </a:lnTo>
                    <a:lnTo>
                      <a:pt x="18" y="171"/>
                    </a:lnTo>
                    <a:lnTo>
                      <a:pt x="18" y="174"/>
                    </a:lnTo>
                    <a:lnTo>
                      <a:pt x="21" y="178"/>
                    </a:lnTo>
                    <a:lnTo>
                      <a:pt x="22" y="183"/>
                    </a:lnTo>
                    <a:lnTo>
                      <a:pt x="21" y="189"/>
                    </a:lnTo>
                    <a:lnTo>
                      <a:pt x="21" y="192"/>
                    </a:lnTo>
                    <a:lnTo>
                      <a:pt x="21" y="194"/>
                    </a:lnTo>
                    <a:lnTo>
                      <a:pt x="22" y="196"/>
                    </a:lnTo>
                    <a:lnTo>
                      <a:pt x="24" y="198"/>
                    </a:lnTo>
                    <a:lnTo>
                      <a:pt x="28" y="198"/>
                    </a:lnTo>
                    <a:lnTo>
                      <a:pt x="37" y="198"/>
                    </a:lnTo>
                    <a:lnTo>
                      <a:pt x="45" y="198"/>
                    </a:lnTo>
                    <a:lnTo>
                      <a:pt x="45" y="196"/>
                    </a:lnTo>
                    <a:lnTo>
                      <a:pt x="48" y="194"/>
                    </a:lnTo>
                    <a:lnTo>
                      <a:pt x="50" y="194"/>
                    </a:lnTo>
                    <a:lnTo>
                      <a:pt x="61" y="196"/>
                    </a:lnTo>
                    <a:lnTo>
                      <a:pt x="66" y="196"/>
                    </a:lnTo>
                    <a:lnTo>
                      <a:pt x="70" y="196"/>
                    </a:lnTo>
                    <a:lnTo>
                      <a:pt x="74" y="196"/>
                    </a:lnTo>
                    <a:lnTo>
                      <a:pt x="76" y="196"/>
                    </a:lnTo>
                    <a:lnTo>
                      <a:pt x="76" y="198"/>
                    </a:lnTo>
                    <a:lnTo>
                      <a:pt x="78" y="198"/>
                    </a:lnTo>
                    <a:lnTo>
                      <a:pt x="80" y="198"/>
                    </a:lnTo>
                    <a:lnTo>
                      <a:pt x="85" y="198"/>
                    </a:lnTo>
                    <a:lnTo>
                      <a:pt x="90" y="198"/>
                    </a:lnTo>
                    <a:lnTo>
                      <a:pt x="93" y="198"/>
                    </a:lnTo>
                    <a:lnTo>
                      <a:pt x="101" y="198"/>
                    </a:lnTo>
                    <a:lnTo>
                      <a:pt x="102" y="200"/>
                    </a:lnTo>
                    <a:lnTo>
                      <a:pt x="106" y="200"/>
                    </a:lnTo>
                    <a:lnTo>
                      <a:pt x="110" y="200"/>
                    </a:lnTo>
                    <a:lnTo>
                      <a:pt x="114" y="202"/>
                    </a:lnTo>
                    <a:lnTo>
                      <a:pt x="122" y="207"/>
                    </a:lnTo>
                    <a:lnTo>
                      <a:pt x="122" y="204"/>
                    </a:lnTo>
                    <a:lnTo>
                      <a:pt x="122" y="200"/>
                    </a:lnTo>
                    <a:lnTo>
                      <a:pt x="122" y="196"/>
                    </a:lnTo>
                    <a:lnTo>
                      <a:pt x="123" y="195"/>
                    </a:lnTo>
                    <a:lnTo>
                      <a:pt x="122" y="185"/>
                    </a:lnTo>
                    <a:lnTo>
                      <a:pt x="119" y="183"/>
                    </a:lnTo>
                    <a:lnTo>
                      <a:pt x="118" y="181"/>
                    </a:lnTo>
                    <a:lnTo>
                      <a:pt x="114" y="179"/>
                    </a:lnTo>
                    <a:lnTo>
                      <a:pt x="109" y="171"/>
                    </a:lnTo>
                    <a:lnTo>
                      <a:pt x="107" y="171"/>
                    </a:lnTo>
                    <a:lnTo>
                      <a:pt x="106" y="166"/>
                    </a:lnTo>
                    <a:lnTo>
                      <a:pt x="106" y="163"/>
                    </a:lnTo>
                    <a:lnTo>
                      <a:pt x="105" y="161"/>
                    </a:lnTo>
                    <a:lnTo>
                      <a:pt x="102" y="157"/>
                    </a:lnTo>
                    <a:lnTo>
                      <a:pt x="101" y="153"/>
                    </a:lnTo>
                    <a:lnTo>
                      <a:pt x="98" y="150"/>
                    </a:lnTo>
                    <a:lnTo>
                      <a:pt x="98" y="145"/>
                    </a:lnTo>
                    <a:lnTo>
                      <a:pt x="97" y="141"/>
                    </a:lnTo>
                    <a:lnTo>
                      <a:pt x="97" y="135"/>
                    </a:lnTo>
                    <a:lnTo>
                      <a:pt x="97" y="130"/>
                    </a:lnTo>
                    <a:lnTo>
                      <a:pt x="94" y="130"/>
                    </a:lnTo>
                    <a:lnTo>
                      <a:pt x="94" y="127"/>
                    </a:lnTo>
                    <a:lnTo>
                      <a:pt x="98" y="123"/>
                    </a:lnTo>
                    <a:lnTo>
                      <a:pt x="101" y="121"/>
                    </a:lnTo>
                    <a:lnTo>
                      <a:pt x="102" y="117"/>
                    </a:lnTo>
                    <a:lnTo>
                      <a:pt x="106" y="110"/>
                    </a:lnTo>
                    <a:lnTo>
                      <a:pt x="110" y="104"/>
                    </a:lnTo>
                    <a:lnTo>
                      <a:pt x="111" y="102"/>
                    </a:lnTo>
                    <a:lnTo>
                      <a:pt x="111" y="101"/>
                    </a:lnTo>
                    <a:lnTo>
                      <a:pt x="111" y="100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11" y="97"/>
                    </a:lnTo>
                    <a:lnTo>
                      <a:pt x="111" y="9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74">
                <a:extLst>
                  <a:ext uri="{FF2B5EF4-FFF2-40B4-BE49-F238E27FC236}">
                    <a16:creationId xmlns:a16="http://schemas.microsoft.com/office/drawing/2014/main" id="{1086F668-28D5-4D17-AE1D-F37A0C21B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548" y="3194055"/>
                <a:ext cx="396875" cy="339725"/>
              </a:xfrm>
              <a:custGeom>
                <a:avLst/>
                <a:gdLst>
                  <a:gd name="T0" fmla="*/ 243 w 250"/>
                  <a:gd name="T1" fmla="*/ 49 h 214"/>
                  <a:gd name="T2" fmla="*/ 238 w 250"/>
                  <a:gd name="T3" fmla="*/ 39 h 214"/>
                  <a:gd name="T4" fmla="*/ 235 w 250"/>
                  <a:gd name="T5" fmla="*/ 24 h 214"/>
                  <a:gd name="T6" fmla="*/ 223 w 250"/>
                  <a:gd name="T7" fmla="*/ 17 h 214"/>
                  <a:gd name="T8" fmla="*/ 220 w 250"/>
                  <a:gd name="T9" fmla="*/ 15 h 214"/>
                  <a:gd name="T10" fmla="*/ 212 w 250"/>
                  <a:gd name="T11" fmla="*/ 8 h 214"/>
                  <a:gd name="T12" fmla="*/ 197 w 250"/>
                  <a:gd name="T13" fmla="*/ 4 h 214"/>
                  <a:gd name="T14" fmla="*/ 185 w 250"/>
                  <a:gd name="T15" fmla="*/ 2 h 214"/>
                  <a:gd name="T16" fmla="*/ 99 w 250"/>
                  <a:gd name="T17" fmla="*/ 65 h 214"/>
                  <a:gd name="T18" fmla="*/ 84 w 250"/>
                  <a:gd name="T19" fmla="*/ 76 h 214"/>
                  <a:gd name="T20" fmla="*/ 65 w 250"/>
                  <a:gd name="T21" fmla="*/ 80 h 214"/>
                  <a:gd name="T22" fmla="*/ 63 w 250"/>
                  <a:gd name="T23" fmla="*/ 129 h 214"/>
                  <a:gd name="T24" fmla="*/ 57 w 250"/>
                  <a:gd name="T25" fmla="*/ 142 h 214"/>
                  <a:gd name="T26" fmla="*/ 52 w 250"/>
                  <a:gd name="T27" fmla="*/ 149 h 214"/>
                  <a:gd name="T28" fmla="*/ 42 w 250"/>
                  <a:gd name="T29" fmla="*/ 149 h 214"/>
                  <a:gd name="T30" fmla="*/ 18 w 250"/>
                  <a:gd name="T31" fmla="*/ 150 h 214"/>
                  <a:gd name="T32" fmla="*/ 8 w 250"/>
                  <a:gd name="T33" fmla="*/ 156 h 214"/>
                  <a:gd name="T34" fmla="*/ 0 w 250"/>
                  <a:gd name="T35" fmla="*/ 158 h 214"/>
                  <a:gd name="T36" fmla="*/ 2 w 250"/>
                  <a:gd name="T37" fmla="*/ 166 h 214"/>
                  <a:gd name="T38" fmla="*/ 4 w 250"/>
                  <a:gd name="T39" fmla="*/ 173 h 214"/>
                  <a:gd name="T40" fmla="*/ 18 w 250"/>
                  <a:gd name="T41" fmla="*/ 185 h 214"/>
                  <a:gd name="T42" fmla="*/ 14 w 250"/>
                  <a:gd name="T43" fmla="*/ 189 h 214"/>
                  <a:gd name="T44" fmla="*/ 26 w 250"/>
                  <a:gd name="T45" fmla="*/ 198 h 214"/>
                  <a:gd name="T46" fmla="*/ 31 w 250"/>
                  <a:gd name="T47" fmla="*/ 198 h 214"/>
                  <a:gd name="T48" fmla="*/ 31 w 250"/>
                  <a:gd name="T49" fmla="*/ 206 h 214"/>
                  <a:gd name="T50" fmla="*/ 35 w 250"/>
                  <a:gd name="T51" fmla="*/ 211 h 214"/>
                  <a:gd name="T52" fmla="*/ 35 w 250"/>
                  <a:gd name="T53" fmla="*/ 206 h 214"/>
                  <a:gd name="T54" fmla="*/ 40 w 250"/>
                  <a:gd name="T55" fmla="*/ 203 h 214"/>
                  <a:gd name="T56" fmla="*/ 42 w 250"/>
                  <a:gd name="T57" fmla="*/ 203 h 214"/>
                  <a:gd name="T58" fmla="*/ 48 w 250"/>
                  <a:gd name="T59" fmla="*/ 207 h 214"/>
                  <a:gd name="T60" fmla="*/ 53 w 250"/>
                  <a:gd name="T61" fmla="*/ 213 h 214"/>
                  <a:gd name="T62" fmla="*/ 55 w 250"/>
                  <a:gd name="T63" fmla="*/ 199 h 214"/>
                  <a:gd name="T64" fmla="*/ 61 w 250"/>
                  <a:gd name="T65" fmla="*/ 190 h 214"/>
                  <a:gd name="T66" fmla="*/ 65 w 250"/>
                  <a:gd name="T67" fmla="*/ 181 h 214"/>
                  <a:gd name="T68" fmla="*/ 75 w 250"/>
                  <a:gd name="T69" fmla="*/ 177 h 214"/>
                  <a:gd name="T70" fmla="*/ 84 w 250"/>
                  <a:gd name="T71" fmla="*/ 175 h 214"/>
                  <a:gd name="T72" fmla="*/ 96 w 250"/>
                  <a:gd name="T73" fmla="*/ 179 h 214"/>
                  <a:gd name="T74" fmla="*/ 105 w 250"/>
                  <a:gd name="T75" fmla="*/ 189 h 214"/>
                  <a:gd name="T76" fmla="*/ 111 w 250"/>
                  <a:gd name="T77" fmla="*/ 190 h 214"/>
                  <a:gd name="T78" fmla="*/ 120 w 250"/>
                  <a:gd name="T79" fmla="*/ 186 h 214"/>
                  <a:gd name="T80" fmla="*/ 132 w 250"/>
                  <a:gd name="T81" fmla="*/ 190 h 214"/>
                  <a:gd name="T82" fmla="*/ 141 w 250"/>
                  <a:gd name="T83" fmla="*/ 194 h 214"/>
                  <a:gd name="T84" fmla="*/ 152 w 250"/>
                  <a:gd name="T85" fmla="*/ 193 h 214"/>
                  <a:gd name="T86" fmla="*/ 166 w 250"/>
                  <a:gd name="T87" fmla="*/ 185 h 214"/>
                  <a:gd name="T88" fmla="*/ 177 w 250"/>
                  <a:gd name="T89" fmla="*/ 185 h 214"/>
                  <a:gd name="T90" fmla="*/ 189 w 250"/>
                  <a:gd name="T91" fmla="*/ 190 h 214"/>
                  <a:gd name="T92" fmla="*/ 197 w 250"/>
                  <a:gd name="T93" fmla="*/ 186 h 214"/>
                  <a:gd name="T94" fmla="*/ 206 w 250"/>
                  <a:gd name="T95" fmla="*/ 181 h 214"/>
                  <a:gd name="T96" fmla="*/ 212 w 250"/>
                  <a:gd name="T97" fmla="*/ 179 h 214"/>
                  <a:gd name="T98" fmla="*/ 212 w 250"/>
                  <a:gd name="T99" fmla="*/ 171 h 214"/>
                  <a:gd name="T100" fmla="*/ 213 w 250"/>
                  <a:gd name="T101" fmla="*/ 163 h 214"/>
                  <a:gd name="T102" fmla="*/ 226 w 250"/>
                  <a:gd name="T103" fmla="*/ 140 h 214"/>
                  <a:gd name="T104" fmla="*/ 242 w 250"/>
                  <a:gd name="T105" fmla="*/ 120 h 214"/>
                  <a:gd name="T106" fmla="*/ 243 w 250"/>
                  <a:gd name="T107" fmla="*/ 97 h 214"/>
                  <a:gd name="T108" fmla="*/ 247 w 250"/>
                  <a:gd name="T109" fmla="*/ 63 h 214"/>
                  <a:gd name="T110" fmla="*/ 246 w 250"/>
                  <a:gd name="T111" fmla="*/ 53 h 214"/>
                  <a:gd name="T112" fmla="*/ 246 w 250"/>
                  <a:gd name="T113" fmla="*/ 53 h 214"/>
                  <a:gd name="T114" fmla="*/ 246 w 250"/>
                  <a:gd name="T115" fmla="*/ 5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50" h="214">
                    <a:moveTo>
                      <a:pt x="246" y="53"/>
                    </a:moveTo>
                    <a:lnTo>
                      <a:pt x="243" y="52"/>
                    </a:lnTo>
                    <a:lnTo>
                      <a:pt x="243" y="49"/>
                    </a:lnTo>
                    <a:lnTo>
                      <a:pt x="243" y="48"/>
                    </a:lnTo>
                    <a:lnTo>
                      <a:pt x="239" y="41"/>
                    </a:lnTo>
                    <a:lnTo>
                      <a:pt x="238" y="39"/>
                    </a:lnTo>
                    <a:lnTo>
                      <a:pt x="237" y="35"/>
                    </a:lnTo>
                    <a:lnTo>
                      <a:pt x="235" y="25"/>
                    </a:lnTo>
                    <a:lnTo>
                      <a:pt x="235" y="24"/>
                    </a:lnTo>
                    <a:lnTo>
                      <a:pt x="235" y="19"/>
                    </a:lnTo>
                    <a:lnTo>
                      <a:pt x="234" y="11"/>
                    </a:lnTo>
                    <a:lnTo>
                      <a:pt x="223" y="17"/>
                    </a:lnTo>
                    <a:lnTo>
                      <a:pt x="222" y="16"/>
                    </a:lnTo>
                    <a:lnTo>
                      <a:pt x="221" y="15"/>
                    </a:lnTo>
                    <a:lnTo>
                      <a:pt x="220" y="15"/>
                    </a:lnTo>
                    <a:lnTo>
                      <a:pt x="216" y="11"/>
                    </a:lnTo>
                    <a:lnTo>
                      <a:pt x="213" y="10"/>
                    </a:lnTo>
                    <a:lnTo>
                      <a:pt x="212" y="8"/>
                    </a:lnTo>
                    <a:lnTo>
                      <a:pt x="206" y="6"/>
                    </a:lnTo>
                    <a:lnTo>
                      <a:pt x="202" y="6"/>
                    </a:lnTo>
                    <a:lnTo>
                      <a:pt x="197" y="4"/>
                    </a:lnTo>
                    <a:lnTo>
                      <a:pt x="190" y="2"/>
                    </a:lnTo>
                    <a:lnTo>
                      <a:pt x="186" y="0"/>
                    </a:lnTo>
                    <a:lnTo>
                      <a:pt x="185" y="2"/>
                    </a:lnTo>
                    <a:lnTo>
                      <a:pt x="141" y="32"/>
                    </a:lnTo>
                    <a:lnTo>
                      <a:pt x="119" y="48"/>
                    </a:lnTo>
                    <a:lnTo>
                      <a:pt x="99" y="65"/>
                    </a:lnTo>
                    <a:lnTo>
                      <a:pt x="96" y="71"/>
                    </a:lnTo>
                    <a:lnTo>
                      <a:pt x="89" y="75"/>
                    </a:lnTo>
                    <a:lnTo>
                      <a:pt x="84" y="76"/>
                    </a:lnTo>
                    <a:lnTo>
                      <a:pt x="80" y="76"/>
                    </a:lnTo>
                    <a:lnTo>
                      <a:pt x="67" y="80"/>
                    </a:lnTo>
                    <a:lnTo>
                      <a:pt x="65" y="80"/>
                    </a:lnTo>
                    <a:lnTo>
                      <a:pt x="65" y="98"/>
                    </a:lnTo>
                    <a:lnTo>
                      <a:pt x="65" y="120"/>
                    </a:lnTo>
                    <a:lnTo>
                      <a:pt x="63" y="129"/>
                    </a:lnTo>
                    <a:lnTo>
                      <a:pt x="61" y="136"/>
                    </a:lnTo>
                    <a:lnTo>
                      <a:pt x="59" y="141"/>
                    </a:lnTo>
                    <a:lnTo>
                      <a:pt x="57" y="142"/>
                    </a:lnTo>
                    <a:lnTo>
                      <a:pt x="55" y="145"/>
                    </a:lnTo>
                    <a:lnTo>
                      <a:pt x="53" y="149"/>
                    </a:lnTo>
                    <a:lnTo>
                      <a:pt x="52" y="149"/>
                    </a:lnTo>
                    <a:lnTo>
                      <a:pt x="48" y="149"/>
                    </a:lnTo>
                    <a:lnTo>
                      <a:pt x="44" y="149"/>
                    </a:lnTo>
                    <a:lnTo>
                      <a:pt x="42" y="149"/>
                    </a:lnTo>
                    <a:lnTo>
                      <a:pt x="35" y="150"/>
                    </a:lnTo>
                    <a:lnTo>
                      <a:pt x="26" y="150"/>
                    </a:lnTo>
                    <a:lnTo>
                      <a:pt x="18" y="150"/>
                    </a:lnTo>
                    <a:lnTo>
                      <a:pt x="14" y="154"/>
                    </a:lnTo>
                    <a:lnTo>
                      <a:pt x="11" y="156"/>
                    </a:lnTo>
                    <a:lnTo>
                      <a:pt x="8" y="156"/>
                    </a:lnTo>
                    <a:lnTo>
                      <a:pt x="2" y="156"/>
                    </a:lnTo>
                    <a:lnTo>
                      <a:pt x="0" y="156"/>
                    </a:lnTo>
                    <a:lnTo>
                      <a:pt x="0" y="158"/>
                    </a:lnTo>
                    <a:lnTo>
                      <a:pt x="0" y="160"/>
                    </a:lnTo>
                    <a:lnTo>
                      <a:pt x="0" y="163"/>
                    </a:lnTo>
                    <a:lnTo>
                      <a:pt x="2" y="166"/>
                    </a:lnTo>
                    <a:lnTo>
                      <a:pt x="2" y="167"/>
                    </a:lnTo>
                    <a:lnTo>
                      <a:pt x="2" y="169"/>
                    </a:lnTo>
                    <a:lnTo>
                      <a:pt x="4" y="173"/>
                    </a:lnTo>
                    <a:lnTo>
                      <a:pt x="6" y="175"/>
                    </a:lnTo>
                    <a:lnTo>
                      <a:pt x="6" y="179"/>
                    </a:lnTo>
                    <a:lnTo>
                      <a:pt x="18" y="185"/>
                    </a:lnTo>
                    <a:lnTo>
                      <a:pt x="15" y="185"/>
                    </a:lnTo>
                    <a:lnTo>
                      <a:pt x="14" y="185"/>
                    </a:lnTo>
                    <a:lnTo>
                      <a:pt x="14" y="189"/>
                    </a:lnTo>
                    <a:lnTo>
                      <a:pt x="15" y="193"/>
                    </a:lnTo>
                    <a:lnTo>
                      <a:pt x="22" y="198"/>
                    </a:lnTo>
                    <a:lnTo>
                      <a:pt x="26" y="198"/>
                    </a:lnTo>
                    <a:lnTo>
                      <a:pt x="27" y="198"/>
                    </a:lnTo>
                    <a:lnTo>
                      <a:pt x="28" y="197"/>
                    </a:lnTo>
                    <a:lnTo>
                      <a:pt x="31" y="198"/>
                    </a:lnTo>
                    <a:lnTo>
                      <a:pt x="32" y="202"/>
                    </a:lnTo>
                    <a:lnTo>
                      <a:pt x="31" y="203"/>
                    </a:lnTo>
                    <a:lnTo>
                      <a:pt x="31" y="206"/>
                    </a:lnTo>
                    <a:lnTo>
                      <a:pt x="32" y="210"/>
                    </a:lnTo>
                    <a:lnTo>
                      <a:pt x="35" y="213"/>
                    </a:lnTo>
                    <a:lnTo>
                      <a:pt x="35" y="211"/>
                    </a:lnTo>
                    <a:lnTo>
                      <a:pt x="35" y="210"/>
                    </a:lnTo>
                    <a:lnTo>
                      <a:pt x="35" y="207"/>
                    </a:lnTo>
                    <a:lnTo>
                      <a:pt x="35" y="206"/>
                    </a:lnTo>
                    <a:lnTo>
                      <a:pt x="36" y="203"/>
                    </a:lnTo>
                    <a:lnTo>
                      <a:pt x="39" y="203"/>
                    </a:lnTo>
                    <a:lnTo>
                      <a:pt x="40" y="203"/>
                    </a:lnTo>
                    <a:lnTo>
                      <a:pt x="40" y="203"/>
                    </a:lnTo>
                    <a:lnTo>
                      <a:pt x="40" y="202"/>
                    </a:lnTo>
                    <a:lnTo>
                      <a:pt x="42" y="203"/>
                    </a:lnTo>
                    <a:lnTo>
                      <a:pt x="42" y="203"/>
                    </a:lnTo>
                    <a:lnTo>
                      <a:pt x="46" y="206"/>
                    </a:lnTo>
                    <a:lnTo>
                      <a:pt x="48" y="207"/>
                    </a:lnTo>
                    <a:lnTo>
                      <a:pt x="53" y="214"/>
                    </a:lnTo>
                    <a:lnTo>
                      <a:pt x="53" y="214"/>
                    </a:lnTo>
                    <a:lnTo>
                      <a:pt x="53" y="213"/>
                    </a:lnTo>
                    <a:lnTo>
                      <a:pt x="53" y="213"/>
                    </a:lnTo>
                    <a:lnTo>
                      <a:pt x="55" y="203"/>
                    </a:lnTo>
                    <a:lnTo>
                      <a:pt x="55" y="199"/>
                    </a:lnTo>
                    <a:lnTo>
                      <a:pt x="57" y="198"/>
                    </a:lnTo>
                    <a:lnTo>
                      <a:pt x="59" y="194"/>
                    </a:lnTo>
                    <a:lnTo>
                      <a:pt x="61" y="190"/>
                    </a:lnTo>
                    <a:lnTo>
                      <a:pt x="63" y="185"/>
                    </a:lnTo>
                    <a:lnTo>
                      <a:pt x="63" y="182"/>
                    </a:lnTo>
                    <a:lnTo>
                      <a:pt x="65" y="181"/>
                    </a:lnTo>
                    <a:lnTo>
                      <a:pt x="68" y="179"/>
                    </a:lnTo>
                    <a:lnTo>
                      <a:pt x="71" y="179"/>
                    </a:lnTo>
                    <a:lnTo>
                      <a:pt x="75" y="177"/>
                    </a:lnTo>
                    <a:lnTo>
                      <a:pt x="79" y="177"/>
                    </a:lnTo>
                    <a:lnTo>
                      <a:pt x="80" y="177"/>
                    </a:lnTo>
                    <a:lnTo>
                      <a:pt x="84" y="175"/>
                    </a:lnTo>
                    <a:lnTo>
                      <a:pt x="88" y="177"/>
                    </a:lnTo>
                    <a:lnTo>
                      <a:pt x="93" y="179"/>
                    </a:lnTo>
                    <a:lnTo>
                      <a:pt x="96" y="179"/>
                    </a:lnTo>
                    <a:lnTo>
                      <a:pt x="99" y="181"/>
                    </a:lnTo>
                    <a:lnTo>
                      <a:pt x="101" y="183"/>
                    </a:lnTo>
                    <a:lnTo>
                      <a:pt x="105" y="189"/>
                    </a:lnTo>
                    <a:lnTo>
                      <a:pt x="107" y="190"/>
                    </a:lnTo>
                    <a:lnTo>
                      <a:pt x="108" y="191"/>
                    </a:lnTo>
                    <a:lnTo>
                      <a:pt x="111" y="190"/>
                    </a:lnTo>
                    <a:lnTo>
                      <a:pt x="112" y="189"/>
                    </a:lnTo>
                    <a:lnTo>
                      <a:pt x="115" y="189"/>
                    </a:lnTo>
                    <a:lnTo>
                      <a:pt x="120" y="186"/>
                    </a:lnTo>
                    <a:lnTo>
                      <a:pt x="123" y="185"/>
                    </a:lnTo>
                    <a:lnTo>
                      <a:pt x="125" y="186"/>
                    </a:lnTo>
                    <a:lnTo>
                      <a:pt x="132" y="190"/>
                    </a:lnTo>
                    <a:lnTo>
                      <a:pt x="133" y="190"/>
                    </a:lnTo>
                    <a:lnTo>
                      <a:pt x="137" y="193"/>
                    </a:lnTo>
                    <a:lnTo>
                      <a:pt x="141" y="194"/>
                    </a:lnTo>
                    <a:lnTo>
                      <a:pt x="145" y="194"/>
                    </a:lnTo>
                    <a:lnTo>
                      <a:pt x="149" y="194"/>
                    </a:lnTo>
                    <a:lnTo>
                      <a:pt x="152" y="193"/>
                    </a:lnTo>
                    <a:lnTo>
                      <a:pt x="154" y="189"/>
                    </a:lnTo>
                    <a:lnTo>
                      <a:pt x="160" y="186"/>
                    </a:lnTo>
                    <a:lnTo>
                      <a:pt x="166" y="185"/>
                    </a:lnTo>
                    <a:lnTo>
                      <a:pt x="168" y="185"/>
                    </a:lnTo>
                    <a:lnTo>
                      <a:pt x="176" y="185"/>
                    </a:lnTo>
                    <a:lnTo>
                      <a:pt x="177" y="185"/>
                    </a:lnTo>
                    <a:lnTo>
                      <a:pt x="178" y="185"/>
                    </a:lnTo>
                    <a:lnTo>
                      <a:pt x="185" y="186"/>
                    </a:lnTo>
                    <a:lnTo>
                      <a:pt x="189" y="190"/>
                    </a:lnTo>
                    <a:lnTo>
                      <a:pt x="193" y="190"/>
                    </a:lnTo>
                    <a:lnTo>
                      <a:pt x="194" y="189"/>
                    </a:lnTo>
                    <a:lnTo>
                      <a:pt x="197" y="186"/>
                    </a:lnTo>
                    <a:lnTo>
                      <a:pt x="198" y="186"/>
                    </a:lnTo>
                    <a:lnTo>
                      <a:pt x="200" y="182"/>
                    </a:lnTo>
                    <a:lnTo>
                      <a:pt x="206" y="181"/>
                    </a:lnTo>
                    <a:lnTo>
                      <a:pt x="208" y="179"/>
                    </a:lnTo>
                    <a:lnTo>
                      <a:pt x="208" y="179"/>
                    </a:lnTo>
                    <a:lnTo>
                      <a:pt x="212" y="179"/>
                    </a:lnTo>
                    <a:lnTo>
                      <a:pt x="213" y="179"/>
                    </a:lnTo>
                    <a:lnTo>
                      <a:pt x="213" y="179"/>
                    </a:lnTo>
                    <a:lnTo>
                      <a:pt x="212" y="171"/>
                    </a:lnTo>
                    <a:lnTo>
                      <a:pt x="210" y="167"/>
                    </a:lnTo>
                    <a:lnTo>
                      <a:pt x="212" y="166"/>
                    </a:lnTo>
                    <a:lnTo>
                      <a:pt x="213" y="163"/>
                    </a:lnTo>
                    <a:lnTo>
                      <a:pt x="216" y="160"/>
                    </a:lnTo>
                    <a:lnTo>
                      <a:pt x="221" y="149"/>
                    </a:lnTo>
                    <a:lnTo>
                      <a:pt x="226" y="140"/>
                    </a:lnTo>
                    <a:lnTo>
                      <a:pt x="237" y="128"/>
                    </a:lnTo>
                    <a:lnTo>
                      <a:pt x="239" y="124"/>
                    </a:lnTo>
                    <a:lnTo>
                      <a:pt x="242" y="120"/>
                    </a:lnTo>
                    <a:lnTo>
                      <a:pt x="242" y="114"/>
                    </a:lnTo>
                    <a:lnTo>
                      <a:pt x="242" y="110"/>
                    </a:lnTo>
                    <a:lnTo>
                      <a:pt x="243" y="97"/>
                    </a:lnTo>
                    <a:lnTo>
                      <a:pt x="243" y="81"/>
                    </a:lnTo>
                    <a:lnTo>
                      <a:pt x="246" y="67"/>
                    </a:lnTo>
                    <a:lnTo>
                      <a:pt x="247" y="63"/>
                    </a:lnTo>
                    <a:lnTo>
                      <a:pt x="250" y="61"/>
                    </a:lnTo>
                    <a:lnTo>
                      <a:pt x="250" y="57"/>
                    </a:lnTo>
                    <a:lnTo>
                      <a:pt x="246" y="53"/>
                    </a:lnTo>
                    <a:lnTo>
                      <a:pt x="246" y="53"/>
                    </a:lnTo>
                    <a:lnTo>
                      <a:pt x="246" y="53"/>
                    </a:lnTo>
                    <a:lnTo>
                      <a:pt x="246" y="53"/>
                    </a:lnTo>
                    <a:lnTo>
                      <a:pt x="246" y="53"/>
                    </a:lnTo>
                    <a:lnTo>
                      <a:pt x="246" y="53"/>
                    </a:lnTo>
                    <a:lnTo>
                      <a:pt x="246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75">
                <a:extLst>
                  <a:ext uri="{FF2B5EF4-FFF2-40B4-BE49-F238E27FC236}">
                    <a16:creationId xmlns:a16="http://schemas.microsoft.com/office/drawing/2014/main" id="{7D483DD3-9A10-440A-819F-3D9407D3F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9247" y="3514730"/>
                <a:ext cx="77788" cy="176214"/>
              </a:xfrm>
              <a:custGeom>
                <a:avLst/>
                <a:gdLst>
                  <a:gd name="T0" fmla="*/ 32 w 49"/>
                  <a:gd name="T1" fmla="*/ 97 h 111"/>
                  <a:gd name="T2" fmla="*/ 32 w 49"/>
                  <a:gd name="T3" fmla="*/ 85 h 111"/>
                  <a:gd name="T4" fmla="*/ 32 w 49"/>
                  <a:gd name="T5" fmla="*/ 68 h 111"/>
                  <a:gd name="T6" fmla="*/ 34 w 49"/>
                  <a:gd name="T7" fmla="*/ 61 h 111"/>
                  <a:gd name="T8" fmla="*/ 38 w 49"/>
                  <a:gd name="T9" fmla="*/ 58 h 111"/>
                  <a:gd name="T10" fmla="*/ 38 w 49"/>
                  <a:gd name="T11" fmla="*/ 54 h 111"/>
                  <a:gd name="T12" fmla="*/ 42 w 49"/>
                  <a:gd name="T13" fmla="*/ 48 h 111"/>
                  <a:gd name="T14" fmla="*/ 47 w 49"/>
                  <a:gd name="T15" fmla="*/ 41 h 111"/>
                  <a:gd name="T16" fmla="*/ 45 w 49"/>
                  <a:gd name="T17" fmla="*/ 37 h 111"/>
                  <a:gd name="T18" fmla="*/ 49 w 49"/>
                  <a:gd name="T19" fmla="*/ 36 h 111"/>
                  <a:gd name="T20" fmla="*/ 47 w 49"/>
                  <a:gd name="T21" fmla="*/ 31 h 111"/>
                  <a:gd name="T22" fmla="*/ 47 w 49"/>
                  <a:gd name="T23" fmla="*/ 23 h 111"/>
                  <a:gd name="T24" fmla="*/ 44 w 49"/>
                  <a:gd name="T25" fmla="*/ 17 h 111"/>
                  <a:gd name="T26" fmla="*/ 45 w 49"/>
                  <a:gd name="T27" fmla="*/ 13 h 111"/>
                  <a:gd name="T28" fmla="*/ 45 w 49"/>
                  <a:gd name="T29" fmla="*/ 12 h 111"/>
                  <a:gd name="T30" fmla="*/ 38 w 49"/>
                  <a:gd name="T31" fmla="*/ 4 h 111"/>
                  <a:gd name="T32" fmla="*/ 34 w 49"/>
                  <a:gd name="T33" fmla="*/ 1 h 111"/>
                  <a:gd name="T34" fmla="*/ 32 w 49"/>
                  <a:gd name="T35" fmla="*/ 1 h 111"/>
                  <a:gd name="T36" fmla="*/ 31 w 49"/>
                  <a:gd name="T37" fmla="*/ 1 h 111"/>
                  <a:gd name="T38" fmla="*/ 27 w 49"/>
                  <a:gd name="T39" fmla="*/ 4 h 111"/>
                  <a:gd name="T40" fmla="*/ 27 w 49"/>
                  <a:gd name="T41" fmla="*/ 8 h 111"/>
                  <a:gd name="T42" fmla="*/ 27 w 49"/>
                  <a:gd name="T43" fmla="*/ 11 h 111"/>
                  <a:gd name="T44" fmla="*/ 24 w 49"/>
                  <a:gd name="T45" fmla="*/ 13 h 111"/>
                  <a:gd name="T46" fmla="*/ 20 w 49"/>
                  <a:gd name="T47" fmla="*/ 17 h 111"/>
                  <a:gd name="T48" fmla="*/ 14 w 49"/>
                  <a:gd name="T49" fmla="*/ 19 h 111"/>
                  <a:gd name="T50" fmla="*/ 10 w 49"/>
                  <a:gd name="T51" fmla="*/ 19 h 111"/>
                  <a:gd name="T52" fmla="*/ 3 w 49"/>
                  <a:gd name="T53" fmla="*/ 24 h 111"/>
                  <a:gd name="T54" fmla="*/ 0 w 49"/>
                  <a:gd name="T55" fmla="*/ 36 h 111"/>
                  <a:gd name="T56" fmla="*/ 6 w 49"/>
                  <a:gd name="T57" fmla="*/ 41 h 111"/>
                  <a:gd name="T58" fmla="*/ 10 w 49"/>
                  <a:gd name="T59" fmla="*/ 45 h 111"/>
                  <a:gd name="T60" fmla="*/ 11 w 49"/>
                  <a:gd name="T61" fmla="*/ 57 h 111"/>
                  <a:gd name="T62" fmla="*/ 15 w 49"/>
                  <a:gd name="T63" fmla="*/ 68 h 111"/>
                  <a:gd name="T64" fmla="*/ 15 w 49"/>
                  <a:gd name="T65" fmla="*/ 94 h 111"/>
                  <a:gd name="T66" fmla="*/ 14 w 49"/>
                  <a:gd name="T67" fmla="*/ 98 h 111"/>
                  <a:gd name="T68" fmla="*/ 16 w 49"/>
                  <a:gd name="T69" fmla="*/ 111 h 111"/>
                  <a:gd name="T70" fmla="*/ 23 w 49"/>
                  <a:gd name="T71" fmla="*/ 110 h 111"/>
                  <a:gd name="T72" fmla="*/ 32 w 49"/>
                  <a:gd name="T73" fmla="*/ 105 h 111"/>
                  <a:gd name="T74" fmla="*/ 32 w 49"/>
                  <a:gd name="T75" fmla="*/ 101 h 111"/>
                  <a:gd name="T76" fmla="*/ 32 w 49"/>
                  <a:gd name="T77" fmla="*/ 101 h 111"/>
                  <a:gd name="T78" fmla="*/ 32 w 49"/>
                  <a:gd name="T79" fmla="*/ 10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9" h="111">
                    <a:moveTo>
                      <a:pt x="32" y="101"/>
                    </a:moveTo>
                    <a:lnTo>
                      <a:pt x="32" y="97"/>
                    </a:lnTo>
                    <a:lnTo>
                      <a:pt x="32" y="92"/>
                    </a:lnTo>
                    <a:lnTo>
                      <a:pt x="32" y="85"/>
                    </a:lnTo>
                    <a:lnTo>
                      <a:pt x="31" y="81"/>
                    </a:lnTo>
                    <a:lnTo>
                      <a:pt x="32" y="68"/>
                    </a:lnTo>
                    <a:lnTo>
                      <a:pt x="32" y="62"/>
                    </a:lnTo>
                    <a:lnTo>
                      <a:pt x="34" y="61"/>
                    </a:lnTo>
                    <a:lnTo>
                      <a:pt x="36" y="61"/>
                    </a:lnTo>
                    <a:lnTo>
                      <a:pt x="38" y="58"/>
                    </a:lnTo>
                    <a:lnTo>
                      <a:pt x="38" y="57"/>
                    </a:lnTo>
                    <a:lnTo>
                      <a:pt x="38" y="54"/>
                    </a:lnTo>
                    <a:lnTo>
                      <a:pt x="40" y="53"/>
                    </a:lnTo>
                    <a:lnTo>
                      <a:pt x="42" y="48"/>
                    </a:lnTo>
                    <a:lnTo>
                      <a:pt x="45" y="44"/>
                    </a:lnTo>
                    <a:lnTo>
                      <a:pt x="47" y="41"/>
                    </a:lnTo>
                    <a:lnTo>
                      <a:pt x="47" y="40"/>
                    </a:lnTo>
                    <a:lnTo>
                      <a:pt x="45" y="37"/>
                    </a:lnTo>
                    <a:lnTo>
                      <a:pt x="47" y="36"/>
                    </a:lnTo>
                    <a:lnTo>
                      <a:pt x="49" y="36"/>
                    </a:lnTo>
                    <a:lnTo>
                      <a:pt x="49" y="32"/>
                    </a:lnTo>
                    <a:lnTo>
                      <a:pt x="47" y="31"/>
                    </a:lnTo>
                    <a:lnTo>
                      <a:pt x="47" y="27"/>
                    </a:lnTo>
                    <a:lnTo>
                      <a:pt x="47" y="23"/>
                    </a:lnTo>
                    <a:lnTo>
                      <a:pt x="45" y="21"/>
                    </a:lnTo>
                    <a:lnTo>
                      <a:pt x="44" y="17"/>
                    </a:lnTo>
                    <a:lnTo>
                      <a:pt x="45" y="15"/>
                    </a:lnTo>
                    <a:lnTo>
                      <a:pt x="45" y="13"/>
                    </a:lnTo>
                    <a:lnTo>
                      <a:pt x="45" y="12"/>
                    </a:lnTo>
                    <a:lnTo>
                      <a:pt x="45" y="12"/>
                    </a:lnTo>
                    <a:lnTo>
                      <a:pt x="40" y="5"/>
                    </a:lnTo>
                    <a:lnTo>
                      <a:pt x="38" y="4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2" y="0"/>
                    </a:lnTo>
                    <a:lnTo>
                      <a:pt x="32" y="1"/>
                    </a:lnTo>
                    <a:lnTo>
                      <a:pt x="32" y="1"/>
                    </a:lnTo>
                    <a:lnTo>
                      <a:pt x="31" y="1"/>
                    </a:lnTo>
                    <a:lnTo>
                      <a:pt x="28" y="1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7" y="8"/>
                    </a:lnTo>
                    <a:lnTo>
                      <a:pt x="27" y="9"/>
                    </a:lnTo>
                    <a:lnTo>
                      <a:pt x="27" y="11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6"/>
                    </a:lnTo>
                    <a:lnTo>
                      <a:pt x="20" y="17"/>
                    </a:lnTo>
                    <a:lnTo>
                      <a:pt x="19" y="17"/>
                    </a:lnTo>
                    <a:lnTo>
                      <a:pt x="14" y="19"/>
                    </a:lnTo>
                    <a:lnTo>
                      <a:pt x="11" y="17"/>
                    </a:lnTo>
                    <a:lnTo>
                      <a:pt x="10" y="19"/>
                    </a:lnTo>
                    <a:lnTo>
                      <a:pt x="6" y="23"/>
                    </a:lnTo>
                    <a:lnTo>
                      <a:pt x="3" y="24"/>
                    </a:lnTo>
                    <a:lnTo>
                      <a:pt x="2" y="32"/>
                    </a:lnTo>
                    <a:lnTo>
                      <a:pt x="0" y="36"/>
                    </a:lnTo>
                    <a:lnTo>
                      <a:pt x="2" y="37"/>
                    </a:lnTo>
                    <a:lnTo>
                      <a:pt x="6" y="41"/>
                    </a:lnTo>
                    <a:lnTo>
                      <a:pt x="10" y="44"/>
                    </a:lnTo>
                    <a:lnTo>
                      <a:pt x="10" y="45"/>
                    </a:lnTo>
                    <a:lnTo>
                      <a:pt x="10" y="52"/>
                    </a:lnTo>
                    <a:lnTo>
                      <a:pt x="11" y="57"/>
                    </a:lnTo>
                    <a:lnTo>
                      <a:pt x="14" y="62"/>
                    </a:lnTo>
                    <a:lnTo>
                      <a:pt x="15" y="68"/>
                    </a:lnTo>
                    <a:lnTo>
                      <a:pt x="15" y="93"/>
                    </a:lnTo>
                    <a:lnTo>
                      <a:pt x="15" y="94"/>
                    </a:lnTo>
                    <a:lnTo>
                      <a:pt x="14" y="97"/>
                    </a:lnTo>
                    <a:lnTo>
                      <a:pt x="14" y="98"/>
                    </a:lnTo>
                    <a:lnTo>
                      <a:pt x="14" y="106"/>
                    </a:lnTo>
                    <a:lnTo>
                      <a:pt x="16" y="111"/>
                    </a:lnTo>
                    <a:lnTo>
                      <a:pt x="20" y="110"/>
                    </a:lnTo>
                    <a:lnTo>
                      <a:pt x="23" y="110"/>
                    </a:lnTo>
                    <a:lnTo>
                      <a:pt x="31" y="110"/>
                    </a:lnTo>
                    <a:lnTo>
                      <a:pt x="32" y="105"/>
                    </a:lnTo>
                    <a:lnTo>
                      <a:pt x="32" y="101"/>
                    </a:lnTo>
                    <a:lnTo>
                      <a:pt x="32" y="101"/>
                    </a:lnTo>
                    <a:lnTo>
                      <a:pt x="32" y="101"/>
                    </a:lnTo>
                    <a:lnTo>
                      <a:pt x="32" y="101"/>
                    </a:lnTo>
                    <a:lnTo>
                      <a:pt x="32" y="101"/>
                    </a:lnTo>
                    <a:lnTo>
                      <a:pt x="32" y="101"/>
                    </a:lnTo>
                    <a:lnTo>
                      <a:pt x="32" y="1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76">
                <a:extLst>
                  <a:ext uri="{FF2B5EF4-FFF2-40B4-BE49-F238E27FC236}">
                    <a16:creationId xmlns:a16="http://schemas.microsoft.com/office/drawing/2014/main" id="{67AB1A30-3F21-48C9-BDBD-3F8E98CB7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611" y="3552830"/>
                <a:ext cx="49213" cy="142875"/>
              </a:xfrm>
              <a:custGeom>
                <a:avLst/>
                <a:gdLst>
                  <a:gd name="T0" fmla="*/ 27 w 31"/>
                  <a:gd name="T1" fmla="*/ 82 h 90"/>
                  <a:gd name="T2" fmla="*/ 27 w 31"/>
                  <a:gd name="T3" fmla="*/ 73 h 90"/>
                  <a:gd name="T4" fmla="*/ 28 w 31"/>
                  <a:gd name="T5" fmla="*/ 69 h 90"/>
                  <a:gd name="T6" fmla="*/ 27 w 31"/>
                  <a:gd name="T7" fmla="*/ 38 h 90"/>
                  <a:gd name="T8" fmla="*/ 23 w 31"/>
                  <a:gd name="T9" fmla="*/ 28 h 90"/>
                  <a:gd name="T10" fmla="*/ 23 w 31"/>
                  <a:gd name="T11" fmla="*/ 20 h 90"/>
                  <a:gd name="T12" fmla="*/ 15 w 31"/>
                  <a:gd name="T13" fmla="*/ 13 h 90"/>
                  <a:gd name="T14" fmla="*/ 15 w 31"/>
                  <a:gd name="T15" fmla="*/ 8 h 90"/>
                  <a:gd name="T16" fmla="*/ 15 w 31"/>
                  <a:gd name="T17" fmla="*/ 3 h 90"/>
                  <a:gd name="T18" fmla="*/ 7 w 31"/>
                  <a:gd name="T19" fmla="*/ 3 h 90"/>
                  <a:gd name="T20" fmla="*/ 0 w 31"/>
                  <a:gd name="T21" fmla="*/ 0 h 90"/>
                  <a:gd name="T22" fmla="*/ 1 w 31"/>
                  <a:gd name="T23" fmla="*/ 3 h 90"/>
                  <a:gd name="T24" fmla="*/ 1 w 31"/>
                  <a:gd name="T25" fmla="*/ 8 h 90"/>
                  <a:gd name="T26" fmla="*/ 5 w 31"/>
                  <a:gd name="T27" fmla="*/ 12 h 90"/>
                  <a:gd name="T28" fmla="*/ 7 w 31"/>
                  <a:gd name="T29" fmla="*/ 17 h 90"/>
                  <a:gd name="T30" fmla="*/ 7 w 31"/>
                  <a:gd name="T31" fmla="*/ 21 h 90"/>
                  <a:gd name="T32" fmla="*/ 7 w 31"/>
                  <a:gd name="T33" fmla="*/ 28 h 90"/>
                  <a:gd name="T34" fmla="*/ 5 w 31"/>
                  <a:gd name="T35" fmla="*/ 30 h 90"/>
                  <a:gd name="T36" fmla="*/ 9 w 31"/>
                  <a:gd name="T37" fmla="*/ 30 h 90"/>
                  <a:gd name="T38" fmla="*/ 9 w 31"/>
                  <a:gd name="T39" fmla="*/ 34 h 90"/>
                  <a:gd name="T40" fmla="*/ 9 w 31"/>
                  <a:gd name="T41" fmla="*/ 41 h 90"/>
                  <a:gd name="T42" fmla="*/ 7 w 31"/>
                  <a:gd name="T43" fmla="*/ 42 h 90"/>
                  <a:gd name="T44" fmla="*/ 13 w 31"/>
                  <a:gd name="T45" fmla="*/ 50 h 90"/>
                  <a:gd name="T46" fmla="*/ 11 w 31"/>
                  <a:gd name="T47" fmla="*/ 57 h 90"/>
                  <a:gd name="T48" fmla="*/ 9 w 31"/>
                  <a:gd name="T49" fmla="*/ 65 h 90"/>
                  <a:gd name="T50" fmla="*/ 11 w 31"/>
                  <a:gd name="T51" fmla="*/ 70 h 90"/>
                  <a:gd name="T52" fmla="*/ 9 w 31"/>
                  <a:gd name="T53" fmla="*/ 78 h 90"/>
                  <a:gd name="T54" fmla="*/ 16 w 31"/>
                  <a:gd name="T55" fmla="*/ 86 h 90"/>
                  <a:gd name="T56" fmla="*/ 20 w 31"/>
                  <a:gd name="T57" fmla="*/ 89 h 90"/>
                  <a:gd name="T58" fmla="*/ 31 w 31"/>
                  <a:gd name="T59" fmla="*/ 87 h 90"/>
                  <a:gd name="T60" fmla="*/ 29 w 31"/>
                  <a:gd name="T61" fmla="*/ 87 h 90"/>
                  <a:gd name="T62" fmla="*/ 29 w 31"/>
                  <a:gd name="T63" fmla="*/ 87 h 90"/>
                  <a:gd name="T64" fmla="*/ 29 w 31"/>
                  <a:gd name="T65" fmla="*/ 8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90">
                    <a:moveTo>
                      <a:pt x="29" y="87"/>
                    </a:moveTo>
                    <a:lnTo>
                      <a:pt x="27" y="82"/>
                    </a:lnTo>
                    <a:lnTo>
                      <a:pt x="27" y="74"/>
                    </a:lnTo>
                    <a:lnTo>
                      <a:pt x="27" y="73"/>
                    </a:lnTo>
                    <a:lnTo>
                      <a:pt x="28" y="70"/>
                    </a:lnTo>
                    <a:lnTo>
                      <a:pt x="28" y="69"/>
                    </a:lnTo>
                    <a:lnTo>
                      <a:pt x="28" y="44"/>
                    </a:lnTo>
                    <a:lnTo>
                      <a:pt x="27" y="38"/>
                    </a:lnTo>
                    <a:lnTo>
                      <a:pt x="24" y="33"/>
                    </a:lnTo>
                    <a:lnTo>
                      <a:pt x="23" y="28"/>
                    </a:lnTo>
                    <a:lnTo>
                      <a:pt x="23" y="21"/>
                    </a:lnTo>
                    <a:lnTo>
                      <a:pt x="23" y="20"/>
                    </a:lnTo>
                    <a:lnTo>
                      <a:pt x="19" y="17"/>
                    </a:lnTo>
                    <a:lnTo>
                      <a:pt x="15" y="13"/>
                    </a:lnTo>
                    <a:lnTo>
                      <a:pt x="13" y="12"/>
                    </a:lnTo>
                    <a:lnTo>
                      <a:pt x="15" y="8"/>
                    </a:lnTo>
                    <a:lnTo>
                      <a:pt x="16" y="0"/>
                    </a:lnTo>
                    <a:lnTo>
                      <a:pt x="15" y="3"/>
                    </a:lnTo>
                    <a:lnTo>
                      <a:pt x="13" y="3"/>
                    </a:lnTo>
                    <a:lnTo>
                      <a:pt x="7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5" y="12"/>
                    </a:lnTo>
                    <a:lnTo>
                      <a:pt x="7" y="16"/>
                    </a:lnTo>
                    <a:lnTo>
                      <a:pt x="7" y="17"/>
                    </a:lnTo>
                    <a:lnTo>
                      <a:pt x="7" y="20"/>
                    </a:lnTo>
                    <a:lnTo>
                      <a:pt x="7" y="21"/>
                    </a:lnTo>
                    <a:lnTo>
                      <a:pt x="7" y="24"/>
                    </a:lnTo>
                    <a:lnTo>
                      <a:pt x="7" y="28"/>
                    </a:lnTo>
                    <a:lnTo>
                      <a:pt x="5" y="29"/>
                    </a:lnTo>
                    <a:lnTo>
                      <a:pt x="5" y="30"/>
                    </a:lnTo>
                    <a:lnTo>
                      <a:pt x="9" y="29"/>
                    </a:lnTo>
                    <a:lnTo>
                      <a:pt x="9" y="30"/>
                    </a:lnTo>
                    <a:lnTo>
                      <a:pt x="9" y="33"/>
                    </a:lnTo>
                    <a:lnTo>
                      <a:pt x="9" y="34"/>
                    </a:lnTo>
                    <a:lnTo>
                      <a:pt x="9" y="38"/>
                    </a:lnTo>
                    <a:lnTo>
                      <a:pt x="9" y="41"/>
                    </a:lnTo>
                    <a:lnTo>
                      <a:pt x="9" y="42"/>
                    </a:lnTo>
                    <a:lnTo>
                      <a:pt x="7" y="42"/>
                    </a:lnTo>
                    <a:lnTo>
                      <a:pt x="11" y="48"/>
                    </a:lnTo>
                    <a:lnTo>
                      <a:pt x="13" y="50"/>
                    </a:lnTo>
                    <a:lnTo>
                      <a:pt x="11" y="54"/>
                    </a:lnTo>
                    <a:lnTo>
                      <a:pt x="11" y="57"/>
                    </a:lnTo>
                    <a:lnTo>
                      <a:pt x="11" y="61"/>
                    </a:lnTo>
                    <a:lnTo>
                      <a:pt x="9" y="65"/>
                    </a:lnTo>
                    <a:lnTo>
                      <a:pt x="11" y="69"/>
                    </a:lnTo>
                    <a:lnTo>
                      <a:pt x="11" y="70"/>
                    </a:lnTo>
                    <a:lnTo>
                      <a:pt x="11" y="73"/>
                    </a:lnTo>
                    <a:lnTo>
                      <a:pt x="9" y="78"/>
                    </a:lnTo>
                    <a:lnTo>
                      <a:pt x="11" y="82"/>
                    </a:lnTo>
                    <a:lnTo>
                      <a:pt x="16" y="86"/>
                    </a:lnTo>
                    <a:lnTo>
                      <a:pt x="19" y="87"/>
                    </a:lnTo>
                    <a:lnTo>
                      <a:pt x="20" y="89"/>
                    </a:lnTo>
                    <a:lnTo>
                      <a:pt x="20" y="90"/>
                    </a:lnTo>
                    <a:lnTo>
                      <a:pt x="31" y="87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9" y="87"/>
                    </a:lnTo>
                    <a:lnTo>
                      <a:pt x="29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77">
                <a:extLst>
                  <a:ext uri="{FF2B5EF4-FFF2-40B4-BE49-F238E27FC236}">
                    <a16:creationId xmlns:a16="http://schemas.microsoft.com/office/drawing/2014/main" id="{09E69B6D-8740-4E6F-A8B4-ED30314F5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236" y="3551243"/>
                <a:ext cx="111125" cy="182563"/>
              </a:xfrm>
              <a:custGeom>
                <a:avLst/>
                <a:gdLst>
                  <a:gd name="T0" fmla="*/ 38 w 53"/>
                  <a:gd name="T1" fmla="*/ 1 h 87"/>
                  <a:gd name="T2" fmla="*/ 33 w 53"/>
                  <a:gd name="T3" fmla="*/ 1 h 87"/>
                  <a:gd name="T4" fmla="*/ 30 w 53"/>
                  <a:gd name="T5" fmla="*/ 3 h 87"/>
                  <a:gd name="T6" fmla="*/ 28 w 53"/>
                  <a:gd name="T7" fmla="*/ 3 h 87"/>
                  <a:gd name="T8" fmla="*/ 17 w 53"/>
                  <a:gd name="T9" fmla="*/ 3 h 87"/>
                  <a:gd name="T10" fmla="*/ 5 w 53"/>
                  <a:gd name="T11" fmla="*/ 3 h 87"/>
                  <a:gd name="T12" fmla="*/ 5 w 53"/>
                  <a:gd name="T13" fmla="*/ 6 h 87"/>
                  <a:gd name="T14" fmla="*/ 6 w 53"/>
                  <a:gd name="T15" fmla="*/ 13 h 87"/>
                  <a:gd name="T16" fmla="*/ 6 w 53"/>
                  <a:gd name="T17" fmla="*/ 19 h 87"/>
                  <a:gd name="T18" fmla="*/ 6 w 53"/>
                  <a:gd name="T19" fmla="*/ 23 h 87"/>
                  <a:gd name="T20" fmla="*/ 6 w 53"/>
                  <a:gd name="T21" fmla="*/ 26 h 87"/>
                  <a:gd name="T22" fmla="*/ 7 w 53"/>
                  <a:gd name="T23" fmla="*/ 33 h 87"/>
                  <a:gd name="T24" fmla="*/ 9 w 53"/>
                  <a:gd name="T25" fmla="*/ 40 h 87"/>
                  <a:gd name="T26" fmla="*/ 3 w 53"/>
                  <a:gd name="T27" fmla="*/ 47 h 87"/>
                  <a:gd name="T28" fmla="*/ 2 w 53"/>
                  <a:gd name="T29" fmla="*/ 56 h 87"/>
                  <a:gd name="T30" fmla="*/ 0 w 53"/>
                  <a:gd name="T31" fmla="*/ 65 h 87"/>
                  <a:gd name="T32" fmla="*/ 3 w 53"/>
                  <a:gd name="T33" fmla="*/ 72 h 87"/>
                  <a:gd name="T34" fmla="*/ 5 w 53"/>
                  <a:gd name="T35" fmla="*/ 76 h 87"/>
                  <a:gd name="T36" fmla="*/ 6 w 53"/>
                  <a:gd name="T37" fmla="*/ 83 h 87"/>
                  <a:gd name="T38" fmla="*/ 5 w 53"/>
                  <a:gd name="T39" fmla="*/ 85 h 87"/>
                  <a:gd name="T40" fmla="*/ 10 w 53"/>
                  <a:gd name="T41" fmla="*/ 86 h 87"/>
                  <a:gd name="T42" fmla="*/ 13 w 53"/>
                  <a:gd name="T43" fmla="*/ 87 h 87"/>
                  <a:gd name="T44" fmla="*/ 19 w 53"/>
                  <a:gd name="T45" fmla="*/ 85 h 87"/>
                  <a:gd name="T46" fmla="*/ 28 w 53"/>
                  <a:gd name="T47" fmla="*/ 82 h 87"/>
                  <a:gd name="T48" fmla="*/ 36 w 53"/>
                  <a:gd name="T49" fmla="*/ 76 h 87"/>
                  <a:gd name="T50" fmla="*/ 46 w 53"/>
                  <a:gd name="T51" fmla="*/ 73 h 87"/>
                  <a:gd name="T52" fmla="*/ 49 w 53"/>
                  <a:gd name="T53" fmla="*/ 73 h 87"/>
                  <a:gd name="T54" fmla="*/ 52 w 53"/>
                  <a:gd name="T55" fmla="*/ 70 h 87"/>
                  <a:gd name="T56" fmla="*/ 53 w 53"/>
                  <a:gd name="T57" fmla="*/ 68 h 87"/>
                  <a:gd name="T58" fmla="*/ 50 w 53"/>
                  <a:gd name="T59" fmla="*/ 66 h 87"/>
                  <a:gd name="T60" fmla="*/ 45 w 53"/>
                  <a:gd name="T61" fmla="*/ 60 h 87"/>
                  <a:gd name="T62" fmla="*/ 46 w 53"/>
                  <a:gd name="T63" fmla="*/ 54 h 87"/>
                  <a:gd name="T64" fmla="*/ 45 w 53"/>
                  <a:gd name="T65" fmla="*/ 50 h 87"/>
                  <a:gd name="T66" fmla="*/ 46 w 53"/>
                  <a:gd name="T67" fmla="*/ 44 h 87"/>
                  <a:gd name="T68" fmla="*/ 48 w 53"/>
                  <a:gd name="T69" fmla="*/ 39 h 87"/>
                  <a:gd name="T70" fmla="*/ 43 w 53"/>
                  <a:gd name="T71" fmla="*/ 33 h 87"/>
                  <a:gd name="T72" fmla="*/ 45 w 53"/>
                  <a:gd name="T73" fmla="*/ 32 h 87"/>
                  <a:gd name="T74" fmla="*/ 45 w 53"/>
                  <a:gd name="T75" fmla="*/ 27 h 87"/>
                  <a:gd name="T76" fmla="*/ 45 w 53"/>
                  <a:gd name="T77" fmla="*/ 24 h 87"/>
                  <a:gd name="T78" fmla="*/ 42 w 53"/>
                  <a:gd name="T79" fmla="*/ 24 h 87"/>
                  <a:gd name="T80" fmla="*/ 43 w 53"/>
                  <a:gd name="T81" fmla="*/ 22 h 87"/>
                  <a:gd name="T82" fmla="*/ 43 w 53"/>
                  <a:gd name="T83" fmla="*/ 17 h 87"/>
                  <a:gd name="T84" fmla="*/ 43 w 53"/>
                  <a:gd name="T85" fmla="*/ 14 h 87"/>
                  <a:gd name="T86" fmla="*/ 42 w 53"/>
                  <a:gd name="T87" fmla="*/ 10 h 87"/>
                  <a:gd name="T88" fmla="*/ 39 w 53"/>
                  <a:gd name="T89" fmla="*/ 7 h 87"/>
                  <a:gd name="T90" fmla="*/ 42 w 53"/>
                  <a:gd name="T91" fmla="*/ 6 h 87"/>
                  <a:gd name="T92" fmla="*/ 43 w 53"/>
                  <a:gd name="T93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3" h="87">
                    <a:moveTo>
                      <a:pt x="40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5" y="85"/>
                      <a:pt x="5" y="85"/>
                      <a:pt x="5" y="85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5" y="87"/>
                      <a:pt x="15" y="87"/>
                      <a:pt x="15" y="87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23" y="83"/>
                      <a:pt x="23" y="83"/>
                      <a:pt x="23" y="83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43" y="75"/>
                      <a:pt x="43" y="75"/>
                      <a:pt x="43" y="75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9" y="73"/>
                      <a:pt x="49" y="73"/>
                      <a:pt x="49" y="73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3" y="69"/>
                      <a:pt x="53" y="69"/>
                      <a:pt x="53" y="69"/>
                    </a:cubicBezTo>
                    <a:cubicBezTo>
                      <a:pt x="53" y="68"/>
                      <a:pt x="53" y="68"/>
                      <a:pt x="53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3"/>
                      <a:pt x="45" y="33"/>
                      <a:pt x="45" y="33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3" y="5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lnTo>
                      <a:pt x="4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78">
                <a:extLst>
                  <a:ext uri="{FF2B5EF4-FFF2-40B4-BE49-F238E27FC236}">
                    <a16:creationId xmlns:a16="http://schemas.microsoft.com/office/drawing/2014/main" id="{D57C2DB7-13BA-43DC-AD32-450CFB765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8461" y="3471869"/>
                <a:ext cx="303213" cy="279400"/>
              </a:xfrm>
              <a:custGeom>
                <a:avLst/>
                <a:gdLst>
                  <a:gd name="T0" fmla="*/ 167 w 191"/>
                  <a:gd name="T1" fmla="*/ 6 h 176"/>
                  <a:gd name="T2" fmla="*/ 155 w 191"/>
                  <a:gd name="T3" fmla="*/ 14 h 176"/>
                  <a:gd name="T4" fmla="*/ 139 w 191"/>
                  <a:gd name="T5" fmla="*/ 10 h 176"/>
                  <a:gd name="T6" fmla="*/ 127 w 191"/>
                  <a:gd name="T7" fmla="*/ 10 h 176"/>
                  <a:gd name="T8" fmla="*/ 110 w 191"/>
                  <a:gd name="T9" fmla="*/ 19 h 176"/>
                  <a:gd name="T10" fmla="*/ 94 w 191"/>
                  <a:gd name="T11" fmla="*/ 15 h 176"/>
                  <a:gd name="T12" fmla="*/ 81 w 191"/>
                  <a:gd name="T13" fmla="*/ 11 h 176"/>
                  <a:gd name="T14" fmla="*/ 69 w 191"/>
                  <a:gd name="T15" fmla="*/ 16 h 176"/>
                  <a:gd name="T16" fmla="*/ 60 w 191"/>
                  <a:gd name="T17" fmla="*/ 6 h 176"/>
                  <a:gd name="T18" fmla="*/ 45 w 191"/>
                  <a:gd name="T19" fmla="*/ 0 h 176"/>
                  <a:gd name="T20" fmla="*/ 32 w 191"/>
                  <a:gd name="T21" fmla="*/ 4 h 176"/>
                  <a:gd name="T22" fmla="*/ 24 w 191"/>
                  <a:gd name="T23" fmla="*/ 10 h 176"/>
                  <a:gd name="T24" fmla="*/ 16 w 191"/>
                  <a:gd name="T25" fmla="*/ 24 h 176"/>
                  <a:gd name="T26" fmla="*/ 14 w 191"/>
                  <a:gd name="T27" fmla="*/ 39 h 176"/>
                  <a:gd name="T28" fmla="*/ 14 w 191"/>
                  <a:gd name="T29" fmla="*/ 48 h 176"/>
                  <a:gd name="T30" fmla="*/ 18 w 191"/>
                  <a:gd name="T31" fmla="*/ 59 h 176"/>
                  <a:gd name="T32" fmla="*/ 16 w 191"/>
                  <a:gd name="T33" fmla="*/ 67 h 176"/>
                  <a:gd name="T34" fmla="*/ 9 w 191"/>
                  <a:gd name="T35" fmla="*/ 80 h 176"/>
                  <a:gd name="T36" fmla="*/ 5 w 191"/>
                  <a:gd name="T37" fmla="*/ 88 h 176"/>
                  <a:gd name="T38" fmla="*/ 0 w 191"/>
                  <a:gd name="T39" fmla="*/ 108 h 176"/>
                  <a:gd name="T40" fmla="*/ 1 w 191"/>
                  <a:gd name="T41" fmla="*/ 128 h 176"/>
                  <a:gd name="T42" fmla="*/ 11 w 191"/>
                  <a:gd name="T43" fmla="*/ 136 h 176"/>
                  <a:gd name="T44" fmla="*/ 18 w 191"/>
                  <a:gd name="T45" fmla="*/ 132 h 176"/>
                  <a:gd name="T46" fmla="*/ 29 w 191"/>
                  <a:gd name="T47" fmla="*/ 138 h 176"/>
                  <a:gd name="T48" fmla="*/ 41 w 191"/>
                  <a:gd name="T49" fmla="*/ 150 h 176"/>
                  <a:gd name="T50" fmla="*/ 40 w 191"/>
                  <a:gd name="T51" fmla="*/ 152 h 176"/>
                  <a:gd name="T52" fmla="*/ 45 w 191"/>
                  <a:gd name="T53" fmla="*/ 154 h 176"/>
                  <a:gd name="T54" fmla="*/ 45 w 191"/>
                  <a:gd name="T55" fmla="*/ 164 h 176"/>
                  <a:gd name="T56" fmla="*/ 53 w 191"/>
                  <a:gd name="T57" fmla="*/ 173 h 176"/>
                  <a:gd name="T58" fmla="*/ 57 w 191"/>
                  <a:gd name="T59" fmla="*/ 173 h 176"/>
                  <a:gd name="T60" fmla="*/ 64 w 191"/>
                  <a:gd name="T61" fmla="*/ 168 h 176"/>
                  <a:gd name="T62" fmla="*/ 68 w 191"/>
                  <a:gd name="T63" fmla="*/ 169 h 176"/>
                  <a:gd name="T64" fmla="*/ 72 w 191"/>
                  <a:gd name="T65" fmla="*/ 168 h 176"/>
                  <a:gd name="T66" fmla="*/ 77 w 191"/>
                  <a:gd name="T67" fmla="*/ 169 h 176"/>
                  <a:gd name="T68" fmla="*/ 89 w 191"/>
                  <a:gd name="T69" fmla="*/ 168 h 176"/>
                  <a:gd name="T70" fmla="*/ 90 w 191"/>
                  <a:gd name="T71" fmla="*/ 165 h 176"/>
                  <a:gd name="T72" fmla="*/ 97 w 191"/>
                  <a:gd name="T73" fmla="*/ 162 h 176"/>
                  <a:gd name="T74" fmla="*/ 98 w 191"/>
                  <a:gd name="T75" fmla="*/ 149 h 176"/>
                  <a:gd name="T76" fmla="*/ 114 w 191"/>
                  <a:gd name="T77" fmla="*/ 129 h 176"/>
                  <a:gd name="T78" fmla="*/ 123 w 191"/>
                  <a:gd name="T79" fmla="*/ 128 h 176"/>
                  <a:gd name="T80" fmla="*/ 129 w 191"/>
                  <a:gd name="T81" fmla="*/ 128 h 176"/>
                  <a:gd name="T82" fmla="*/ 134 w 191"/>
                  <a:gd name="T83" fmla="*/ 136 h 176"/>
                  <a:gd name="T84" fmla="*/ 142 w 191"/>
                  <a:gd name="T85" fmla="*/ 128 h 176"/>
                  <a:gd name="T86" fmla="*/ 146 w 191"/>
                  <a:gd name="T87" fmla="*/ 120 h 176"/>
                  <a:gd name="T88" fmla="*/ 151 w 191"/>
                  <a:gd name="T89" fmla="*/ 103 h 176"/>
                  <a:gd name="T90" fmla="*/ 159 w 191"/>
                  <a:gd name="T91" fmla="*/ 95 h 176"/>
                  <a:gd name="T92" fmla="*/ 161 w 191"/>
                  <a:gd name="T93" fmla="*/ 81 h 176"/>
                  <a:gd name="T94" fmla="*/ 171 w 191"/>
                  <a:gd name="T95" fmla="*/ 68 h 176"/>
                  <a:gd name="T96" fmla="*/ 178 w 191"/>
                  <a:gd name="T97" fmla="*/ 50 h 176"/>
                  <a:gd name="T98" fmla="*/ 190 w 191"/>
                  <a:gd name="T99" fmla="*/ 40 h 176"/>
                  <a:gd name="T100" fmla="*/ 187 w 191"/>
                  <a:gd name="T101" fmla="*/ 28 h 176"/>
                  <a:gd name="T102" fmla="*/ 181 w 191"/>
                  <a:gd name="T103" fmla="*/ 15 h 176"/>
                  <a:gd name="T104" fmla="*/ 174 w 191"/>
                  <a:gd name="T105" fmla="*/ 4 h 176"/>
                  <a:gd name="T106" fmla="*/ 173 w 191"/>
                  <a:gd name="T107" fmla="*/ 4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1" h="176">
                    <a:moveTo>
                      <a:pt x="173" y="4"/>
                    </a:moveTo>
                    <a:lnTo>
                      <a:pt x="169" y="4"/>
                    </a:lnTo>
                    <a:lnTo>
                      <a:pt x="169" y="4"/>
                    </a:lnTo>
                    <a:lnTo>
                      <a:pt x="167" y="6"/>
                    </a:lnTo>
                    <a:lnTo>
                      <a:pt x="161" y="7"/>
                    </a:lnTo>
                    <a:lnTo>
                      <a:pt x="159" y="11"/>
                    </a:lnTo>
                    <a:lnTo>
                      <a:pt x="158" y="11"/>
                    </a:lnTo>
                    <a:lnTo>
                      <a:pt x="155" y="14"/>
                    </a:lnTo>
                    <a:lnTo>
                      <a:pt x="154" y="15"/>
                    </a:lnTo>
                    <a:lnTo>
                      <a:pt x="150" y="15"/>
                    </a:lnTo>
                    <a:lnTo>
                      <a:pt x="146" y="11"/>
                    </a:lnTo>
                    <a:lnTo>
                      <a:pt x="139" y="10"/>
                    </a:lnTo>
                    <a:lnTo>
                      <a:pt x="138" y="10"/>
                    </a:lnTo>
                    <a:lnTo>
                      <a:pt x="137" y="10"/>
                    </a:lnTo>
                    <a:lnTo>
                      <a:pt x="129" y="10"/>
                    </a:lnTo>
                    <a:lnTo>
                      <a:pt x="127" y="10"/>
                    </a:lnTo>
                    <a:lnTo>
                      <a:pt x="121" y="11"/>
                    </a:lnTo>
                    <a:lnTo>
                      <a:pt x="115" y="14"/>
                    </a:lnTo>
                    <a:lnTo>
                      <a:pt x="113" y="18"/>
                    </a:lnTo>
                    <a:lnTo>
                      <a:pt x="110" y="19"/>
                    </a:lnTo>
                    <a:lnTo>
                      <a:pt x="106" y="19"/>
                    </a:lnTo>
                    <a:lnTo>
                      <a:pt x="102" y="19"/>
                    </a:lnTo>
                    <a:lnTo>
                      <a:pt x="98" y="18"/>
                    </a:lnTo>
                    <a:lnTo>
                      <a:pt x="94" y="15"/>
                    </a:lnTo>
                    <a:lnTo>
                      <a:pt x="93" y="15"/>
                    </a:lnTo>
                    <a:lnTo>
                      <a:pt x="86" y="11"/>
                    </a:lnTo>
                    <a:lnTo>
                      <a:pt x="84" y="10"/>
                    </a:lnTo>
                    <a:lnTo>
                      <a:pt x="81" y="11"/>
                    </a:lnTo>
                    <a:lnTo>
                      <a:pt x="76" y="14"/>
                    </a:lnTo>
                    <a:lnTo>
                      <a:pt x="73" y="14"/>
                    </a:lnTo>
                    <a:lnTo>
                      <a:pt x="72" y="15"/>
                    </a:lnTo>
                    <a:lnTo>
                      <a:pt x="69" y="16"/>
                    </a:lnTo>
                    <a:lnTo>
                      <a:pt x="68" y="15"/>
                    </a:lnTo>
                    <a:lnTo>
                      <a:pt x="66" y="14"/>
                    </a:lnTo>
                    <a:lnTo>
                      <a:pt x="62" y="8"/>
                    </a:lnTo>
                    <a:lnTo>
                      <a:pt x="60" y="6"/>
                    </a:lnTo>
                    <a:lnTo>
                      <a:pt x="57" y="4"/>
                    </a:lnTo>
                    <a:lnTo>
                      <a:pt x="54" y="4"/>
                    </a:lnTo>
                    <a:lnTo>
                      <a:pt x="49" y="2"/>
                    </a:lnTo>
                    <a:lnTo>
                      <a:pt x="45" y="0"/>
                    </a:lnTo>
                    <a:lnTo>
                      <a:pt x="41" y="2"/>
                    </a:lnTo>
                    <a:lnTo>
                      <a:pt x="40" y="2"/>
                    </a:lnTo>
                    <a:lnTo>
                      <a:pt x="36" y="2"/>
                    </a:lnTo>
                    <a:lnTo>
                      <a:pt x="32" y="4"/>
                    </a:lnTo>
                    <a:lnTo>
                      <a:pt x="29" y="4"/>
                    </a:lnTo>
                    <a:lnTo>
                      <a:pt x="26" y="6"/>
                    </a:lnTo>
                    <a:lnTo>
                      <a:pt x="24" y="7"/>
                    </a:lnTo>
                    <a:lnTo>
                      <a:pt x="24" y="10"/>
                    </a:lnTo>
                    <a:lnTo>
                      <a:pt x="22" y="15"/>
                    </a:lnTo>
                    <a:lnTo>
                      <a:pt x="20" y="19"/>
                    </a:lnTo>
                    <a:lnTo>
                      <a:pt x="18" y="23"/>
                    </a:lnTo>
                    <a:lnTo>
                      <a:pt x="16" y="24"/>
                    </a:lnTo>
                    <a:lnTo>
                      <a:pt x="16" y="28"/>
                    </a:lnTo>
                    <a:lnTo>
                      <a:pt x="14" y="38"/>
                    </a:lnTo>
                    <a:lnTo>
                      <a:pt x="14" y="38"/>
                    </a:lnTo>
                    <a:lnTo>
                      <a:pt x="14" y="39"/>
                    </a:lnTo>
                    <a:lnTo>
                      <a:pt x="14" y="40"/>
                    </a:lnTo>
                    <a:lnTo>
                      <a:pt x="14" y="42"/>
                    </a:lnTo>
                    <a:lnTo>
                      <a:pt x="13" y="44"/>
                    </a:lnTo>
                    <a:lnTo>
                      <a:pt x="14" y="48"/>
                    </a:lnTo>
                    <a:lnTo>
                      <a:pt x="16" y="50"/>
                    </a:lnTo>
                    <a:lnTo>
                      <a:pt x="16" y="54"/>
                    </a:lnTo>
                    <a:lnTo>
                      <a:pt x="16" y="58"/>
                    </a:lnTo>
                    <a:lnTo>
                      <a:pt x="18" y="59"/>
                    </a:lnTo>
                    <a:lnTo>
                      <a:pt x="18" y="63"/>
                    </a:lnTo>
                    <a:lnTo>
                      <a:pt x="16" y="63"/>
                    </a:lnTo>
                    <a:lnTo>
                      <a:pt x="14" y="64"/>
                    </a:lnTo>
                    <a:lnTo>
                      <a:pt x="16" y="67"/>
                    </a:lnTo>
                    <a:lnTo>
                      <a:pt x="16" y="68"/>
                    </a:lnTo>
                    <a:lnTo>
                      <a:pt x="14" y="71"/>
                    </a:lnTo>
                    <a:lnTo>
                      <a:pt x="11" y="75"/>
                    </a:lnTo>
                    <a:lnTo>
                      <a:pt x="9" y="80"/>
                    </a:lnTo>
                    <a:lnTo>
                      <a:pt x="7" y="81"/>
                    </a:lnTo>
                    <a:lnTo>
                      <a:pt x="7" y="84"/>
                    </a:lnTo>
                    <a:lnTo>
                      <a:pt x="7" y="85"/>
                    </a:lnTo>
                    <a:lnTo>
                      <a:pt x="5" y="88"/>
                    </a:lnTo>
                    <a:lnTo>
                      <a:pt x="3" y="88"/>
                    </a:lnTo>
                    <a:lnTo>
                      <a:pt x="1" y="89"/>
                    </a:lnTo>
                    <a:lnTo>
                      <a:pt x="1" y="95"/>
                    </a:lnTo>
                    <a:lnTo>
                      <a:pt x="0" y="108"/>
                    </a:lnTo>
                    <a:lnTo>
                      <a:pt x="1" y="112"/>
                    </a:lnTo>
                    <a:lnTo>
                      <a:pt x="1" y="119"/>
                    </a:lnTo>
                    <a:lnTo>
                      <a:pt x="1" y="124"/>
                    </a:lnTo>
                    <a:lnTo>
                      <a:pt x="1" y="128"/>
                    </a:lnTo>
                    <a:lnTo>
                      <a:pt x="1" y="132"/>
                    </a:lnTo>
                    <a:lnTo>
                      <a:pt x="0" y="137"/>
                    </a:lnTo>
                    <a:lnTo>
                      <a:pt x="11" y="137"/>
                    </a:lnTo>
                    <a:lnTo>
                      <a:pt x="11" y="136"/>
                    </a:lnTo>
                    <a:lnTo>
                      <a:pt x="11" y="133"/>
                    </a:lnTo>
                    <a:lnTo>
                      <a:pt x="13" y="133"/>
                    </a:lnTo>
                    <a:lnTo>
                      <a:pt x="14" y="133"/>
                    </a:lnTo>
                    <a:lnTo>
                      <a:pt x="18" y="132"/>
                    </a:lnTo>
                    <a:lnTo>
                      <a:pt x="14" y="136"/>
                    </a:lnTo>
                    <a:lnTo>
                      <a:pt x="18" y="136"/>
                    </a:lnTo>
                    <a:lnTo>
                      <a:pt x="26" y="137"/>
                    </a:lnTo>
                    <a:lnTo>
                      <a:pt x="29" y="138"/>
                    </a:lnTo>
                    <a:lnTo>
                      <a:pt x="33" y="141"/>
                    </a:lnTo>
                    <a:lnTo>
                      <a:pt x="37" y="149"/>
                    </a:lnTo>
                    <a:lnTo>
                      <a:pt x="40" y="150"/>
                    </a:lnTo>
                    <a:lnTo>
                      <a:pt x="41" y="150"/>
                    </a:lnTo>
                    <a:lnTo>
                      <a:pt x="44" y="150"/>
                    </a:lnTo>
                    <a:lnTo>
                      <a:pt x="45" y="150"/>
                    </a:lnTo>
                    <a:lnTo>
                      <a:pt x="41" y="152"/>
                    </a:lnTo>
                    <a:lnTo>
                      <a:pt x="40" y="152"/>
                    </a:lnTo>
                    <a:lnTo>
                      <a:pt x="41" y="154"/>
                    </a:lnTo>
                    <a:lnTo>
                      <a:pt x="44" y="152"/>
                    </a:lnTo>
                    <a:lnTo>
                      <a:pt x="46" y="152"/>
                    </a:lnTo>
                    <a:lnTo>
                      <a:pt x="45" y="154"/>
                    </a:lnTo>
                    <a:lnTo>
                      <a:pt x="44" y="156"/>
                    </a:lnTo>
                    <a:lnTo>
                      <a:pt x="44" y="158"/>
                    </a:lnTo>
                    <a:lnTo>
                      <a:pt x="44" y="160"/>
                    </a:lnTo>
                    <a:lnTo>
                      <a:pt x="45" y="164"/>
                    </a:lnTo>
                    <a:lnTo>
                      <a:pt x="45" y="168"/>
                    </a:lnTo>
                    <a:lnTo>
                      <a:pt x="46" y="169"/>
                    </a:lnTo>
                    <a:lnTo>
                      <a:pt x="50" y="172"/>
                    </a:lnTo>
                    <a:lnTo>
                      <a:pt x="53" y="173"/>
                    </a:lnTo>
                    <a:lnTo>
                      <a:pt x="53" y="172"/>
                    </a:lnTo>
                    <a:lnTo>
                      <a:pt x="54" y="176"/>
                    </a:lnTo>
                    <a:lnTo>
                      <a:pt x="57" y="172"/>
                    </a:lnTo>
                    <a:lnTo>
                      <a:pt x="57" y="173"/>
                    </a:lnTo>
                    <a:lnTo>
                      <a:pt x="60" y="173"/>
                    </a:lnTo>
                    <a:lnTo>
                      <a:pt x="62" y="173"/>
                    </a:lnTo>
                    <a:lnTo>
                      <a:pt x="64" y="169"/>
                    </a:lnTo>
                    <a:lnTo>
                      <a:pt x="64" y="168"/>
                    </a:lnTo>
                    <a:lnTo>
                      <a:pt x="66" y="165"/>
                    </a:lnTo>
                    <a:lnTo>
                      <a:pt x="66" y="169"/>
                    </a:lnTo>
                    <a:lnTo>
                      <a:pt x="68" y="173"/>
                    </a:lnTo>
                    <a:lnTo>
                      <a:pt x="68" y="169"/>
                    </a:lnTo>
                    <a:lnTo>
                      <a:pt x="70" y="172"/>
                    </a:lnTo>
                    <a:lnTo>
                      <a:pt x="72" y="169"/>
                    </a:lnTo>
                    <a:lnTo>
                      <a:pt x="70" y="168"/>
                    </a:lnTo>
                    <a:lnTo>
                      <a:pt x="72" y="168"/>
                    </a:lnTo>
                    <a:lnTo>
                      <a:pt x="73" y="169"/>
                    </a:lnTo>
                    <a:lnTo>
                      <a:pt x="76" y="169"/>
                    </a:lnTo>
                    <a:lnTo>
                      <a:pt x="77" y="168"/>
                    </a:lnTo>
                    <a:lnTo>
                      <a:pt x="77" y="169"/>
                    </a:lnTo>
                    <a:lnTo>
                      <a:pt x="80" y="169"/>
                    </a:lnTo>
                    <a:lnTo>
                      <a:pt x="85" y="169"/>
                    </a:lnTo>
                    <a:lnTo>
                      <a:pt x="89" y="169"/>
                    </a:lnTo>
                    <a:lnTo>
                      <a:pt x="89" y="168"/>
                    </a:lnTo>
                    <a:lnTo>
                      <a:pt x="89" y="164"/>
                    </a:lnTo>
                    <a:lnTo>
                      <a:pt x="90" y="164"/>
                    </a:lnTo>
                    <a:lnTo>
                      <a:pt x="90" y="164"/>
                    </a:lnTo>
                    <a:lnTo>
                      <a:pt x="90" y="165"/>
                    </a:lnTo>
                    <a:lnTo>
                      <a:pt x="93" y="168"/>
                    </a:lnTo>
                    <a:lnTo>
                      <a:pt x="93" y="166"/>
                    </a:lnTo>
                    <a:lnTo>
                      <a:pt x="94" y="165"/>
                    </a:lnTo>
                    <a:lnTo>
                      <a:pt x="97" y="162"/>
                    </a:lnTo>
                    <a:lnTo>
                      <a:pt x="98" y="158"/>
                    </a:lnTo>
                    <a:lnTo>
                      <a:pt x="98" y="152"/>
                    </a:lnTo>
                    <a:lnTo>
                      <a:pt x="101" y="150"/>
                    </a:lnTo>
                    <a:lnTo>
                      <a:pt x="98" y="149"/>
                    </a:lnTo>
                    <a:lnTo>
                      <a:pt x="101" y="146"/>
                    </a:lnTo>
                    <a:lnTo>
                      <a:pt x="103" y="141"/>
                    </a:lnTo>
                    <a:lnTo>
                      <a:pt x="111" y="136"/>
                    </a:lnTo>
                    <a:lnTo>
                      <a:pt x="114" y="129"/>
                    </a:lnTo>
                    <a:lnTo>
                      <a:pt x="115" y="128"/>
                    </a:lnTo>
                    <a:lnTo>
                      <a:pt x="117" y="125"/>
                    </a:lnTo>
                    <a:lnTo>
                      <a:pt x="121" y="128"/>
                    </a:lnTo>
                    <a:lnTo>
                      <a:pt x="123" y="128"/>
                    </a:lnTo>
                    <a:lnTo>
                      <a:pt x="125" y="125"/>
                    </a:lnTo>
                    <a:lnTo>
                      <a:pt x="127" y="121"/>
                    </a:lnTo>
                    <a:lnTo>
                      <a:pt x="127" y="125"/>
                    </a:lnTo>
                    <a:lnTo>
                      <a:pt x="129" y="128"/>
                    </a:lnTo>
                    <a:lnTo>
                      <a:pt x="130" y="129"/>
                    </a:lnTo>
                    <a:lnTo>
                      <a:pt x="134" y="132"/>
                    </a:lnTo>
                    <a:lnTo>
                      <a:pt x="134" y="133"/>
                    </a:lnTo>
                    <a:lnTo>
                      <a:pt x="134" y="136"/>
                    </a:lnTo>
                    <a:lnTo>
                      <a:pt x="137" y="136"/>
                    </a:lnTo>
                    <a:lnTo>
                      <a:pt x="138" y="136"/>
                    </a:lnTo>
                    <a:lnTo>
                      <a:pt x="142" y="132"/>
                    </a:lnTo>
                    <a:lnTo>
                      <a:pt x="142" y="128"/>
                    </a:lnTo>
                    <a:lnTo>
                      <a:pt x="143" y="125"/>
                    </a:lnTo>
                    <a:lnTo>
                      <a:pt x="146" y="124"/>
                    </a:lnTo>
                    <a:lnTo>
                      <a:pt x="146" y="121"/>
                    </a:lnTo>
                    <a:lnTo>
                      <a:pt x="146" y="120"/>
                    </a:lnTo>
                    <a:lnTo>
                      <a:pt x="146" y="119"/>
                    </a:lnTo>
                    <a:lnTo>
                      <a:pt x="150" y="112"/>
                    </a:lnTo>
                    <a:lnTo>
                      <a:pt x="151" y="105"/>
                    </a:lnTo>
                    <a:lnTo>
                      <a:pt x="151" y="103"/>
                    </a:lnTo>
                    <a:lnTo>
                      <a:pt x="154" y="99"/>
                    </a:lnTo>
                    <a:lnTo>
                      <a:pt x="155" y="99"/>
                    </a:lnTo>
                    <a:lnTo>
                      <a:pt x="155" y="95"/>
                    </a:lnTo>
                    <a:lnTo>
                      <a:pt x="159" y="95"/>
                    </a:lnTo>
                    <a:lnTo>
                      <a:pt x="161" y="89"/>
                    </a:lnTo>
                    <a:lnTo>
                      <a:pt x="163" y="85"/>
                    </a:lnTo>
                    <a:lnTo>
                      <a:pt x="163" y="84"/>
                    </a:lnTo>
                    <a:lnTo>
                      <a:pt x="161" y="81"/>
                    </a:lnTo>
                    <a:lnTo>
                      <a:pt x="167" y="79"/>
                    </a:lnTo>
                    <a:lnTo>
                      <a:pt x="169" y="76"/>
                    </a:lnTo>
                    <a:lnTo>
                      <a:pt x="169" y="72"/>
                    </a:lnTo>
                    <a:lnTo>
                      <a:pt x="171" y="68"/>
                    </a:lnTo>
                    <a:lnTo>
                      <a:pt x="173" y="67"/>
                    </a:lnTo>
                    <a:lnTo>
                      <a:pt x="174" y="61"/>
                    </a:lnTo>
                    <a:lnTo>
                      <a:pt x="177" y="54"/>
                    </a:lnTo>
                    <a:lnTo>
                      <a:pt x="178" y="50"/>
                    </a:lnTo>
                    <a:lnTo>
                      <a:pt x="182" y="48"/>
                    </a:lnTo>
                    <a:lnTo>
                      <a:pt x="187" y="46"/>
                    </a:lnTo>
                    <a:lnTo>
                      <a:pt x="190" y="44"/>
                    </a:lnTo>
                    <a:lnTo>
                      <a:pt x="190" y="40"/>
                    </a:lnTo>
                    <a:lnTo>
                      <a:pt x="190" y="38"/>
                    </a:lnTo>
                    <a:lnTo>
                      <a:pt x="191" y="35"/>
                    </a:lnTo>
                    <a:lnTo>
                      <a:pt x="190" y="31"/>
                    </a:lnTo>
                    <a:lnTo>
                      <a:pt x="187" y="28"/>
                    </a:lnTo>
                    <a:lnTo>
                      <a:pt x="184" y="28"/>
                    </a:lnTo>
                    <a:lnTo>
                      <a:pt x="182" y="23"/>
                    </a:lnTo>
                    <a:lnTo>
                      <a:pt x="182" y="18"/>
                    </a:lnTo>
                    <a:lnTo>
                      <a:pt x="181" y="15"/>
                    </a:lnTo>
                    <a:lnTo>
                      <a:pt x="181" y="15"/>
                    </a:lnTo>
                    <a:lnTo>
                      <a:pt x="175" y="7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173" y="4"/>
                    </a:lnTo>
                    <a:lnTo>
                      <a:pt x="173" y="4"/>
                    </a:lnTo>
                    <a:lnTo>
                      <a:pt x="173" y="4"/>
                    </a:lnTo>
                    <a:lnTo>
                      <a:pt x="173" y="4"/>
                    </a:lnTo>
                    <a:lnTo>
                      <a:pt x="173" y="4"/>
                    </a:lnTo>
                    <a:lnTo>
                      <a:pt x="173" y="4"/>
                    </a:lnTo>
                    <a:lnTo>
                      <a:pt x="173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79">
                <a:extLst>
                  <a:ext uri="{FF2B5EF4-FFF2-40B4-BE49-F238E27FC236}">
                    <a16:creationId xmlns:a16="http://schemas.microsoft.com/office/drawing/2014/main" id="{8F3C0902-155B-4E40-B94F-73117C94E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923" y="3197230"/>
                <a:ext cx="266700" cy="458789"/>
              </a:xfrm>
              <a:custGeom>
                <a:avLst/>
                <a:gdLst>
                  <a:gd name="T0" fmla="*/ 165 w 168"/>
                  <a:gd name="T1" fmla="*/ 73 h 289"/>
                  <a:gd name="T2" fmla="*/ 41 w 168"/>
                  <a:gd name="T3" fmla="*/ 0 h 289"/>
                  <a:gd name="T4" fmla="*/ 25 w 168"/>
                  <a:gd name="T5" fmla="*/ 22 h 289"/>
                  <a:gd name="T6" fmla="*/ 28 w 168"/>
                  <a:gd name="T7" fmla="*/ 37 h 289"/>
                  <a:gd name="T8" fmla="*/ 33 w 168"/>
                  <a:gd name="T9" fmla="*/ 47 h 289"/>
                  <a:gd name="T10" fmla="*/ 40 w 168"/>
                  <a:gd name="T11" fmla="*/ 55 h 289"/>
                  <a:gd name="T12" fmla="*/ 36 w 168"/>
                  <a:gd name="T13" fmla="*/ 65 h 289"/>
                  <a:gd name="T14" fmla="*/ 32 w 168"/>
                  <a:gd name="T15" fmla="*/ 108 h 289"/>
                  <a:gd name="T16" fmla="*/ 29 w 168"/>
                  <a:gd name="T17" fmla="*/ 122 h 289"/>
                  <a:gd name="T18" fmla="*/ 11 w 168"/>
                  <a:gd name="T19" fmla="*/ 147 h 289"/>
                  <a:gd name="T20" fmla="*/ 2 w 168"/>
                  <a:gd name="T21" fmla="*/ 164 h 289"/>
                  <a:gd name="T22" fmla="*/ 3 w 168"/>
                  <a:gd name="T23" fmla="*/ 177 h 289"/>
                  <a:gd name="T24" fmla="*/ 10 w 168"/>
                  <a:gd name="T25" fmla="*/ 188 h 289"/>
                  <a:gd name="T26" fmla="*/ 16 w 168"/>
                  <a:gd name="T27" fmla="*/ 188 h 289"/>
                  <a:gd name="T28" fmla="*/ 19 w 168"/>
                  <a:gd name="T29" fmla="*/ 195 h 289"/>
                  <a:gd name="T30" fmla="*/ 24 w 168"/>
                  <a:gd name="T31" fmla="*/ 204 h 289"/>
                  <a:gd name="T32" fmla="*/ 27 w 168"/>
                  <a:gd name="T33" fmla="*/ 211 h 289"/>
                  <a:gd name="T34" fmla="*/ 27 w 168"/>
                  <a:gd name="T35" fmla="*/ 228 h 289"/>
                  <a:gd name="T36" fmla="*/ 36 w 168"/>
                  <a:gd name="T37" fmla="*/ 244 h 289"/>
                  <a:gd name="T38" fmla="*/ 29 w 168"/>
                  <a:gd name="T39" fmla="*/ 244 h 289"/>
                  <a:gd name="T40" fmla="*/ 16 w 168"/>
                  <a:gd name="T41" fmla="*/ 244 h 289"/>
                  <a:gd name="T42" fmla="*/ 10 w 168"/>
                  <a:gd name="T43" fmla="*/ 249 h 289"/>
                  <a:gd name="T44" fmla="*/ 19 w 168"/>
                  <a:gd name="T45" fmla="*/ 262 h 289"/>
                  <a:gd name="T46" fmla="*/ 32 w 168"/>
                  <a:gd name="T47" fmla="*/ 281 h 289"/>
                  <a:gd name="T48" fmla="*/ 33 w 168"/>
                  <a:gd name="T49" fmla="*/ 289 h 289"/>
                  <a:gd name="T50" fmla="*/ 44 w 168"/>
                  <a:gd name="T51" fmla="*/ 288 h 289"/>
                  <a:gd name="T52" fmla="*/ 49 w 168"/>
                  <a:gd name="T53" fmla="*/ 284 h 289"/>
                  <a:gd name="T54" fmla="*/ 53 w 168"/>
                  <a:gd name="T55" fmla="*/ 285 h 289"/>
                  <a:gd name="T56" fmla="*/ 60 w 168"/>
                  <a:gd name="T57" fmla="*/ 284 h 289"/>
                  <a:gd name="T58" fmla="*/ 76 w 168"/>
                  <a:gd name="T59" fmla="*/ 280 h 289"/>
                  <a:gd name="T60" fmla="*/ 84 w 168"/>
                  <a:gd name="T61" fmla="*/ 278 h 289"/>
                  <a:gd name="T62" fmla="*/ 89 w 168"/>
                  <a:gd name="T63" fmla="*/ 266 h 289"/>
                  <a:gd name="T64" fmla="*/ 93 w 168"/>
                  <a:gd name="T65" fmla="*/ 262 h 289"/>
                  <a:gd name="T66" fmla="*/ 110 w 168"/>
                  <a:gd name="T67" fmla="*/ 258 h 289"/>
                  <a:gd name="T68" fmla="*/ 124 w 168"/>
                  <a:gd name="T69" fmla="*/ 248 h 289"/>
                  <a:gd name="T70" fmla="*/ 129 w 168"/>
                  <a:gd name="T71" fmla="*/ 241 h 289"/>
                  <a:gd name="T72" fmla="*/ 133 w 168"/>
                  <a:gd name="T73" fmla="*/ 236 h 289"/>
                  <a:gd name="T74" fmla="*/ 137 w 168"/>
                  <a:gd name="T75" fmla="*/ 231 h 289"/>
                  <a:gd name="T76" fmla="*/ 146 w 168"/>
                  <a:gd name="T77" fmla="*/ 227 h 289"/>
                  <a:gd name="T78" fmla="*/ 150 w 168"/>
                  <a:gd name="T79" fmla="*/ 227 h 289"/>
                  <a:gd name="T80" fmla="*/ 152 w 168"/>
                  <a:gd name="T81" fmla="*/ 219 h 289"/>
                  <a:gd name="T82" fmla="*/ 146 w 168"/>
                  <a:gd name="T83" fmla="*/ 213 h 289"/>
                  <a:gd name="T84" fmla="*/ 146 w 168"/>
                  <a:gd name="T85" fmla="*/ 208 h 289"/>
                  <a:gd name="T86" fmla="*/ 144 w 168"/>
                  <a:gd name="T87" fmla="*/ 204 h 289"/>
                  <a:gd name="T88" fmla="*/ 144 w 168"/>
                  <a:gd name="T89" fmla="*/ 196 h 289"/>
                  <a:gd name="T90" fmla="*/ 138 w 168"/>
                  <a:gd name="T91" fmla="*/ 196 h 289"/>
                  <a:gd name="T92" fmla="*/ 134 w 168"/>
                  <a:gd name="T93" fmla="*/ 191 h 289"/>
                  <a:gd name="T94" fmla="*/ 141 w 168"/>
                  <a:gd name="T95" fmla="*/ 180 h 289"/>
                  <a:gd name="T96" fmla="*/ 138 w 168"/>
                  <a:gd name="T97" fmla="*/ 173 h 289"/>
                  <a:gd name="T98" fmla="*/ 142 w 168"/>
                  <a:gd name="T99" fmla="*/ 161 h 289"/>
                  <a:gd name="T100" fmla="*/ 150 w 168"/>
                  <a:gd name="T101" fmla="*/ 152 h 289"/>
                  <a:gd name="T102" fmla="*/ 150 w 168"/>
                  <a:gd name="T103" fmla="*/ 147 h 289"/>
                  <a:gd name="T104" fmla="*/ 154 w 168"/>
                  <a:gd name="T105" fmla="*/ 140 h 289"/>
                  <a:gd name="T106" fmla="*/ 160 w 168"/>
                  <a:gd name="T107" fmla="*/ 140 h 289"/>
                  <a:gd name="T108" fmla="*/ 165 w 168"/>
                  <a:gd name="T109" fmla="*/ 75 h 289"/>
                  <a:gd name="T110" fmla="*/ 165 w 168"/>
                  <a:gd name="T111" fmla="*/ 75 h 289"/>
                  <a:gd name="T112" fmla="*/ 165 w 168"/>
                  <a:gd name="T113" fmla="*/ 75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68" h="289">
                    <a:moveTo>
                      <a:pt x="165" y="75"/>
                    </a:moveTo>
                    <a:lnTo>
                      <a:pt x="165" y="66"/>
                    </a:lnTo>
                    <a:lnTo>
                      <a:pt x="165" y="73"/>
                    </a:lnTo>
                    <a:lnTo>
                      <a:pt x="150" y="63"/>
                    </a:lnTo>
                    <a:lnTo>
                      <a:pt x="130" y="51"/>
                    </a:lnTo>
                    <a:lnTo>
                      <a:pt x="41" y="0"/>
                    </a:lnTo>
                    <a:lnTo>
                      <a:pt x="24" y="9"/>
                    </a:lnTo>
                    <a:lnTo>
                      <a:pt x="25" y="17"/>
                    </a:lnTo>
                    <a:lnTo>
                      <a:pt x="25" y="22"/>
                    </a:lnTo>
                    <a:lnTo>
                      <a:pt x="25" y="23"/>
                    </a:lnTo>
                    <a:lnTo>
                      <a:pt x="27" y="33"/>
                    </a:lnTo>
                    <a:lnTo>
                      <a:pt x="28" y="37"/>
                    </a:lnTo>
                    <a:lnTo>
                      <a:pt x="29" y="39"/>
                    </a:lnTo>
                    <a:lnTo>
                      <a:pt x="33" y="46"/>
                    </a:lnTo>
                    <a:lnTo>
                      <a:pt x="33" y="47"/>
                    </a:lnTo>
                    <a:lnTo>
                      <a:pt x="33" y="50"/>
                    </a:lnTo>
                    <a:lnTo>
                      <a:pt x="36" y="51"/>
                    </a:lnTo>
                    <a:lnTo>
                      <a:pt x="40" y="55"/>
                    </a:lnTo>
                    <a:lnTo>
                      <a:pt x="40" y="59"/>
                    </a:lnTo>
                    <a:lnTo>
                      <a:pt x="37" y="61"/>
                    </a:lnTo>
                    <a:lnTo>
                      <a:pt x="36" y="65"/>
                    </a:lnTo>
                    <a:lnTo>
                      <a:pt x="33" y="79"/>
                    </a:lnTo>
                    <a:lnTo>
                      <a:pt x="33" y="95"/>
                    </a:lnTo>
                    <a:lnTo>
                      <a:pt x="32" y="108"/>
                    </a:lnTo>
                    <a:lnTo>
                      <a:pt x="32" y="112"/>
                    </a:lnTo>
                    <a:lnTo>
                      <a:pt x="32" y="118"/>
                    </a:lnTo>
                    <a:lnTo>
                      <a:pt x="29" y="122"/>
                    </a:lnTo>
                    <a:lnTo>
                      <a:pt x="27" y="126"/>
                    </a:lnTo>
                    <a:lnTo>
                      <a:pt x="16" y="138"/>
                    </a:lnTo>
                    <a:lnTo>
                      <a:pt x="11" y="147"/>
                    </a:lnTo>
                    <a:lnTo>
                      <a:pt x="6" y="158"/>
                    </a:lnTo>
                    <a:lnTo>
                      <a:pt x="3" y="161"/>
                    </a:lnTo>
                    <a:lnTo>
                      <a:pt x="2" y="164"/>
                    </a:lnTo>
                    <a:lnTo>
                      <a:pt x="0" y="165"/>
                    </a:lnTo>
                    <a:lnTo>
                      <a:pt x="2" y="169"/>
                    </a:lnTo>
                    <a:lnTo>
                      <a:pt x="3" y="177"/>
                    </a:lnTo>
                    <a:lnTo>
                      <a:pt x="4" y="180"/>
                    </a:lnTo>
                    <a:lnTo>
                      <a:pt x="10" y="188"/>
                    </a:lnTo>
                    <a:lnTo>
                      <a:pt x="10" y="188"/>
                    </a:lnTo>
                    <a:lnTo>
                      <a:pt x="11" y="188"/>
                    </a:lnTo>
                    <a:lnTo>
                      <a:pt x="13" y="188"/>
                    </a:lnTo>
                    <a:lnTo>
                      <a:pt x="16" y="188"/>
                    </a:lnTo>
                    <a:lnTo>
                      <a:pt x="16" y="191"/>
                    </a:lnTo>
                    <a:lnTo>
                      <a:pt x="16" y="192"/>
                    </a:lnTo>
                    <a:lnTo>
                      <a:pt x="19" y="195"/>
                    </a:lnTo>
                    <a:lnTo>
                      <a:pt x="20" y="196"/>
                    </a:lnTo>
                    <a:lnTo>
                      <a:pt x="23" y="197"/>
                    </a:lnTo>
                    <a:lnTo>
                      <a:pt x="24" y="204"/>
                    </a:lnTo>
                    <a:lnTo>
                      <a:pt x="24" y="205"/>
                    </a:lnTo>
                    <a:lnTo>
                      <a:pt x="27" y="205"/>
                    </a:lnTo>
                    <a:lnTo>
                      <a:pt x="27" y="211"/>
                    </a:lnTo>
                    <a:lnTo>
                      <a:pt x="27" y="217"/>
                    </a:lnTo>
                    <a:lnTo>
                      <a:pt x="27" y="221"/>
                    </a:lnTo>
                    <a:lnTo>
                      <a:pt x="27" y="228"/>
                    </a:lnTo>
                    <a:lnTo>
                      <a:pt x="28" y="234"/>
                    </a:lnTo>
                    <a:lnTo>
                      <a:pt x="32" y="240"/>
                    </a:lnTo>
                    <a:lnTo>
                      <a:pt x="36" y="244"/>
                    </a:lnTo>
                    <a:lnTo>
                      <a:pt x="33" y="245"/>
                    </a:lnTo>
                    <a:lnTo>
                      <a:pt x="32" y="245"/>
                    </a:lnTo>
                    <a:lnTo>
                      <a:pt x="29" y="244"/>
                    </a:lnTo>
                    <a:lnTo>
                      <a:pt x="27" y="244"/>
                    </a:lnTo>
                    <a:lnTo>
                      <a:pt x="20" y="245"/>
                    </a:lnTo>
                    <a:lnTo>
                      <a:pt x="16" y="244"/>
                    </a:lnTo>
                    <a:lnTo>
                      <a:pt x="13" y="245"/>
                    </a:lnTo>
                    <a:lnTo>
                      <a:pt x="10" y="248"/>
                    </a:lnTo>
                    <a:lnTo>
                      <a:pt x="10" y="249"/>
                    </a:lnTo>
                    <a:lnTo>
                      <a:pt x="11" y="253"/>
                    </a:lnTo>
                    <a:lnTo>
                      <a:pt x="13" y="254"/>
                    </a:lnTo>
                    <a:lnTo>
                      <a:pt x="19" y="262"/>
                    </a:lnTo>
                    <a:lnTo>
                      <a:pt x="28" y="270"/>
                    </a:lnTo>
                    <a:lnTo>
                      <a:pt x="29" y="276"/>
                    </a:lnTo>
                    <a:lnTo>
                      <a:pt x="32" y="281"/>
                    </a:lnTo>
                    <a:lnTo>
                      <a:pt x="33" y="285"/>
                    </a:lnTo>
                    <a:lnTo>
                      <a:pt x="33" y="288"/>
                    </a:lnTo>
                    <a:lnTo>
                      <a:pt x="33" y="289"/>
                    </a:lnTo>
                    <a:lnTo>
                      <a:pt x="36" y="289"/>
                    </a:lnTo>
                    <a:lnTo>
                      <a:pt x="40" y="289"/>
                    </a:lnTo>
                    <a:lnTo>
                      <a:pt x="44" y="288"/>
                    </a:lnTo>
                    <a:lnTo>
                      <a:pt x="45" y="286"/>
                    </a:lnTo>
                    <a:lnTo>
                      <a:pt x="47" y="285"/>
                    </a:lnTo>
                    <a:lnTo>
                      <a:pt x="49" y="284"/>
                    </a:lnTo>
                    <a:lnTo>
                      <a:pt x="49" y="284"/>
                    </a:lnTo>
                    <a:lnTo>
                      <a:pt x="51" y="281"/>
                    </a:lnTo>
                    <a:lnTo>
                      <a:pt x="53" y="285"/>
                    </a:lnTo>
                    <a:lnTo>
                      <a:pt x="55" y="289"/>
                    </a:lnTo>
                    <a:lnTo>
                      <a:pt x="57" y="285"/>
                    </a:lnTo>
                    <a:lnTo>
                      <a:pt x="60" y="284"/>
                    </a:lnTo>
                    <a:lnTo>
                      <a:pt x="67" y="281"/>
                    </a:lnTo>
                    <a:lnTo>
                      <a:pt x="72" y="280"/>
                    </a:lnTo>
                    <a:lnTo>
                      <a:pt x="76" y="280"/>
                    </a:lnTo>
                    <a:lnTo>
                      <a:pt x="80" y="280"/>
                    </a:lnTo>
                    <a:lnTo>
                      <a:pt x="81" y="280"/>
                    </a:lnTo>
                    <a:lnTo>
                      <a:pt x="84" y="278"/>
                    </a:lnTo>
                    <a:lnTo>
                      <a:pt x="85" y="276"/>
                    </a:lnTo>
                    <a:lnTo>
                      <a:pt x="91" y="268"/>
                    </a:lnTo>
                    <a:lnTo>
                      <a:pt x="89" y="266"/>
                    </a:lnTo>
                    <a:lnTo>
                      <a:pt x="87" y="265"/>
                    </a:lnTo>
                    <a:lnTo>
                      <a:pt x="89" y="262"/>
                    </a:lnTo>
                    <a:lnTo>
                      <a:pt x="93" y="262"/>
                    </a:lnTo>
                    <a:lnTo>
                      <a:pt x="98" y="262"/>
                    </a:lnTo>
                    <a:lnTo>
                      <a:pt x="104" y="261"/>
                    </a:lnTo>
                    <a:lnTo>
                      <a:pt x="110" y="258"/>
                    </a:lnTo>
                    <a:lnTo>
                      <a:pt x="116" y="257"/>
                    </a:lnTo>
                    <a:lnTo>
                      <a:pt x="120" y="253"/>
                    </a:lnTo>
                    <a:lnTo>
                      <a:pt x="124" y="248"/>
                    </a:lnTo>
                    <a:lnTo>
                      <a:pt x="125" y="245"/>
                    </a:lnTo>
                    <a:lnTo>
                      <a:pt x="128" y="244"/>
                    </a:lnTo>
                    <a:lnTo>
                      <a:pt x="129" y="241"/>
                    </a:lnTo>
                    <a:lnTo>
                      <a:pt x="130" y="240"/>
                    </a:lnTo>
                    <a:lnTo>
                      <a:pt x="130" y="237"/>
                    </a:lnTo>
                    <a:lnTo>
                      <a:pt x="133" y="236"/>
                    </a:lnTo>
                    <a:lnTo>
                      <a:pt x="133" y="234"/>
                    </a:lnTo>
                    <a:lnTo>
                      <a:pt x="133" y="232"/>
                    </a:lnTo>
                    <a:lnTo>
                      <a:pt x="137" y="231"/>
                    </a:lnTo>
                    <a:lnTo>
                      <a:pt x="141" y="228"/>
                    </a:lnTo>
                    <a:lnTo>
                      <a:pt x="144" y="227"/>
                    </a:lnTo>
                    <a:lnTo>
                      <a:pt x="146" y="227"/>
                    </a:lnTo>
                    <a:lnTo>
                      <a:pt x="148" y="227"/>
                    </a:lnTo>
                    <a:lnTo>
                      <a:pt x="150" y="228"/>
                    </a:lnTo>
                    <a:lnTo>
                      <a:pt x="150" y="227"/>
                    </a:lnTo>
                    <a:lnTo>
                      <a:pt x="152" y="223"/>
                    </a:lnTo>
                    <a:lnTo>
                      <a:pt x="152" y="221"/>
                    </a:lnTo>
                    <a:lnTo>
                      <a:pt x="152" y="219"/>
                    </a:lnTo>
                    <a:lnTo>
                      <a:pt x="148" y="217"/>
                    </a:lnTo>
                    <a:lnTo>
                      <a:pt x="146" y="215"/>
                    </a:lnTo>
                    <a:lnTo>
                      <a:pt x="146" y="213"/>
                    </a:lnTo>
                    <a:lnTo>
                      <a:pt x="146" y="211"/>
                    </a:lnTo>
                    <a:lnTo>
                      <a:pt x="146" y="209"/>
                    </a:lnTo>
                    <a:lnTo>
                      <a:pt x="146" y="208"/>
                    </a:lnTo>
                    <a:lnTo>
                      <a:pt x="146" y="205"/>
                    </a:lnTo>
                    <a:lnTo>
                      <a:pt x="144" y="208"/>
                    </a:lnTo>
                    <a:lnTo>
                      <a:pt x="144" y="204"/>
                    </a:lnTo>
                    <a:lnTo>
                      <a:pt x="142" y="200"/>
                    </a:lnTo>
                    <a:lnTo>
                      <a:pt x="144" y="197"/>
                    </a:lnTo>
                    <a:lnTo>
                      <a:pt x="144" y="196"/>
                    </a:lnTo>
                    <a:lnTo>
                      <a:pt x="142" y="196"/>
                    </a:lnTo>
                    <a:lnTo>
                      <a:pt x="141" y="195"/>
                    </a:lnTo>
                    <a:lnTo>
                      <a:pt x="138" y="196"/>
                    </a:lnTo>
                    <a:lnTo>
                      <a:pt x="134" y="196"/>
                    </a:lnTo>
                    <a:lnTo>
                      <a:pt x="133" y="192"/>
                    </a:lnTo>
                    <a:lnTo>
                      <a:pt x="134" y="191"/>
                    </a:lnTo>
                    <a:lnTo>
                      <a:pt x="137" y="187"/>
                    </a:lnTo>
                    <a:lnTo>
                      <a:pt x="141" y="184"/>
                    </a:lnTo>
                    <a:lnTo>
                      <a:pt x="141" y="180"/>
                    </a:lnTo>
                    <a:lnTo>
                      <a:pt x="138" y="177"/>
                    </a:lnTo>
                    <a:lnTo>
                      <a:pt x="138" y="175"/>
                    </a:lnTo>
                    <a:lnTo>
                      <a:pt x="138" y="173"/>
                    </a:lnTo>
                    <a:lnTo>
                      <a:pt x="144" y="169"/>
                    </a:lnTo>
                    <a:lnTo>
                      <a:pt x="142" y="164"/>
                    </a:lnTo>
                    <a:lnTo>
                      <a:pt x="142" y="161"/>
                    </a:lnTo>
                    <a:lnTo>
                      <a:pt x="144" y="160"/>
                    </a:lnTo>
                    <a:lnTo>
                      <a:pt x="148" y="156"/>
                    </a:lnTo>
                    <a:lnTo>
                      <a:pt x="150" y="152"/>
                    </a:lnTo>
                    <a:lnTo>
                      <a:pt x="152" y="148"/>
                    </a:lnTo>
                    <a:lnTo>
                      <a:pt x="152" y="148"/>
                    </a:lnTo>
                    <a:lnTo>
                      <a:pt x="150" y="147"/>
                    </a:lnTo>
                    <a:lnTo>
                      <a:pt x="150" y="143"/>
                    </a:lnTo>
                    <a:lnTo>
                      <a:pt x="152" y="142"/>
                    </a:lnTo>
                    <a:lnTo>
                      <a:pt x="154" y="140"/>
                    </a:lnTo>
                    <a:lnTo>
                      <a:pt x="156" y="140"/>
                    </a:lnTo>
                    <a:lnTo>
                      <a:pt x="158" y="140"/>
                    </a:lnTo>
                    <a:lnTo>
                      <a:pt x="160" y="140"/>
                    </a:lnTo>
                    <a:lnTo>
                      <a:pt x="164" y="139"/>
                    </a:lnTo>
                    <a:lnTo>
                      <a:pt x="168" y="140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lnTo>
                      <a:pt x="165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80">
                <a:extLst>
                  <a:ext uri="{FF2B5EF4-FFF2-40B4-BE49-F238E27FC236}">
                    <a16:creationId xmlns:a16="http://schemas.microsoft.com/office/drawing/2014/main" id="{C1C65461-08B4-4F58-82CC-F3A8A82E2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698" y="2840043"/>
                <a:ext cx="303213" cy="236538"/>
              </a:xfrm>
              <a:custGeom>
                <a:avLst/>
                <a:gdLst>
                  <a:gd name="T0" fmla="*/ 73 w 191"/>
                  <a:gd name="T1" fmla="*/ 128 h 149"/>
                  <a:gd name="T2" fmla="*/ 82 w 191"/>
                  <a:gd name="T3" fmla="*/ 122 h 149"/>
                  <a:gd name="T4" fmla="*/ 90 w 191"/>
                  <a:gd name="T5" fmla="*/ 117 h 149"/>
                  <a:gd name="T6" fmla="*/ 95 w 191"/>
                  <a:gd name="T7" fmla="*/ 113 h 149"/>
                  <a:gd name="T8" fmla="*/ 103 w 191"/>
                  <a:gd name="T9" fmla="*/ 113 h 149"/>
                  <a:gd name="T10" fmla="*/ 109 w 191"/>
                  <a:gd name="T11" fmla="*/ 109 h 149"/>
                  <a:gd name="T12" fmla="*/ 121 w 191"/>
                  <a:gd name="T13" fmla="*/ 106 h 149"/>
                  <a:gd name="T14" fmla="*/ 126 w 191"/>
                  <a:gd name="T15" fmla="*/ 101 h 149"/>
                  <a:gd name="T16" fmla="*/ 131 w 191"/>
                  <a:gd name="T17" fmla="*/ 96 h 149"/>
                  <a:gd name="T18" fmla="*/ 142 w 191"/>
                  <a:gd name="T19" fmla="*/ 92 h 149"/>
                  <a:gd name="T20" fmla="*/ 149 w 191"/>
                  <a:gd name="T21" fmla="*/ 88 h 149"/>
                  <a:gd name="T22" fmla="*/ 151 w 191"/>
                  <a:gd name="T23" fmla="*/ 87 h 149"/>
                  <a:gd name="T24" fmla="*/ 147 w 191"/>
                  <a:gd name="T25" fmla="*/ 83 h 149"/>
                  <a:gd name="T26" fmla="*/ 147 w 191"/>
                  <a:gd name="T27" fmla="*/ 79 h 149"/>
                  <a:gd name="T28" fmla="*/ 149 w 191"/>
                  <a:gd name="T29" fmla="*/ 76 h 149"/>
                  <a:gd name="T30" fmla="*/ 158 w 191"/>
                  <a:gd name="T31" fmla="*/ 75 h 149"/>
                  <a:gd name="T32" fmla="*/ 162 w 191"/>
                  <a:gd name="T33" fmla="*/ 69 h 149"/>
                  <a:gd name="T34" fmla="*/ 174 w 191"/>
                  <a:gd name="T35" fmla="*/ 67 h 149"/>
                  <a:gd name="T36" fmla="*/ 188 w 191"/>
                  <a:gd name="T37" fmla="*/ 69 h 149"/>
                  <a:gd name="T38" fmla="*/ 188 w 191"/>
                  <a:gd name="T39" fmla="*/ 63 h 149"/>
                  <a:gd name="T40" fmla="*/ 188 w 191"/>
                  <a:gd name="T41" fmla="*/ 60 h 149"/>
                  <a:gd name="T42" fmla="*/ 183 w 191"/>
                  <a:gd name="T43" fmla="*/ 52 h 149"/>
                  <a:gd name="T44" fmla="*/ 182 w 191"/>
                  <a:gd name="T45" fmla="*/ 47 h 149"/>
                  <a:gd name="T46" fmla="*/ 182 w 191"/>
                  <a:gd name="T47" fmla="*/ 40 h 149"/>
                  <a:gd name="T48" fmla="*/ 182 w 191"/>
                  <a:gd name="T49" fmla="*/ 31 h 149"/>
                  <a:gd name="T50" fmla="*/ 183 w 191"/>
                  <a:gd name="T51" fmla="*/ 25 h 149"/>
                  <a:gd name="T52" fmla="*/ 182 w 191"/>
                  <a:gd name="T53" fmla="*/ 19 h 149"/>
                  <a:gd name="T54" fmla="*/ 174 w 191"/>
                  <a:gd name="T55" fmla="*/ 14 h 149"/>
                  <a:gd name="T56" fmla="*/ 169 w 191"/>
                  <a:gd name="T57" fmla="*/ 14 h 149"/>
                  <a:gd name="T58" fmla="*/ 166 w 191"/>
                  <a:gd name="T59" fmla="*/ 14 h 149"/>
                  <a:gd name="T60" fmla="*/ 165 w 191"/>
                  <a:gd name="T61" fmla="*/ 8 h 149"/>
                  <a:gd name="T62" fmla="*/ 158 w 191"/>
                  <a:gd name="T63" fmla="*/ 12 h 149"/>
                  <a:gd name="T64" fmla="*/ 142 w 191"/>
                  <a:gd name="T65" fmla="*/ 12 h 149"/>
                  <a:gd name="T66" fmla="*/ 134 w 191"/>
                  <a:gd name="T67" fmla="*/ 10 h 149"/>
                  <a:gd name="T68" fmla="*/ 130 w 191"/>
                  <a:gd name="T69" fmla="*/ 3 h 149"/>
                  <a:gd name="T70" fmla="*/ 126 w 191"/>
                  <a:gd name="T71" fmla="*/ 0 h 149"/>
                  <a:gd name="T72" fmla="*/ 118 w 191"/>
                  <a:gd name="T73" fmla="*/ 4 h 149"/>
                  <a:gd name="T74" fmla="*/ 111 w 191"/>
                  <a:gd name="T75" fmla="*/ 23 h 149"/>
                  <a:gd name="T76" fmla="*/ 99 w 191"/>
                  <a:gd name="T77" fmla="*/ 36 h 149"/>
                  <a:gd name="T78" fmla="*/ 77 w 191"/>
                  <a:gd name="T79" fmla="*/ 49 h 149"/>
                  <a:gd name="T80" fmla="*/ 68 w 191"/>
                  <a:gd name="T81" fmla="*/ 57 h 149"/>
                  <a:gd name="T82" fmla="*/ 65 w 191"/>
                  <a:gd name="T83" fmla="*/ 65 h 149"/>
                  <a:gd name="T84" fmla="*/ 57 w 191"/>
                  <a:gd name="T85" fmla="*/ 76 h 149"/>
                  <a:gd name="T86" fmla="*/ 54 w 191"/>
                  <a:gd name="T87" fmla="*/ 93 h 149"/>
                  <a:gd name="T88" fmla="*/ 56 w 191"/>
                  <a:gd name="T89" fmla="*/ 96 h 149"/>
                  <a:gd name="T90" fmla="*/ 57 w 191"/>
                  <a:gd name="T91" fmla="*/ 104 h 149"/>
                  <a:gd name="T92" fmla="*/ 48 w 191"/>
                  <a:gd name="T93" fmla="*/ 118 h 149"/>
                  <a:gd name="T94" fmla="*/ 29 w 191"/>
                  <a:gd name="T95" fmla="*/ 136 h 149"/>
                  <a:gd name="T96" fmla="*/ 14 w 191"/>
                  <a:gd name="T97" fmla="*/ 141 h 149"/>
                  <a:gd name="T98" fmla="*/ 0 w 191"/>
                  <a:gd name="T99" fmla="*/ 149 h 149"/>
                  <a:gd name="T100" fmla="*/ 72 w 191"/>
                  <a:gd name="T101" fmla="*/ 132 h 149"/>
                  <a:gd name="T102" fmla="*/ 72 w 191"/>
                  <a:gd name="T103" fmla="*/ 132 h 149"/>
                  <a:gd name="T104" fmla="*/ 72 w 191"/>
                  <a:gd name="T105" fmla="*/ 132 h 149"/>
                  <a:gd name="T106" fmla="*/ 72 w 191"/>
                  <a:gd name="T107" fmla="*/ 13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1" h="149">
                    <a:moveTo>
                      <a:pt x="72" y="132"/>
                    </a:moveTo>
                    <a:lnTo>
                      <a:pt x="73" y="128"/>
                    </a:lnTo>
                    <a:lnTo>
                      <a:pt x="74" y="126"/>
                    </a:lnTo>
                    <a:lnTo>
                      <a:pt x="82" y="122"/>
                    </a:lnTo>
                    <a:lnTo>
                      <a:pt x="86" y="118"/>
                    </a:lnTo>
                    <a:lnTo>
                      <a:pt x="90" y="117"/>
                    </a:lnTo>
                    <a:lnTo>
                      <a:pt x="91" y="114"/>
                    </a:lnTo>
                    <a:lnTo>
                      <a:pt x="95" y="113"/>
                    </a:lnTo>
                    <a:lnTo>
                      <a:pt x="101" y="114"/>
                    </a:lnTo>
                    <a:lnTo>
                      <a:pt x="103" y="113"/>
                    </a:lnTo>
                    <a:lnTo>
                      <a:pt x="105" y="110"/>
                    </a:lnTo>
                    <a:lnTo>
                      <a:pt x="109" y="109"/>
                    </a:lnTo>
                    <a:lnTo>
                      <a:pt x="111" y="109"/>
                    </a:lnTo>
                    <a:lnTo>
                      <a:pt x="121" y="106"/>
                    </a:lnTo>
                    <a:lnTo>
                      <a:pt x="125" y="105"/>
                    </a:lnTo>
                    <a:lnTo>
                      <a:pt x="126" y="101"/>
                    </a:lnTo>
                    <a:lnTo>
                      <a:pt x="129" y="100"/>
                    </a:lnTo>
                    <a:lnTo>
                      <a:pt x="131" y="96"/>
                    </a:lnTo>
                    <a:lnTo>
                      <a:pt x="139" y="93"/>
                    </a:lnTo>
                    <a:lnTo>
                      <a:pt x="142" y="92"/>
                    </a:lnTo>
                    <a:lnTo>
                      <a:pt x="145" y="90"/>
                    </a:lnTo>
                    <a:lnTo>
                      <a:pt x="149" y="88"/>
                    </a:lnTo>
                    <a:lnTo>
                      <a:pt x="151" y="88"/>
                    </a:lnTo>
                    <a:lnTo>
                      <a:pt x="151" y="87"/>
                    </a:lnTo>
                    <a:lnTo>
                      <a:pt x="147" y="84"/>
                    </a:lnTo>
                    <a:lnTo>
                      <a:pt x="147" y="83"/>
                    </a:lnTo>
                    <a:lnTo>
                      <a:pt x="149" y="80"/>
                    </a:lnTo>
                    <a:lnTo>
                      <a:pt x="147" y="79"/>
                    </a:lnTo>
                    <a:lnTo>
                      <a:pt x="147" y="76"/>
                    </a:lnTo>
                    <a:lnTo>
                      <a:pt x="149" y="76"/>
                    </a:lnTo>
                    <a:lnTo>
                      <a:pt x="153" y="75"/>
                    </a:lnTo>
                    <a:lnTo>
                      <a:pt x="158" y="75"/>
                    </a:lnTo>
                    <a:lnTo>
                      <a:pt x="161" y="71"/>
                    </a:lnTo>
                    <a:lnTo>
                      <a:pt x="162" y="69"/>
                    </a:lnTo>
                    <a:lnTo>
                      <a:pt x="166" y="67"/>
                    </a:lnTo>
                    <a:lnTo>
                      <a:pt x="174" y="67"/>
                    </a:lnTo>
                    <a:lnTo>
                      <a:pt x="183" y="69"/>
                    </a:lnTo>
                    <a:lnTo>
                      <a:pt x="188" y="69"/>
                    </a:lnTo>
                    <a:lnTo>
                      <a:pt x="187" y="65"/>
                    </a:lnTo>
                    <a:lnTo>
                      <a:pt x="188" y="63"/>
                    </a:lnTo>
                    <a:lnTo>
                      <a:pt x="191" y="61"/>
                    </a:lnTo>
                    <a:lnTo>
                      <a:pt x="188" y="60"/>
                    </a:lnTo>
                    <a:lnTo>
                      <a:pt x="186" y="56"/>
                    </a:lnTo>
                    <a:lnTo>
                      <a:pt x="183" y="52"/>
                    </a:lnTo>
                    <a:lnTo>
                      <a:pt x="183" y="48"/>
                    </a:lnTo>
                    <a:lnTo>
                      <a:pt x="182" y="47"/>
                    </a:lnTo>
                    <a:lnTo>
                      <a:pt x="183" y="43"/>
                    </a:lnTo>
                    <a:lnTo>
                      <a:pt x="182" y="40"/>
                    </a:lnTo>
                    <a:lnTo>
                      <a:pt x="182" y="39"/>
                    </a:lnTo>
                    <a:lnTo>
                      <a:pt x="182" y="31"/>
                    </a:lnTo>
                    <a:lnTo>
                      <a:pt x="182" y="27"/>
                    </a:lnTo>
                    <a:lnTo>
                      <a:pt x="183" y="25"/>
                    </a:lnTo>
                    <a:lnTo>
                      <a:pt x="182" y="23"/>
                    </a:lnTo>
                    <a:lnTo>
                      <a:pt x="182" y="19"/>
                    </a:lnTo>
                    <a:lnTo>
                      <a:pt x="178" y="17"/>
                    </a:lnTo>
                    <a:lnTo>
                      <a:pt x="174" y="14"/>
                    </a:lnTo>
                    <a:lnTo>
                      <a:pt x="171" y="14"/>
                    </a:lnTo>
                    <a:lnTo>
                      <a:pt x="169" y="14"/>
                    </a:lnTo>
                    <a:lnTo>
                      <a:pt x="166" y="12"/>
                    </a:lnTo>
                    <a:lnTo>
                      <a:pt x="166" y="14"/>
                    </a:lnTo>
                    <a:lnTo>
                      <a:pt x="165" y="12"/>
                    </a:lnTo>
                    <a:lnTo>
                      <a:pt x="165" y="8"/>
                    </a:lnTo>
                    <a:lnTo>
                      <a:pt x="161" y="10"/>
                    </a:lnTo>
                    <a:lnTo>
                      <a:pt x="158" y="12"/>
                    </a:lnTo>
                    <a:lnTo>
                      <a:pt x="149" y="12"/>
                    </a:lnTo>
                    <a:lnTo>
                      <a:pt x="142" y="12"/>
                    </a:lnTo>
                    <a:lnTo>
                      <a:pt x="138" y="12"/>
                    </a:lnTo>
                    <a:lnTo>
                      <a:pt x="134" y="10"/>
                    </a:lnTo>
                    <a:lnTo>
                      <a:pt x="131" y="6"/>
                    </a:lnTo>
                    <a:lnTo>
                      <a:pt x="130" y="3"/>
                    </a:lnTo>
                    <a:lnTo>
                      <a:pt x="129" y="0"/>
                    </a:lnTo>
                    <a:lnTo>
                      <a:pt x="126" y="0"/>
                    </a:lnTo>
                    <a:lnTo>
                      <a:pt x="121" y="0"/>
                    </a:lnTo>
                    <a:lnTo>
                      <a:pt x="118" y="4"/>
                    </a:lnTo>
                    <a:lnTo>
                      <a:pt x="117" y="8"/>
                    </a:lnTo>
                    <a:lnTo>
                      <a:pt x="111" y="23"/>
                    </a:lnTo>
                    <a:lnTo>
                      <a:pt x="105" y="31"/>
                    </a:lnTo>
                    <a:lnTo>
                      <a:pt x="99" y="36"/>
                    </a:lnTo>
                    <a:lnTo>
                      <a:pt x="82" y="44"/>
                    </a:lnTo>
                    <a:lnTo>
                      <a:pt x="77" y="49"/>
                    </a:lnTo>
                    <a:lnTo>
                      <a:pt x="72" y="56"/>
                    </a:lnTo>
                    <a:lnTo>
                      <a:pt x="68" y="57"/>
                    </a:lnTo>
                    <a:lnTo>
                      <a:pt x="65" y="61"/>
                    </a:lnTo>
                    <a:lnTo>
                      <a:pt x="65" y="65"/>
                    </a:lnTo>
                    <a:lnTo>
                      <a:pt x="64" y="71"/>
                    </a:lnTo>
                    <a:lnTo>
                      <a:pt x="57" y="76"/>
                    </a:lnTo>
                    <a:lnTo>
                      <a:pt x="56" y="87"/>
                    </a:lnTo>
                    <a:lnTo>
                      <a:pt x="54" y="93"/>
                    </a:lnTo>
                    <a:lnTo>
                      <a:pt x="54" y="96"/>
                    </a:lnTo>
                    <a:lnTo>
                      <a:pt x="56" y="96"/>
                    </a:lnTo>
                    <a:lnTo>
                      <a:pt x="57" y="100"/>
                    </a:lnTo>
                    <a:lnTo>
                      <a:pt x="57" y="104"/>
                    </a:lnTo>
                    <a:lnTo>
                      <a:pt x="54" y="110"/>
                    </a:lnTo>
                    <a:lnTo>
                      <a:pt x="48" y="118"/>
                    </a:lnTo>
                    <a:lnTo>
                      <a:pt x="42" y="124"/>
                    </a:lnTo>
                    <a:lnTo>
                      <a:pt x="29" y="136"/>
                    </a:lnTo>
                    <a:lnTo>
                      <a:pt x="21" y="140"/>
                    </a:lnTo>
                    <a:lnTo>
                      <a:pt x="14" y="141"/>
                    </a:lnTo>
                    <a:lnTo>
                      <a:pt x="4" y="144"/>
                    </a:lnTo>
                    <a:lnTo>
                      <a:pt x="0" y="149"/>
                    </a:lnTo>
                    <a:lnTo>
                      <a:pt x="72" y="149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2" y="132"/>
                    </a:lnTo>
                    <a:lnTo>
                      <a:pt x="72" y="1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81">
                <a:extLst>
                  <a:ext uri="{FF2B5EF4-FFF2-40B4-BE49-F238E27FC236}">
                    <a16:creationId xmlns:a16="http://schemas.microsoft.com/office/drawing/2014/main" id="{D0FE302C-5AFA-49AB-8B9C-F1811C4D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236" y="2805117"/>
                <a:ext cx="509588" cy="522289"/>
              </a:xfrm>
              <a:custGeom>
                <a:avLst/>
                <a:gdLst>
                  <a:gd name="T0" fmla="*/ 237 w 242"/>
                  <a:gd name="T1" fmla="*/ 176 h 248"/>
                  <a:gd name="T2" fmla="*/ 227 w 242"/>
                  <a:gd name="T3" fmla="*/ 171 h 248"/>
                  <a:gd name="T4" fmla="*/ 222 w 242"/>
                  <a:gd name="T5" fmla="*/ 172 h 248"/>
                  <a:gd name="T6" fmla="*/ 217 w 242"/>
                  <a:gd name="T7" fmla="*/ 158 h 248"/>
                  <a:gd name="T8" fmla="*/ 214 w 242"/>
                  <a:gd name="T9" fmla="*/ 146 h 248"/>
                  <a:gd name="T10" fmla="*/ 217 w 242"/>
                  <a:gd name="T11" fmla="*/ 139 h 248"/>
                  <a:gd name="T12" fmla="*/ 217 w 242"/>
                  <a:gd name="T13" fmla="*/ 123 h 248"/>
                  <a:gd name="T14" fmla="*/ 217 w 242"/>
                  <a:gd name="T15" fmla="*/ 109 h 248"/>
                  <a:gd name="T16" fmla="*/ 212 w 242"/>
                  <a:gd name="T17" fmla="*/ 96 h 248"/>
                  <a:gd name="T18" fmla="*/ 212 w 242"/>
                  <a:gd name="T19" fmla="*/ 85 h 248"/>
                  <a:gd name="T20" fmla="*/ 202 w 242"/>
                  <a:gd name="T21" fmla="*/ 64 h 248"/>
                  <a:gd name="T22" fmla="*/ 195 w 242"/>
                  <a:gd name="T23" fmla="*/ 54 h 248"/>
                  <a:gd name="T24" fmla="*/ 191 w 242"/>
                  <a:gd name="T25" fmla="*/ 44 h 248"/>
                  <a:gd name="T26" fmla="*/ 198 w 242"/>
                  <a:gd name="T27" fmla="*/ 33 h 248"/>
                  <a:gd name="T28" fmla="*/ 199 w 242"/>
                  <a:gd name="T29" fmla="*/ 16 h 248"/>
                  <a:gd name="T30" fmla="*/ 201 w 242"/>
                  <a:gd name="T31" fmla="*/ 6 h 248"/>
                  <a:gd name="T32" fmla="*/ 196 w 242"/>
                  <a:gd name="T33" fmla="*/ 3 h 248"/>
                  <a:gd name="T34" fmla="*/ 189 w 242"/>
                  <a:gd name="T35" fmla="*/ 0 h 248"/>
                  <a:gd name="T36" fmla="*/ 181 w 242"/>
                  <a:gd name="T37" fmla="*/ 1 h 248"/>
                  <a:gd name="T38" fmla="*/ 176 w 242"/>
                  <a:gd name="T39" fmla="*/ 3 h 248"/>
                  <a:gd name="T40" fmla="*/ 166 w 242"/>
                  <a:gd name="T41" fmla="*/ 6 h 248"/>
                  <a:gd name="T42" fmla="*/ 152 w 242"/>
                  <a:gd name="T43" fmla="*/ 3 h 248"/>
                  <a:gd name="T44" fmla="*/ 139 w 242"/>
                  <a:gd name="T45" fmla="*/ 4 h 248"/>
                  <a:gd name="T46" fmla="*/ 128 w 242"/>
                  <a:gd name="T47" fmla="*/ 7 h 248"/>
                  <a:gd name="T48" fmla="*/ 106 w 242"/>
                  <a:gd name="T49" fmla="*/ 16 h 248"/>
                  <a:gd name="T50" fmla="*/ 100 w 242"/>
                  <a:gd name="T51" fmla="*/ 17 h 248"/>
                  <a:gd name="T52" fmla="*/ 93 w 242"/>
                  <a:gd name="T53" fmla="*/ 20 h 248"/>
                  <a:gd name="T54" fmla="*/ 85 w 242"/>
                  <a:gd name="T55" fmla="*/ 27 h 248"/>
                  <a:gd name="T56" fmla="*/ 85 w 242"/>
                  <a:gd name="T57" fmla="*/ 34 h 248"/>
                  <a:gd name="T58" fmla="*/ 85 w 242"/>
                  <a:gd name="T59" fmla="*/ 46 h 248"/>
                  <a:gd name="T60" fmla="*/ 86 w 242"/>
                  <a:gd name="T61" fmla="*/ 53 h 248"/>
                  <a:gd name="T62" fmla="*/ 92 w 242"/>
                  <a:gd name="T63" fmla="*/ 63 h 248"/>
                  <a:gd name="T64" fmla="*/ 86 w 242"/>
                  <a:gd name="T65" fmla="*/ 69 h 248"/>
                  <a:gd name="T66" fmla="*/ 69 w 242"/>
                  <a:gd name="T67" fmla="*/ 70 h 248"/>
                  <a:gd name="T68" fmla="*/ 59 w 242"/>
                  <a:gd name="T69" fmla="*/ 74 h 248"/>
                  <a:gd name="T70" fmla="*/ 59 w 242"/>
                  <a:gd name="T71" fmla="*/ 80 h 248"/>
                  <a:gd name="T72" fmla="*/ 57 w 242"/>
                  <a:gd name="T73" fmla="*/ 85 h 248"/>
                  <a:gd name="T74" fmla="*/ 45 w 242"/>
                  <a:gd name="T75" fmla="*/ 92 h 248"/>
                  <a:gd name="T76" fmla="*/ 32 w 242"/>
                  <a:gd name="T77" fmla="*/ 99 h 248"/>
                  <a:gd name="T78" fmla="*/ 24 w 242"/>
                  <a:gd name="T79" fmla="*/ 103 h 248"/>
                  <a:gd name="T80" fmla="*/ 13 w 242"/>
                  <a:gd name="T81" fmla="*/ 106 h 248"/>
                  <a:gd name="T82" fmla="*/ 2 w 242"/>
                  <a:gd name="T83" fmla="*/ 116 h 248"/>
                  <a:gd name="T84" fmla="*/ 1 w 242"/>
                  <a:gd name="T85" fmla="*/ 133 h 248"/>
                  <a:gd name="T86" fmla="*/ 45 w 242"/>
                  <a:gd name="T87" fmla="*/ 165 h 248"/>
                  <a:gd name="T88" fmla="*/ 102 w 242"/>
                  <a:gd name="T89" fmla="*/ 209 h 248"/>
                  <a:gd name="T90" fmla="*/ 113 w 242"/>
                  <a:gd name="T91" fmla="*/ 219 h 248"/>
                  <a:gd name="T92" fmla="*/ 119 w 242"/>
                  <a:gd name="T93" fmla="*/ 225 h 248"/>
                  <a:gd name="T94" fmla="*/ 123 w 242"/>
                  <a:gd name="T95" fmla="*/ 229 h 248"/>
                  <a:gd name="T96" fmla="*/ 131 w 242"/>
                  <a:gd name="T97" fmla="*/ 234 h 248"/>
                  <a:gd name="T98" fmla="*/ 138 w 242"/>
                  <a:gd name="T99" fmla="*/ 245 h 248"/>
                  <a:gd name="T100" fmla="*/ 145 w 242"/>
                  <a:gd name="T101" fmla="*/ 246 h 248"/>
                  <a:gd name="T102" fmla="*/ 151 w 242"/>
                  <a:gd name="T103" fmla="*/ 245 h 248"/>
                  <a:gd name="T104" fmla="*/ 169 w 242"/>
                  <a:gd name="T105" fmla="*/ 241 h 248"/>
                  <a:gd name="T106" fmla="*/ 208 w 242"/>
                  <a:gd name="T107" fmla="*/ 20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2" h="248">
                    <a:moveTo>
                      <a:pt x="241" y="183"/>
                    </a:moveTo>
                    <a:cubicBezTo>
                      <a:pt x="241" y="183"/>
                      <a:pt x="241" y="183"/>
                      <a:pt x="241" y="183"/>
                    </a:cubicBezTo>
                    <a:cubicBezTo>
                      <a:pt x="239" y="181"/>
                      <a:pt x="239" y="181"/>
                      <a:pt x="239" y="181"/>
                    </a:cubicBezTo>
                    <a:cubicBezTo>
                      <a:pt x="237" y="176"/>
                      <a:pt x="237" y="176"/>
                      <a:pt x="237" y="176"/>
                    </a:cubicBezTo>
                    <a:cubicBezTo>
                      <a:pt x="237" y="175"/>
                      <a:pt x="237" y="175"/>
                      <a:pt x="237" y="175"/>
                    </a:cubicBezTo>
                    <a:cubicBezTo>
                      <a:pt x="231" y="173"/>
                      <a:pt x="231" y="173"/>
                      <a:pt x="231" y="173"/>
                    </a:cubicBezTo>
                    <a:cubicBezTo>
                      <a:pt x="229" y="172"/>
                      <a:pt x="229" y="172"/>
                      <a:pt x="229" y="172"/>
                    </a:cubicBezTo>
                    <a:cubicBezTo>
                      <a:pt x="227" y="171"/>
                      <a:pt x="227" y="171"/>
                      <a:pt x="227" y="171"/>
                    </a:cubicBezTo>
                    <a:cubicBezTo>
                      <a:pt x="227" y="171"/>
                      <a:pt x="227" y="171"/>
                      <a:pt x="227" y="171"/>
                    </a:cubicBezTo>
                    <a:cubicBezTo>
                      <a:pt x="225" y="172"/>
                      <a:pt x="225" y="172"/>
                      <a:pt x="225" y="172"/>
                    </a:cubicBezTo>
                    <a:cubicBezTo>
                      <a:pt x="224" y="172"/>
                      <a:pt x="224" y="172"/>
                      <a:pt x="224" y="172"/>
                    </a:cubicBezTo>
                    <a:cubicBezTo>
                      <a:pt x="222" y="172"/>
                      <a:pt x="222" y="172"/>
                      <a:pt x="222" y="172"/>
                    </a:cubicBezTo>
                    <a:cubicBezTo>
                      <a:pt x="221" y="169"/>
                      <a:pt x="221" y="169"/>
                      <a:pt x="221" y="169"/>
                    </a:cubicBezTo>
                    <a:cubicBezTo>
                      <a:pt x="219" y="165"/>
                      <a:pt x="219" y="165"/>
                      <a:pt x="219" y="165"/>
                    </a:cubicBezTo>
                    <a:cubicBezTo>
                      <a:pt x="219" y="160"/>
                      <a:pt x="219" y="160"/>
                      <a:pt x="219" y="160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14" y="152"/>
                      <a:pt x="214" y="152"/>
                      <a:pt x="214" y="152"/>
                    </a:cubicBezTo>
                    <a:cubicBezTo>
                      <a:pt x="212" y="149"/>
                      <a:pt x="212" y="149"/>
                      <a:pt x="212" y="149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14" y="146"/>
                      <a:pt x="214" y="146"/>
                      <a:pt x="214" y="146"/>
                    </a:cubicBezTo>
                    <a:cubicBezTo>
                      <a:pt x="215" y="145"/>
                      <a:pt x="215" y="145"/>
                      <a:pt x="215" y="145"/>
                    </a:cubicBezTo>
                    <a:cubicBezTo>
                      <a:pt x="217" y="143"/>
                      <a:pt x="217" y="143"/>
                      <a:pt x="217" y="143"/>
                    </a:cubicBezTo>
                    <a:cubicBezTo>
                      <a:pt x="218" y="142"/>
                      <a:pt x="218" y="142"/>
                      <a:pt x="218" y="142"/>
                    </a:cubicBezTo>
                    <a:cubicBezTo>
                      <a:pt x="217" y="139"/>
                      <a:pt x="217" y="139"/>
                      <a:pt x="217" y="139"/>
                    </a:cubicBezTo>
                    <a:cubicBezTo>
                      <a:pt x="217" y="135"/>
                      <a:pt x="217" y="135"/>
                      <a:pt x="217" y="135"/>
                    </a:cubicBezTo>
                    <a:cubicBezTo>
                      <a:pt x="217" y="130"/>
                      <a:pt x="217" y="130"/>
                      <a:pt x="217" y="130"/>
                    </a:cubicBezTo>
                    <a:cubicBezTo>
                      <a:pt x="218" y="126"/>
                      <a:pt x="218" y="126"/>
                      <a:pt x="218" y="126"/>
                    </a:cubicBezTo>
                    <a:cubicBezTo>
                      <a:pt x="217" y="123"/>
                      <a:pt x="217" y="123"/>
                      <a:pt x="217" y="123"/>
                    </a:cubicBezTo>
                    <a:cubicBezTo>
                      <a:pt x="217" y="119"/>
                      <a:pt x="217" y="119"/>
                      <a:pt x="217" y="119"/>
                    </a:cubicBezTo>
                    <a:cubicBezTo>
                      <a:pt x="217" y="116"/>
                      <a:pt x="217" y="116"/>
                      <a:pt x="217" y="116"/>
                    </a:cubicBezTo>
                    <a:cubicBezTo>
                      <a:pt x="217" y="115"/>
                      <a:pt x="217" y="115"/>
                      <a:pt x="217" y="115"/>
                    </a:cubicBezTo>
                    <a:cubicBezTo>
                      <a:pt x="217" y="109"/>
                      <a:pt x="217" y="109"/>
                      <a:pt x="217" y="109"/>
                    </a:cubicBezTo>
                    <a:cubicBezTo>
                      <a:pt x="217" y="106"/>
                      <a:pt x="217" y="106"/>
                      <a:pt x="217" y="106"/>
                    </a:cubicBezTo>
                    <a:cubicBezTo>
                      <a:pt x="217" y="105"/>
                      <a:pt x="217" y="105"/>
                      <a:pt x="217" y="105"/>
                    </a:cubicBezTo>
                    <a:cubicBezTo>
                      <a:pt x="215" y="102"/>
                      <a:pt x="215" y="102"/>
                      <a:pt x="215" y="102"/>
                    </a:cubicBezTo>
                    <a:cubicBezTo>
                      <a:pt x="212" y="96"/>
                      <a:pt x="212" y="96"/>
                      <a:pt x="212" y="96"/>
                    </a:cubicBezTo>
                    <a:cubicBezTo>
                      <a:pt x="211" y="96"/>
                      <a:pt x="211" y="96"/>
                      <a:pt x="211" y="96"/>
                    </a:cubicBezTo>
                    <a:cubicBezTo>
                      <a:pt x="212" y="95"/>
                      <a:pt x="212" y="95"/>
                      <a:pt x="212" y="95"/>
                    </a:cubicBezTo>
                    <a:cubicBezTo>
                      <a:pt x="214" y="93"/>
                      <a:pt x="214" y="93"/>
                      <a:pt x="214" y="93"/>
                    </a:cubicBezTo>
                    <a:cubicBezTo>
                      <a:pt x="212" y="85"/>
                      <a:pt x="212" y="85"/>
                      <a:pt x="212" y="85"/>
                    </a:cubicBezTo>
                    <a:cubicBezTo>
                      <a:pt x="209" y="76"/>
                      <a:pt x="209" y="76"/>
                      <a:pt x="209" y="76"/>
                    </a:cubicBezTo>
                    <a:cubicBezTo>
                      <a:pt x="209" y="72"/>
                      <a:pt x="209" y="72"/>
                      <a:pt x="209" y="72"/>
                    </a:cubicBezTo>
                    <a:cubicBezTo>
                      <a:pt x="207" y="67"/>
                      <a:pt x="207" y="67"/>
                      <a:pt x="207" y="67"/>
                    </a:cubicBezTo>
                    <a:cubicBezTo>
                      <a:pt x="202" y="64"/>
                      <a:pt x="202" y="64"/>
                      <a:pt x="202" y="64"/>
                    </a:cubicBezTo>
                    <a:cubicBezTo>
                      <a:pt x="201" y="62"/>
                      <a:pt x="201" y="62"/>
                      <a:pt x="201" y="62"/>
                    </a:cubicBezTo>
                    <a:cubicBezTo>
                      <a:pt x="199" y="59"/>
                      <a:pt x="199" y="59"/>
                      <a:pt x="199" y="59"/>
                    </a:cubicBezTo>
                    <a:cubicBezTo>
                      <a:pt x="198" y="56"/>
                      <a:pt x="198" y="56"/>
                      <a:pt x="198" y="56"/>
                    </a:cubicBezTo>
                    <a:cubicBezTo>
                      <a:pt x="195" y="54"/>
                      <a:pt x="195" y="54"/>
                      <a:pt x="195" y="54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2" y="52"/>
                      <a:pt x="192" y="52"/>
                      <a:pt x="192" y="52"/>
                    </a:cubicBezTo>
                    <a:cubicBezTo>
                      <a:pt x="191" y="47"/>
                      <a:pt x="191" y="47"/>
                      <a:pt x="191" y="47"/>
                    </a:cubicBezTo>
                    <a:cubicBezTo>
                      <a:pt x="191" y="44"/>
                      <a:pt x="191" y="44"/>
                      <a:pt x="191" y="44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1" y="40"/>
                      <a:pt x="191" y="40"/>
                      <a:pt x="191" y="40"/>
                    </a:cubicBezTo>
                    <a:cubicBezTo>
                      <a:pt x="196" y="36"/>
                      <a:pt x="196" y="36"/>
                      <a:pt x="196" y="36"/>
                    </a:cubicBezTo>
                    <a:cubicBezTo>
                      <a:pt x="198" y="33"/>
                      <a:pt x="198" y="33"/>
                      <a:pt x="198" y="33"/>
                    </a:cubicBezTo>
                    <a:cubicBezTo>
                      <a:pt x="199" y="31"/>
                      <a:pt x="199" y="31"/>
                      <a:pt x="199" y="31"/>
                    </a:cubicBezTo>
                    <a:cubicBezTo>
                      <a:pt x="201" y="24"/>
                      <a:pt x="201" y="24"/>
                      <a:pt x="201" y="24"/>
                    </a:cubicBezTo>
                    <a:cubicBezTo>
                      <a:pt x="199" y="17"/>
                      <a:pt x="199" y="17"/>
                      <a:pt x="199" y="17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0"/>
                      <a:pt x="201" y="10"/>
                      <a:pt x="201" y="10"/>
                    </a:cubicBezTo>
                    <a:cubicBezTo>
                      <a:pt x="198" y="9"/>
                      <a:pt x="198" y="9"/>
                      <a:pt x="198" y="9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202" y="5"/>
                      <a:pt x="202" y="5"/>
                      <a:pt x="202" y="5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4" y="3"/>
                      <a:pt x="194" y="3"/>
                      <a:pt x="194" y="3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1"/>
                      <a:pt x="188" y="1"/>
                      <a:pt x="188" y="1"/>
                    </a:cubicBezTo>
                    <a:cubicBezTo>
                      <a:pt x="184" y="3"/>
                      <a:pt x="184" y="3"/>
                      <a:pt x="184" y="3"/>
                    </a:cubicBezTo>
                    <a:cubicBezTo>
                      <a:pt x="181" y="1"/>
                      <a:pt x="181" y="1"/>
                      <a:pt x="181" y="1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76" y="1"/>
                      <a:pt x="176" y="1"/>
                      <a:pt x="176" y="1"/>
                    </a:cubicBezTo>
                    <a:cubicBezTo>
                      <a:pt x="176" y="3"/>
                      <a:pt x="176" y="3"/>
                      <a:pt x="176" y="3"/>
                    </a:cubicBezTo>
                    <a:cubicBezTo>
                      <a:pt x="174" y="3"/>
                      <a:pt x="174" y="3"/>
                      <a:pt x="174" y="3"/>
                    </a:cubicBezTo>
                    <a:cubicBezTo>
                      <a:pt x="171" y="4"/>
                      <a:pt x="171" y="4"/>
                      <a:pt x="171" y="4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4" y="6"/>
                      <a:pt x="164" y="6"/>
                      <a:pt x="164" y="6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42" y="4"/>
                      <a:pt x="142" y="4"/>
                      <a:pt x="142" y="4"/>
                    </a:cubicBezTo>
                    <a:cubicBezTo>
                      <a:pt x="141" y="4"/>
                      <a:pt x="141" y="4"/>
                      <a:pt x="141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8" y="6"/>
                      <a:pt x="138" y="6"/>
                      <a:pt x="138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6" y="19"/>
                      <a:pt x="96" y="19"/>
                      <a:pt x="96" y="19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0" y="24"/>
                      <a:pt x="90" y="24"/>
                      <a:pt x="90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5" y="27"/>
                      <a:pt x="85" y="27"/>
                      <a:pt x="85" y="27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34"/>
                      <a:pt x="85" y="34"/>
                      <a:pt x="85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47"/>
                      <a:pt x="85" y="47"/>
                      <a:pt x="85" y="47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2" y="63"/>
                      <a:pt x="92" y="63"/>
                      <a:pt x="92" y="63"/>
                    </a:cubicBezTo>
                    <a:cubicBezTo>
                      <a:pt x="90" y="64"/>
                      <a:pt x="90" y="64"/>
                      <a:pt x="90" y="64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80"/>
                      <a:pt x="59" y="80"/>
                      <a:pt x="59" y="80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62" y="83"/>
                      <a:pt x="62" y="83"/>
                      <a:pt x="62" y="83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5" y="86"/>
                      <a:pt x="55" y="86"/>
                      <a:pt x="55" y="86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32" y="99"/>
                      <a:pt x="32" y="99"/>
                      <a:pt x="32" y="99"/>
                    </a:cubicBezTo>
                    <a:cubicBezTo>
                      <a:pt x="30" y="99"/>
                      <a:pt x="30" y="99"/>
                      <a:pt x="30" y="99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0" y="102"/>
                      <a:pt x="20" y="102"/>
                      <a:pt x="20" y="102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1" y="133"/>
                      <a:pt x="1" y="133"/>
                      <a:pt x="1" y="133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2" y="133"/>
                      <a:pt x="2" y="133"/>
                      <a:pt x="2" y="133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52" y="171"/>
                      <a:pt x="52" y="171"/>
                      <a:pt x="52" y="171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102" y="209"/>
                      <a:pt x="102" y="209"/>
                      <a:pt x="102" y="209"/>
                    </a:cubicBezTo>
                    <a:cubicBezTo>
                      <a:pt x="103" y="210"/>
                      <a:pt x="103" y="210"/>
                      <a:pt x="103" y="210"/>
                    </a:cubicBezTo>
                    <a:cubicBezTo>
                      <a:pt x="108" y="214"/>
                      <a:pt x="108" y="214"/>
                      <a:pt x="108" y="214"/>
                    </a:cubicBezTo>
                    <a:cubicBezTo>
                      <a:pt x="111" y="216"/>
                      <a:pt x="111" y="216"/>
                      <a:pt x="111" y="216"/>
                    </a:cubicBezTo>
                    <a:cubicBezTo>
                      <a:pt x="113" y="219"/>
                      <a:pt x="113" y="219"/>
                      <a:pt x="113" y="219"/>
                    </a:cubicBezTo>
                    <a:cubicBezTo>
                      <a:pt x="115" y="221"/>
                      <a:pt x="115" y="221"/>
                      <a:pt x="115" y="221"/>
                    </a:cubicBezTo>
                    <a:cubicBezTo>
                      <a:pt x="115" y="222"/>
                      <a:pt x="115" y="222"/>
                      <a:pt x="115" y="222"/>
                    </a:cubicBezTo>
                    <a:cubicBezTo>
                      <a:pt x="115" y="224"/>
                      <a:pt x="115" y="224"/>
                      <a:pt x="115" y="224"/>
                    </a:cubicBezTo>
                    <a:cubicBezTo>
                      <a:pt x="119" y="225"/>
                      <a:pt x="119" y="225"/>
                      <a:pt x="119" y="225"/>
                    </a:cubicBezTo>
                    <a:cubicBezTo>
                      <a:pt x="121" y="228"/>
                      <a:pt x="121" y="228"/>
                      <a:pt x="121" y="228"/>
                    </a:cubicBezTo>
                    <a:cubicBezTo>
                      <a:pt x="121" y="228"/>
                      <a:pt x="121" y="228"/>
                      <a:pt x="121" y="228"/>
                    </a:cubicBezTo>
                    <a:cubicBezTo>
                      <a:pt x="122" y="229"/>
                      <a:pt x="122" y="229"/>
                      <a:pt x="122" y="229"/>
                    </a:cubicBezTo>
                    <a:cubicBezTo>
                      <a:pt x="123" y="229"/>
                      <a:pt x="123" y="229"/>
                      <a:pt x="123" y="229"/>
                    </a:cubicBezTo>
                    <a:cubicBezTo>
                      <a:pt x="125" y="231"/>
                      <a:pt x="125" y="231"/>
                      <a:pt x="125" y="231"/>
                    </a:cubicBezTo>
                    <a:cubicBezTo>
                      <a:pt x="126" y="231"/>
                      <a:pt x="126" y="231"/>
                      <a:pt x="126" y="231"/>
                    </a:cubicBezTo>
                    <a:cubicBezTo>
                      <a:pt x="128" y="232"/>
                      <a:pt x="128" y="232"/>
                      <a:pt x="128" y="232"/>
                    </a:cubicBezTo>
                    <a:cubicBezTo>
                      <a:pt x="131" y="234"/>
                      <a:pt x="131" y="234"/>
                      <a:pt x="131" y="234"/>
                    </a:cubicBezTo>
                    <a:cubicBezTo>
                      <a:pt x="138" y="235"/>
                      <a:pt x="138" y="235"/>
                      <a:pt x="138" y="235"/>
                    </a:cubicBezTo>
                    <a:cubicBezTo>
                      <a:pt x="139" y="238"/>
                      <a:pt x="139" y="238"/>
                      <a:pt x="139" y="238"/>
                    </a:cubicBezTo>
                    <a:cubicBezTo>
                      <a:pt x="138" y="242"/>
                      <a:pt x="138" y="242"/>
                      <a:pt x="138" y="242"/>
                    </a:cubicBezTo>
                    <a:cubicBezTo>
                      <a:pt x="138" y="245"/>
                      <a:pt x="138" y="245"/>
                      <a:pt x="138" y="245"/>
                    </a:cubicBezTo>
                    <a:cubicBezTo>
                      <a:pt x="138" y="246"/>
                      <a:pt x="138" y="246"/>
                      <a:pt x="138" y="246"/>
                    </a:cubicBezTo>
                    <a:cubicBezTo>
                      <a:pt x="139" y="246"/>
                      <a:pt x="139" y="246"/>
                      <a:pt x="139" y="246"/>
                    </a:cubicBezTo>
                    <a:cubicBezTo>
                      <a:pt x="143" y="246"/>
                      <a:pt x="143" y="246"/>
                      <a:pt x="143" y="246"/>
                    </a:cubicBezTo>
                    <a:cubicBezTo>
                      <a:pt x="145" y="246"/>
                      <a:pt x="145" y="246"/>
                      <a:pt x="145" y="246"/>
                    </a:cubicBezTo>
                    <a:cubicBezTo>
                      <a:pt x="148" y="246"/>
                      <a:pt x="148" y="246"/>
                      <a:pt x="148" y="246"/>
                    </a:cubicBezTo>
                    <a:cubicBezTo>
                      <a:pt x="151" y="245"/>
                      <a:pt x="151" y="245"/>
                      <a:pt x="151" y="245"/>
                    </a:cubicBezTo>
                    <a:cubicBezTo>
                      <a:pt x="151" y="248"/>
                      <a:pt x="151" y="248"/>
                      <a:pt x="151" y="248"/>
                    </a:cubicBezTo>
                    <a:cubicBezTo>
                      <a:pt x="151" y="245"/>
                      <a:pt x="151" y="245"/>
                      <a:pt x="151" y="245"/>
                    </a:cubicBezTo>
                    <a:cubicBezTo>
                      <a:pt x="152" y="245"/>
                      <a:pt x="152" y="245"/>
                      <a:pt x="152" y="245"/>
                    </a:cubicBezTo>
                    <a:cubicBezTo>
                      <a:pt x="162" y="242"/>
                      <a:pt x="162" y="242"/>
                      <a:pt x="162" y="242"/>
                    </a:cubicBezTo>
                    <a:cubicBezTo>
                      <a:pt x="165" y="242"/>
                      <a:pt x="165" y="242"/>
                      <a:pt x="165" y="242"/>
                    </a:cubicBezTo>
                    <a:cubicBezTo>
                      <a:pt x="169" y="241"/>
                      <a:pt x="169" y="241"/>
                      <a:pt x="169" y="241"/>
                    </a:cubicBezTo>
                    <a:cubicBezTo>
                      <a:pt x="174" y="238"/>
                      <a:pt x="174" y="238"/>
                      <a:pt x="174" y="238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208" y="209"/>
                      <a:pt x="208" y="209"/>
                      <a:pt x="208" y="209"/>
                    </a:cubicBezTo>
                    <a:cubicBezTo>
                      <a:pt x="241" y="186"/>
                      <a:pt x="241" y="186"/>
                      <a:pt x="241" y="186"/>
                    </a:cubicBezTo>
                    <a:cubicBezTo>
                      <a:pt x="242" y="185"/>
                      <a:pt x="242" y="185"/>
                      <a:pt x="242" y="185"/>
                    </a:cubicBezTo>
                    <a:lnTo>
                      <a:pt x="241" y="1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82">
                <a:extLst>
                  <a:ext uri="{FF2B5EF4-FFF2-40B4-BE49-F238E27FC236}">
                    <a16:creationId xmlns:a16="http://schemas.microsoft.com/office/drawing/2014/main" id="{46D72EAE-5696-44EE-8B0B-610531103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910" y="3438530"/>
                <a:ext cx="203200" cy="161925"/>
              </a:xfrm>
              <a:custGeom>
                <a:avLst/>
                <a:gdLst>
                  <a:gd name="T0" fmla="*/ 80 w 128"/>
                  <a:gd name="T1" fmla="*/ 0 h 102"/>
                  <a:gd name="T2" fmla="*/ 63 w 128"/>
                  <a:gd name="T3" fmla="*/ 9 h 102"/>
                  <a:gd name="T4" fmla="*/ 58 w 128"/>
                  <a:gd name="T5" fmla="*/ 15 h 102"/>
                  <a:gd name="T6" fmla="*/ 47 w 128"/>
                  <a:gd name="T7" fmla="*/ 15 h 102"/>
                  <a:gd name="T8" fmla="*/ 44 w 128"/>
                  <a:gd name="T9" fmla="*/ 23 h 102"/>
                  <a:gd name="T10" fmla="*/ 38 w 128"/>
                  <a:gd name="T11" fmla="*/ 28 h 102"/>
                  <a:gd name="T12" fmla="*/ 34 w 128"/>
                  <a:gd name="T13" fmla="*/ 35 h 102"/>
                  <a:gd name="T14" fmla="*/ 27 w 128"/>
                  <a:gd name="T15" fmla="*/ 28 h 102"/>
                  <a:gd name="T16" fmla="*/ 20 w 128"/>
                  <a:gd name="T17" fmla="*/ 35 h 102"/>
                  <a:gd name="T18" fmla="*/ 20 w 128"/>
                  <a:gd name="T19" fmla="*/ 43 h 102"/>
                  <a:gd name="T20" fmla="*/ 19 w 128"/>
                  <a:gd name="T21" fmla="*/ 45 h 102"/>
                  <a:gd name="T22" fmla="*/ 14 w 128"/>
                  <a:gd name="T23" fmla="*/ 56 h 102"/>
                  <a:gd name="T24" fmla="*/ 6 w 128"/>
                  <a:gd name="T25" fmla="*/ 57 h 102"/>
                  <a:gd name="T26" fmla="*/ 6 w 128"/>
                  <a:gd name="T27" fmla="*/ 61 h 102"/>
                  <a:gd name="T28" fmla="*/ 6 w 128"/>
                  <a:gd name="T29" fmla="*/ 67 h 102"/>
                  <a:gd name="T30" fmla="*/ 2 w 128"/>
                  <a:gd name="T31" fmla="*/ 75 h 102"/>
                  <a:gd name="T32" fmla="*/ 2 w 128"/>
                  <a:gd name="T33" fmla="*/ 82 h 102"/>
                  <a:gd name="T34" fmla="*/ 2 w 128"/>
                  <a:gd name="T35" fmla="*/ 85 h 102"/>
                  <a:gd name="T36" fmla="*/ 7 w 128"/>
                  <a:gd name="T37" fmla="*/ 89 h 102"/>
                  <a:gd name="T38" fmla="*/ 14 w 128"/>
                  <a:gd name="T39" fmla="*/ 96 h 102"/>
                  <a:gd name="T40" fmla="*/ 20 w 128"/>
                  <a:gd name="T41" fmla="*/ 97 h 102"/>
                  <a:gd name="T42" fmla="*/ 34 w 128"/>
                  <a:gd name="T43" fmla="*/ 93 h 102"/>
                  <a:gd name="T44" fmla="*/ 38 w 128"/>
                  <a:gd name="T45" fmla="*/ 93 h 102"/>
                  <a:gd name="T46" fmla="*/ 46 w 128"/>
                  <a:gd name="T47" fmla="*/ 101 h 102"/>
                  <a:gd name="T48" fmla="*/ 46 w 128"/>
                  <a:gd name="T49" fmla="*/ 89 h 102"/>
                  <a:gd name="T50" fmla="*/ 44 w 128"/>
                  <a:gd name="T51" fmla="*/ 79 h 102"/>
                  <a:gd name="T52" fmla="*/ 58 w 128"/>
                  <a:gd name="T53" fmla="*/ 75 h 102"/>
                  <a:gd name="T54" fmla="*/ 75 w 128"/>
                  <a:gd name="T55" fmla="*/ 75 h 102"/>
                  <a:gd name="T56" fmla="*/ 80 w 128"/>
                  <a:gd name="T57" fmla="*/ 75 h 102"/>
                  <a:gd name="T58" fmla="*/ 88 w 128"/>
                  <a:gd name="T59" fmla="*/ 72 h 102"/>
                  <a:gd name="T60" fmla="*/ 95 w 128"/>
                  <a:gd name="T61" fmla="*/ 75 h 102"/>
                  <a:gd name="T62" fmla="*/ 104 w 128"/>
                  <a:gd name="T63" fmla="*/ 72 h 102"/>
                  <a:gd name="T64" fmla="*/ 112 w 128"/>
                  <a:gd name="T65" fmla="*/ 65 h 102"/>
                  <a:gd name="T66" fmla="*/ 121 w 128"/>
                  <a:gd name="T67" fmla="*/ 65 h 102"/>
                  <a:gd name="T68" fmla="*/ 125 w 128"/>
                  <a:gd name="T69" fmla="*/ 61 h 102"/>
                  <a:gd name="T70" fmla="*/ 124 w 128"/>
                  <a:gd name="T71" fmla="*/ 52 h 102"/>
                  <a:gd name="T72" fmla="*/ 124 w 128"/>
                  <a:gd name="T73" fmla="*/ 44 h 102"/>
                  <a:gd name="T74" fmla="*/ 119 w 128"/>
                  <a:gd name="T75" fmla="*/ 44 h 102"/>
                  <a:gd name="T76" fmla="*/ 107 w 128"/>
                  <a:gd name="T77" fmla="*/ 35 h 102"/>
                  <a:gd name="T78" fmla="*/ 111 w 128"/>
                  <a:gd name="T79" fmla="*/ 31 h 102"/>
                  <a:gd name="T80" fmla="*/ 97 w 128"/>
                  <a:gd name="T81" fmla="*/ 19 h 102"/>
                  <a:gd name="T82" fmla="*/ 95 w 128"/>
                  <a:gd name="T83" fmla="*/ 12 h 102"/>
                  <a:gd name="T84" fmla="*/ 93 w 128"/>
                  <a:gd name="T85" fmla="*/ 4 h 102"/>
                  <a:gd name="T86" fmla="*/ 85 w 128"/>
                  <a:gd name="T87" fmla="*/ 0 h 102"/>
                  <a:gd name="T88" fmla="*/ 85 w 128"/>
                  <a:gd name="T89" fmla="*/ 0 h 102"/>
                  <a:gd name="T90" fmla="*/ 85 w 128"/>
                  <a:gd name="T9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8" h="102">
                    <a:moveTo>
                      <a:pt x="85" y="0"/>
                    </a:moveTo>
                    <a:lnTo>
                      <a:pt x="84" y="0"/>
                    </a:lnTo>
                    <a:lnTo>
                      <a:pt x="80" y="0"/>
                    </a:lnTo>
                    <a:lnTo>
                      <a:pt x="76" y="2"/>
                    </a:lnTo>
                    <a:lnTo>
                      <a:pt x="67" y="8"/>
                    </a:lnTo>
                    <a:lnTo>
                      <a:pt x="63" y="9"/>
                    </a:lnTo>
                    <a:lnTo>
                      <a:pt x="59" y="12"/>
                    </a:lnTo>
                    <a:lnTo>
                      <a:pt x="58" y="13"/>
                    </a:lnTo>
                    <a:lnTo>
                      <a:pt x="58" y="15"/>
                    </a:lnTo>
                    <a:lnTo>
                      <a:pt x="55" y="15"/>
                    </a:lnTo>
                    <a:lnTo>
                      <a:pt x="51" y="15"/>
                    </a:lnTo>
                    <a:lnTo>
                      <a:pt x="47" y="15"/>
                    </a:lnTo>
                    <a:lnTo>
                      <a:pt x="46" y="17"/>
                    </a:lnTo>
                    <a:lnTo>
                      <a:pt x="44" y="21"/>
                    </a:lnTo>
                    <a:lnTo>
                      <a:pt x="44" y="23"/>
                    </a:lnTo>
                    <a:lnTo>
                      <a:pt x="42" y="27"/>
                    </a:lnTo>
                    <a:lnTo>
                      <a:pt x="38" y="25"/>
                    </a:lnTo>
                    <a:lnTo>
                      <a:pt x="38" y="28"/>
                    </a:lnTo>
                    <a:lnTo>
                      <a:pt x="38" y="32"/>
                    </a:lnTo>
                    <a:lnTo>
                      <a:pt x="36" y="32"/>
                    </a:lnTo>
                    <a:lnTo>
                      <a:pt x="34" y="35"/>
                    </a:lnTo>
                    <a:lnTo>
                      <a:pt x="31" y="32"/>
                    </a:lnTo>
                    <a:lnTo>
                      <a:pt x="27" y="31"/>
                    </a:lnTo>
                    <a:lnTo>
                      <a:pt x="27" y="28"/>
                    </a:lnTo>
                    <a:lnTo>
                      <a:pt x="24" y="32"/>
                    </a:lnTo>
                    <a:lnTo>
                      <a:pt x="23" y="35"/>
                    </a:lnTo>
                    <a:lnTo>
                      <a:pt x="20" y="35"/>
                    </a:lnTo>
                    <a:lnTo>
                      <a:pt x="20" y="36"/>
                    </a:lnTo>
                    <a:lnTo>
                      <a:pt x="23" y="40"/>
                    </a:lnTo>
                    <a:lnTo>
                      <a:pt x="20" y="43"/>
                    </a:lnTo>
                    <a:lnTo>
                      <a:pt x="19" y="43"/>
                    </a:lnTo>
                    <a:lnTo>
                      <a:pt x="19" y="44"/>
                    </a:lnTo>
                    <a:lnTo>
                      <a:pt x="19" y="45"/>
                    </a:lnTo>
                    <a:lnTo>
                      <a:pt x="19" y="49"/>
                    </a:lnTo>
                    <a:lnTo>
                      <a:pt x="15" y="56"/>
                    </a:lnTo>
                    <a:lnTo>
                      <a:pt x="14" y="56"/>
                    </a:lnTo>
                    <a:lnTo>
                      <a:pt x="11" y="56"/>
                    </a:lnTo>
                    <a:lnTo>
                      <a:pt x="10" y="56"/>
                    </a:lnTo>
                    <a:lnTo>
                      <a:pt x="6" y="57"/>
                    </a:lnTo>
                    <a:lnTo>
                      <a:pt x="3" y="59"/>
                    </a:lnTo>
                    <a:lnTo>
                      <a:pt x="6" y="59"/>
                    </a:lnTo>
                    <a:lnTo>
                      <a:pt x="6" y="61"/>
                    </a:lnTo>
                    <a:lnTo>
                      <a:pt x="6" y="63"/>
                    </a:lnTo>
                    <a:lnTo>
                      <a:pt x="6" y="65"/>
                    </a:lnTo>
                    <a:lnTo>
                      <a:pt x="6" y="67"/>
                    </a:lnTo>
                    <a:lnTo>
                      <a:pt x="6" y="71"/>
                    </a:lnTo>
                    <a:lnTo>
                      <a:pt x="2" y="72"/>
                    </a:lnTo>
                    <a:lnTo>
                      <a:pt x="2" y="75"/>
                    </a:lnTo>
                    <a:lnTo>
                      <a:pt x="2" y="75"/>
                    </a:lnTo>
                    <a:lnTo>
                      <a:pt x="2" y="80"/>
                    </a:lnTo>
                    <a:lnTo>
                      <a:pt x="2" y="82"/>
                    </a:lnTo>
                    <a:lnTo>
                      <a:pt x="0" y="84"/>
                    </a:lnTo>
                    <a:lnTo>
                      <a:pt x="2" y="84"/>
                    </a:lnTo>
                    <a:lnTo>
                      <a:pt x="2" y="85"/>
                    </a:lnTo>
                    <a:lnTo>
                      <a:pt x="3" y="85"/>
                    </a:lnTo>
                    <a:lnTo>
                      <a:pt x="6" y="85"/>
                    </a:lnTo>
                    <a:lnTo>
                      <a:pt x="7" y="89"/>
                    </a:lnTo>
                    <a:lnTo>
                      <a:pt x="10" y="93"/>
                    </a:lnTo>
                    <a:lnTo>
                      <a:pt x="11" y="96"/>
                    </a:lnTo>
                    <a:lnTo>
                      <a:pt x="14" y="96"/>
                    </a:lnTo>
                    <a:lnTo>
                      <a:pt x="15" y="97"/>
                    </a:lnTo>
                    <a:lnTo>
                      <a:pt x="20" y="100"/>
                    </a:lnTo>
                    <a:lnTo>
                      <a:pt x="20" y="97"/>
                    </a:lnTo>
                    <a:lnTo>
                      <a:pt x="23" y="96"/>
                    </a:lnTo>
                    <a:lnTo>
                      <a:pt x="28" y="93"/>
                    </a:lnTo>
                    <a:lnTo>
                      <a:pt x="34" y="93"/>
                    </a:lnTo>
                    <a:lnTo>
                      <a:pt x="36" y="93"/>
                    </a:lnTo>
                    <a:lnTo>
                      <a:pt x="38" y="93"/>
                    </a:lnTo>
                    <a:lnTo>
                      <a:pt x="38" y="93"/>
                    </a:lnTo>
                    <a:lnTo>
                      <a:pt x="42" y="100"/>
                    </a:lnTo>
                    <a:lnTo>
                      <a:pt x="46" y="102"/>
                    </a:lnTo>
                    <a:lnTo>
                      <a:pt x="46" y="101"/>
                    </a:lnTo>
                    <a:lnTo>
                      <a:pt x="46" y="100"/>
                    </a:lnTo>
                    <a:lnTo>
                      <a:pt x="46" y="96"/>
                    </a:lnTo>
                    <a:lnTo>
                      <a:pt x="46" y="89"/>
                    </a:lnTo>
                    <a:lnTo>
                      <a:pt x="46" y="88"/>
                    </a:lnTo>
                    <a:lnTo>
                      <a:pt x="42" y="80"/>
                    </a:lnTo>
                    <a:lnTo>
                      <a:pt x="44" y="79"/>
                    </a:lnTo>
                    <a:lnTo>
                      <a:pt x="44" y="76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60" y="75"/>
                    </a:lnTo>
                    <a:lnTo>
                      <a:pt x="71" y="75"/>
                    </a:lnTo>
                    <a:lnTo>
                      <a:pt x="75" y="75"/>
                    </a:lnTo>
                    <a:lnTo>
                      <a:pt x="76" y="75"/>
                    </a:lnTo>
                    <a:lnTo>
                      <a:pt x="77" y="75"/>
                    </a:lnTo>
                    <a:lnTo>
                      <a:pt x="80" y="75"/>
                    </a:lnTo>
                    <a:lnTo>
                      <a:pt x="81" y="72"/>
                    </a:lnTo>
                    <a:lnTo>
                      <a:pt x="85" y="71"/>
                    </a:lnTo>
                    <a:lnTo>
                      <a:pt x="88" y="72"/>
                    </a:lnTo>
                    <a:lnTo>
                      <a:pt x="91" y="72"/>
                    </a:lnTo>
                    <a:lnTo>
                      <a:pt x="95" y="75"/>
                    </a:lnTo>
                    <a:lnTo>
                      <a:pt x="95" y="75"/>
                    </a:lnTo>
                    <a:lnTo>
                      <a:pt x="101" y="75"/>
                    </a:lnTo>
                    <a:lnTo>
                      <a:pt x="103" y="75"/>
                    </a:lnTo>
                    <a:lnTo>
                      <a:pt x="104" y="72"/>
                    </a:lnTo>
                    <a:lnTo>
                      <a:pt x="107" y="71"/>
                    </a:lnTo>
                    <a:lnTo>
                      <a:pt x="111" y="67"/>
                    </a:lnTo>
                    <a:lnTo>
                      <a:pt x="112" y="65"/>
                    </a:lnTo>
                    <a:lnTo>
                      <a:pt x="115" y="67"/>
                    </a:lnTo>
                    <a:lnTo>
                      <a:pt x="120" y="65"/>
                    </a:lnTo>
                    <a:lnTo>
                      <a:pt x="121" y="65"/>
                    </a:lnTo>
                    <a:lnTo>
                      <a:pt x="124" y="64"/>
                    </a:lnTo>
                    <a:lnTo>
                      <a:pt x="125" y="61"/>
                    </a:lnTo>
                    <a:lnTo>
                      <a:pt x="125" y="61"/>
                    </a:lnTo>
                    <a:lnTo>
                      <a:pt x="128" y="59"/>
                    </a:lnTo>
                    <a:lnTo>
                      <a:pt x="125" y="56"/>
                    </a:lnTo>
                    <a:lnTo>
                      <a:pt x="124" y="52"/>
                    </a:lnTo>
                    <a:lnTo>
                      <a:pt x="124" y="49"/>
                    </a:lnTo>
                    <a:lnTo>
                      <a:pt x="125" y="48"/>
                    </a:lnTo>
                    <a:lnTo>
                      <a:pt x="124" y="44"/>
                    </a:lnTo>
                    <a:lnTo>
                      <a:pt x="121" y="43"/>
                    </a:lnTo>
                    <a:lnTo>
                      <a:pt x="120" y="44"/>
                    </a:lnTo>
                    <a:lnTo>
                      <a:pt x="119" y="44"/>
                    </a:lnTo>
                    <a:lnTo>
                      <a:pt x="115" y="44"/>
                    </a:lnTo>
                    <a:lnTo>
                      <a:pt x="108" y="39"/>
                    </a:lnTo>
                    <a:lnTo>
                      <a:pt x="107" y="35"/>
                    </a:lnTo>
                    <a:lnTo>
                      <a:pt x="107" y="31"/>
                    </a:lnTo>
                    <a:lnTo>
                      <a:pt x="108" y="31"/>
                    </a:lnTo>
                    <a:lnTo>
                      <a:pt x="111" y="31"/>
                    </a:lnTo>
                    <a:lnTo>
                      <a:pt x="99" y="25"/>
                    </a:lnTo>
                    <a:lnTo>
                      <a:pt x="99" y="21"/>
                    </a:lnTo>
                    <a:lnTo>
                      <a:pt x="97" y="19"/>
                    </a:lnTo>
                    <a:lnTo>
                      <a:pt x="95" y="15"/>
                    </a:lnTo>
                    <a:lnTo>
                      <a:pt x="95" y="13"/>
                    </a:lnTo>
                    <a:lnTo>
                      <a:pt x="95" y="12"/>
                    </a:lnTo>
                    <a:lnTo>
                      <a:pt x="93" y="9"/>
                    </a:lnTo>
                    <a:lnTo>
                      <a:pt x="93" y="6"/>
                    </a:lnTo>
                    <a:lnTo>
                      <a:pt x="93" y="4"/>
                    </a:lnTo>
                    <a:lnTo>
                      <a:pt x="93" y="2"/>
                    </a:lnTo>
                    <a:lnTo>
                      <a:pt x="88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0"/>
                    </a:lnTo>
                    <a:lnTo>
                      <a:pt x="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83">
                <a:extLst>
                  <a:ext uri="{FF2B5EF4-FFF2-40B4-BE49-F238E27FC236}">
                    <a16:creationId xmlns:a16="http://schemas.microsoft.com/office/drawing/2014/main" id="{A4CA2BC1-C085-4C70-AC54-EF81AF00D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8098" y="3625855"/>
                <a:ext cx="103188" cy="120650"/>
              </a:xfrm>
              <a:custGeom>
                <a:avLst/>
                <a:gdLst>
                  <a:gd name="T0" fmla="*/ 65 w 65"/>
                  <a:gd name="T1" fmla="*/ 61 h 76"/>
                  <a:gd name="T2" fmla="*/ 65 w 65"/>
                  <a:gd name="T3" fmla="*/ 52 h 76"/>
                  <a:gd name="T4" fmla="*/ 61 w 65"/>
                  <a:gd name="T5" fmla="*/ 48 h 76"/>
                  <a:gd name="T6" fmla="*/ 58 w 65"/>
                  <a:gd name="T7" fmla="*/ 41 h 76"/>
                  <a:gd name="T8" fmla="*/ 57 w 65"/>
                  <a:gd name="T9" fmla="*/ 40 h 76"/>
                  <a:gd name="T10" fmla="*/ 52 w 65"/>
                  <a:gd name="T11" fmla="*/ 40 h 76"/>
                  <a:gd name="T12" fmla="*/ 48 w 65"/>
                  <a:gd name="T13" fmla="*/ 39 h 76"/>
                  <a:gd name="T14" fmla="*/ 48 w 65"/>
                  <a:gd name="T15" fmla="*/ 35 h 76"/>
                  <a:gd name="T16" fmla="*/ 52 w 65"/>
                  <a:gd name="T17" fmla="*/ 31 h 76"/>
                  <a:gd name="T18" fmla="*/ 49 w 65"/>
                  <a:gd name="T19" fmla="*/ 19 h 76"/>
                  <a:gd name="T20" fmla="*/ 48 w 65"/>
                  <a:gd name="T21" fmla="*/ 15 h 76"/>
                  <a:gd name="T22" fmla="*/ 45 w 65"/>
                  <a:gd name="T23" fmla="*/ 18 h 76"/>
                  <a:gd name="T24" fmla="*/ 41 w 65"/>
                  <a:gd name="T25" fmla="*/ 23 h 76"/>
                  <a:gd name="T26" fmla="*/ 38 w 65"/>
                  <a:gd name="T27" fmla="*/ 23 h 76"/>
                  <a:gd name="T28" fmla="*/ 32 w 65"/>
                  <a:gd name="T29" fmla="*/ 22 h 76"/>
                  <a:gd name="T30" fmla="*/ 32 w 65"/>
                  <a:gd name="T31" fmla="*/ 10 h 76"/>
                  <a:gd name="T32" fmla="*/ 32 w 65"/>
                  <a:gd name="T33" fmla="*/ 6 h 76"/>
                  <a:gd name="T34" fmla="*/ 30 w 65"/>
                  <a:gd name="T35" fmla="*/ 2 h 76"/>
                  <a:gd name="T36" fmla="*/ 26 w 65"/>
                  <a:gd name="T37" fmla="*/ 0 h 76"/>
                  <a:gd name="T38" fmla="*/ 22 w 65"/>
                  <a:gd name="T39" fmla="*/ 0 h 76"/>
                  <a:gd name="T40" fmla="*/ 20 w 65"/>
                  <a:gd name="T41" fmla="*/ 2 h 76"/>
                  <a:gd name="T42" fmla="*/ 18 w 65"/>
                  <a:gd name="T43" fmla="*/ 2 h 76"/>
                  <a:gd name="T44" fmla="*/ 18 w 65"/>
                  <a:gd name="T45" fmla="*/ 6 h 76"/>
                  <a:gd name="T46" fmla="*/ 14 w 65"/>
                  <a:gd name="T47" fmla="*/ 10 h 76"/>
                  <a:gd name="T48" fmla="*/ 13 w 65"/>
                  <a:gd name="T49" fmla="*/ 14 h 76"/>
                  <a:gd name="T50" fmla="*/ 5 w 65"/>
                  <a:gd name="T51" fmla="*/ 22 h 76"/>
                  <a:gd name="T52" fmla="*/ 1 w 65"/>
                  <a:gd name="T53" fmla="*/ 28 h 76"/>
                  <a:gd name="T54" fmla="*/ 1 w 65"/>
                  <a:gd name="T55" fmla="*/ 32 h 76"/>
                  <a:gd name="T56" fmla="*/ 9 w 65"/>
                  <a:gd name="T57" fmla="*/ 39 h 76"/>
                  <a:gd name="T58" fmla="*/ 12 w 65"/>
                  <a:gd name="T59" fmla="*/ 40 h 76"/>
                  <a:gd name="T60" fmla="*/ 21 w 65"/>
                  <a:gd name="T61" fmla="*/ 45 h 76"/>
                  <a:gd name="T62" fmla="*/ 41 w 65"/>
                  <a:gd name="T63" fmla="*/ 65 h 76"/>
                  <a:gd name="T64" fmla="*/ 53 w 65"/>
                  <a:gd name="T65" fmla="*/ 72 h 76"/>
                  <a:gd name="T66" fmla="*/ 58 w 65"/>
                  <a:gd name="T67" fmla="*/ 76 h 76"/>
                  <a:gd name="T68" fmla="*/ 62 w 65"/>
                  <a:gd name="T69" fmla="*/ 76 h 76"/>
                  <a:gd name="T70" fmla="*/ 62 w 65"/>
                  <a:gd name="T71" fmla="*/ 68 h 76"/>
                  <a:gd name="T72" fmla="*/ 62 w 65"/>
                  <a:gd name="T73" fmla="*/ 68 h 76"/>
                  <a:gd name="T74" fmla="*/ 62 w 65"/>
                  <a:gd name="T75" fmla="*/ 68 h 76"/>
                  <a:gd name="T76" fmla="*/ 62 w 65"/>
                  <a:gd name="T7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5" h="76">
                    <a:moveTo>
                      <a:pt x="62" y="68"/>
                    </a:moveTo>
                    <a:lnTo>
                      <a:pt x="65" y="61"/>
                    </a:lnTo>
                    <a:lnTo>
                      <a:pt x="65" y="57"/>
                    </a:lnTo>
                    <a:lnTo>
                      <a:pt x="65" y="52"/>
                    </a:lnTo>
                    <a:lnTo>
                      <a:pt x="62" y="49"/>
                    </a:lnTo>
                    <a:lnTo>
                      <a:pt x="61" y="48"/>
                    </a:lnTo>
                    <a:lnTo>
                      <a:pt x="58" y="44"/>
                    </a:lnTo>
                    <a:lnTo>
                      <a:pt x="58" y="41"/>
                    </a:lnTo>
                    <a:lnTo>
                      <a:pt x="57" y="40"/>
                    </a:lnTo>
                    <a:lnTo>
                      <a:pt x="57" y="40"/>
                    </a:lnTo>
                    <a:lnTo>
                      <a:pt x="53" y="40"/>
                    </a:lnTo>
                    <a:lnTo>
                      <a:pt x="52" y="40"/>
                    </a:lnTo>
                    <a:lnTo>
                      <a:pt x="49" y="39"/>
                    </a:lnTo>
                    <a:lnTo>
                      <a:pt x="48" y="39"/>
                    </a:lnTo>
                    <a:lnTo>
                      <a:pt x="45" y="36"/>
                    </a:lnTo>
                    <a:lnTo>
                      <a:pt x="48" y="35"/>
                    </a:lnTo>
                    <a:lnTo>
                      <a:pt x="49" y="35"/>
                    </a:lnTo>
                    <a:lnTo>
                      <a:pt x="52" y="31"/>
                    </a:lnTo>
                    <a:lnTo>
                      <a:pt x="52" y="24"/>
                    </a:lnTo>
                    <a:lnTo>
                      <a:pt x="49" y="19"/>
                    </a:lnTo>
                    <a:lnTo>
                      <a:pt x="48" y="18"/>
                    </a:lnTo>
                    <a:lnTo>
                      <a:pt x="48" y="15"/>
                    </a:lnTo>
                    <a:lnTo>
                      <a:pt x="45" y="15"/>
                    </a:lnTo>
                    <a:lnTo>
                      <a:pt x="45" y="18"/>
                    </a:lnTo>
                    <a:lnTo>
                      <a:pt x="44" y="19"/>
                    </a:lnTo>
                    <a:lnTo>
                      <a:pt x="41" y="23"/>
                    </a:lnTo>
                    <a:lnTo>
                      <a:pt x="38" y="24"/>
                    </a:lnTo>
                    <a:lnTo>
                      <a:pt x="38" y="23"/>
                    </a:lnTo>
                    <a:lnTo>
                      <a:pt x="36" y="22"/>
                    </a:lnTo>
                    <a:lnTo>
                      <a:pt x="32" y="22"/>
                    </a:lnTo>
                    <a:lnTo>
                      <a:pt x="34" y="15"/>
                    </a:lnTo>
                    <a:lnTo>
                      <a:pt x="32" y="10"/>
                    </a:lnTo>
                    <a:lnTo>
                      <a:pt x="32" y="8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2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20" y="2"/>
                    </a:lnTo>
                    <a:lnTo>
                      <a:pt x="17" y="2"/>
                    </a:lnTo>
                    <a:lnTo>
                      <a:pt x="18" y="2"/>
                    </a:lnTo>
                    <a:lnTo>
                      <a:pt x="21" y="2"/>
                    </a:lnTo>
                    <a:lnTo>
                      <a:pt x="18" y="6"/>
                    </a:lnTo>
                    <a:lnTo>
                      <a:pt x="17" y="8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3" y="14"/>
                    </a:lnTo>
                    <a:lnTo>
                      <a:pt x="12" y="18"/>
                    </a:lnTo>
                    <a:lnTo>
                      <a:pt x="5" y="22"/>
                    </a:lnTo>
                    <a:lnTo>
                      <a:pt x="1" y="27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1" y="32"/>
                    </a:lnTo>
                    <a:lnTo>
                      <a:pt x="5" y="36"/>
                    </a:lnTo>
                    <a:lnTo>
                      <a:pt x="9" y="39"/>
                    </a:lnTo>
                    <a:lnTo>
                      <a:pt x="12" y="39"/>
                    </a:lnTo>
                    <a:lnTo>
                      <a:pt x="12" y="40"/>
                    </a:lnTo>
                    <a:lnTo>
                      <a:pt x="14" y="44"/>
                    </a:lnTo>
                    <a:lnTo>
                      <a:pt x="21" y="45"/>
                    </a:lnTo>
                    <a:lnTo>
                      <a:pt x="34" y="61"/>
                    </a:lnTo>
                    <a:lnTo>
                      <a:pt x="41" y="65"/>
                    </a:lnTo>
                    <a:lnTo>
                      <a:pt x="49" y="71"/>
                    </a:lnTo>
                    <a:lnTo>
                      <a:pt x="53" y="72"/>
                    </a:lnTo>
                    <a:lnTo>
                      <a:pt x="57" y="75"/>
                    </a:lnTo>
                    <a:lnTo>
                      <a:pt x="58" y="76"/>
                    </a:lnTo>
                    <a:lnTo>
                      <a:pt x="61" y="76"/>
                    </a:lnTo>
                    <a:lnTo>
                      <a:pt x="62" y="76"/>
                    </a:lnTo>
                    <a:lnTo>
                      <a:pt x="62" y="72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2" y="6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84">
                <a:extLst>
                  <a:ext uri="{FF2B5EF4-FFF2-40B4-BE49-F238E27FC236}">
                    <a16:creationId xmlns:a16="http://schemas.microsoft.com/office/drawing/2014/main" id="{83539DDF-1D92-4077-860B-882034D32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061" y="3584580"/>
                <a:ext cx="79375" cy="85725"/>
              </a:xfrm>
              <a:custGeom>
                <a:avLst/>
                <a:gdLst>
                  <a:gd name="T0" fmla="*/ 43 w 50"/>
                  <a:gd name="T1" fmla="*/ 26 h 54"/>
                  <a:gd name="T2" fmla="*/ 43 w 50"/>
                  <a:gd name="T3" fmla="*/ 22 h 54"/>
                  <a:gd name="T4" fmla="*/ 43 w 50"/>
                  <a:gd name="T5" fmla="*/ 18 h 54"/>
                  <a:gd name="T6" fmla="*/ 42 w 50"/>
                  <a:gd name="T7" fmla="*/ 14 h 54"/>
                  <a:gd name="T8" fmla="*/ 37 w 50"/>
                  <a:gd name="T9" fmla="*/ 4 h 54"/>
                  <a:gd name="T10" fmla="*/ 29 w 50"/>
                  <a:gd name="T11" fmla="*/ 0 h 54"/>
                  <a:gd name="T12" fmla="*/ 21 w 50"/>
                  <a:gd name="T13" fmla="*/ 1 h 54"/>
                  <a:gd name="T14" fmla="*/ 17 w 50"/>
                  <a:gd name="T15" fmla="*/ 1 h 54"/>
                  <a:gd name="T16" fmla="*/ 13 w 50"/>
                  <a:gd name="T17" fmla="*/ 5 h 54"/>
                  <a:gd name="T18" fmla="*/ 8 w 50"/>
                  <a:gd name="T19" fmla="*/ 13 h 54"/>
                  <a:gd name="T20" fmla="*/ 6 w 50"/>
                  <a:gd name="T21" fmla="*/ 17 h 54"/>
                  <a:gd name="T22" fmla="*/ 4 w 50"/>
                  <a:gd name="T23" fmla="*/ 17 h 54"/>
                  <a:gd name="T24" fmla="*/ 0 w 50"/>
                  <a:gd name="T25" fmla="*/ 17 h 54"/>
                  <a:gd name="T26" fmla="*/ 4 w 50"/>
                  <a:gd name="T27" fmla="*/ 21 h 54"/>
                  <a:gd name="T28" fmla="*/ 2 w 50"/>
                  <a:gd name="T29" fmla="*/ 24 h 54"/>
                  <a:gd name="T30" fmla="*/ 8 w 50"/>
                  <a:gd name="T31" fmla="*/ 24 h 54"/>
                  <a:gd name="T32" fmla="*/ 6 w 50"/>
                  <a:gd name="T33" fmla="*/ 26 h 54"/>
                  <a:gd name="T34" fmla="*/ 4 w 50"/>
                  <a:gd name="T35" fmla="*/ 28 h 54"/>
                  <a:gd name="T36" fmla="*/ 2 w 50"/>
                  <a:gd name="T37" fmla="*/ 28 h 54"/>
                  <a:gd name="T38" fmla="*/ 2 w 50"/>
                  <a:gd name="T39" fmla="*/ 30 h 54"/>
                  <a:gd name="T40" fmla="*/ 6 w 50"/>
                  <a:gd name="T41" fmla="*/ 36 h 54"/>
                  <a:gd name="T42" fmla="*/ 10 w 50"/>
                  <a:gd name="T43" fmla="*/ 41 h 54"/>
                  <a:gd name="T44" fmla="*/ 13 w 50"/>
                  <a:gd name="T45" fmla="*/ 40 h 54"/>
                  <a:gd name="T46" fmla="*/ 13 w 50"/>
                  <a:gd name="T47" fmla="*/ 44 h 54"/>
                  <a:gd name="T48" fmla="*/ 13 w 50"/>
                  <a:gd name="T49" fmla="*/ 45 h 54"/>
                  <a:gd name="T50" fmla="*/ 13 w 50"/>
                  <a:gd name="T51" fmla="*/ 48 h 54"/>
                  <a:gd name="T52" fmla="*/ 30 w 50"/>
                  <a:gd name="T53" fmla="*/ 54 h 54"/>
                  <a:gd name="T54" fmla="*/ 34 w 50"/>
                  <a:gd name="T55" fmla="*/ 48 h 54"/>
                  <a:gd name="T56" fmla="*/ 42 w 50"/>
                  <a:gd name="T57" fmla="*/ 40 h 54"/>
                  <a:gd name="T58" fmla="*/ 43 w 50"/>
                  <a:gd name="T59" fmla="*/ 36 h 54"/>
                  <a:gd name="T60" fmla="*/ 47 w 50"/>
                  <a:gd name="T61" fmla="*/ 32 h 54"/>
                  <a:gd name="T62" fmla="*/ 47 w 50"/>
                  <a:gd name="T63" fmla="*/ 28 h 54"/>
                  <a:gd name="T64" fmla="*/ 46 w 50"/>
                  <a:gd name="T65" fmla="*/ 28 h 54"/>
                  <a:gd name="T66" fmla="*/ 42 w 50"/>
                  <a:gd name="T67" fmla="*/ 32 h 54"/>
                  <a:gd name="T68" fmla="*/ 42 w 50"/>
                  <a:gd name="T69" fmla="*/ 32 h 54"/>
                  <a:gd name="T70" fmla="*/ 42 w 50"/>
                  <a:gd name="T71" fmla="*/ 3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0" h="54">
                    <a:moveTo>
                      <a:pt x="42" y="32"/>
                    </a:moveTo>
                    <a:lnTo>
                      <a:pt x="43" y="26"/>
                    </a:lnTo>
                    <a:lnTo>
                      <a:pt x="43" y="24"/>
                    </a:lnTo>
                    <a:lnTo>
                      <a:pt x="43" y="22"/>
                    </a:lnTo>
                    <a:lnTo>
                      <a:pt x="43" y="21"/>
                    </a:lnTo>
                    <a:lnTo>
                      <a:pt x="43" y="18"/>
                    </a:lnTo>
                    <a:lnTo>
                      <a:pt x="42" y="17"/>
                    </a:lnTo>
                    <a:lnTo>
                      <a:pt x="42" y="14"/>
                    </a:lnTo>
                    <a:lnTo>
                      <a:pt x="42" y="13"/>
                    </a:lnTo>
                    <a:lnTo>
                      <a:pt x="37" y="4"/>
                    </a:lnTo>
                    <a:lnTo>
                      <a:pt x="34" y="1"/>
                    </a:lnTo>
                    <a:lnTo>
                      <a:pt x="29" y="0"/>
                    </a:lnTo>
                    <a:lnTo>
                      <a:pt x="23" y="1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7" y="1"/>
                    </a:lnTo>
                    <a:lnTo>
                      <a:pt x="16" y="1"/>
                    </a:lnTo>
                    <a:lnTo>
                      <a:pt x="13" y="5"/>
                    </a:lnTo>
                    <a:lnTo>
                      <a:pt x="12" y="9"/>
                    </a:lnTo>
                    <a:lnTo>
                      <a:pt x="8" y="13"/>
                    </a:lnTo>
                    <a:lnTo>
                      <a:pt x="6" y="14"/>
                    </a:lnTo>
                    <a:lnTo>
                      <a:pt x="6" y="17"/>
                    </a:lnTo>
                    <a:lnTo>
                      <a:pt x="4" y="17"/>
                    </a:lnTo>
                    <a:lnTo>
                      <a:pt x="4" y="17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8"/>
                    </a:lnTo>
                    <a:lnTo>
                      <a:pt x="4" y="21"/>
                    </a:lnTo>
                    <a:lnTo>
                      <a:pt x="2" y="22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8" y="24"/>
                    </a:lnTo>
                    <a:lnTo>
                      <a:pt x="8" y="26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4" y="28"/>
                    </a:lnTo>
                    <a:lnTo>
                      <a:pt x="4" y="30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2" y="30"/>
                    </a:lnTo>
                    <a:lnTo>
                      <a:pt x="6" y="32"/>
                    </a:lnTo>
                    <a:lnTo>
                      <a:pt x="6" y="36"/>
                    </a:lnTo>
                    <a:lnTo>
                      <a:pt x="8" y="40"/>
                    </a:lnTo>
                    <a:lnTo>
                      <a:pt x="10" y="41"/>
                    </a:lnTo>
                    <a:lnTo>
                      <a:pt x="12" y="41"/>
                    </a:lnTo>
                    <a:lnTo>
                      <a:pt x="13" y="40"/>
                    </a:lnTo>
                    <a:lnTo>
                      <a:pt x="13" y="41"/>
                    </a:lnTo>
                    <a:lnTo>
                      <a:pt x="13" y="44"/>
                    </a:lnTo>
                    <a:lnTo>
                      <a:pt x="17" y="44"/>
                    </a:lnTo>
                    <a:lnTo>
                      <a:pt x="13" y="45"/>
                    </a:lnTo>
                    <a:lnTo>
                      <a:pt x="16" y="48"/>
                    </a:lnTo>
                    <a:lnTo>
                      <a:pt x="13" y="48"/>
                    </a:lnTo>
                    <a:lnTo>
                      <a:pt x="29" y="54"/>
                    </a:lnTo>
                    <a:lnTo>
                      <a:pt x="30" y="54"/>
                    </a:lnTo>
                    <a:lnTo>
                      <a:pt x="30" y="53"/>
                    </a:lnTo>
                    <a:lnTo>
                      <a:pt x="34" y="48"/>
                    </a:lnTo>
                    <a:lnTo>
                      <a:pt x="41" y="44"/>
                    </a:lnTo>
                    <a:lnTo>
                      <a:pt x="42" y="40"/>
                    </a:lnTo>
                    <a:lnTo>
                      <a:pt x="43" y="37"/>
                    </a:lnTo>
                    <a:lnTo>
                      <a:pt x="43" y="36"/>
                    </a:lnTo>
                    <a:lnTo>
                      <a:pt x="46" y="34"/>
                    </a:lnTo>
                    <a:lnTo>
                      <a:pt x="47" y="32"/>
                    </a:lnTo>
                    <a:lnTo>
                      <a:pt x="50" y="28"/>
                    </a:lnTo>
                    <a:lnTo>
                      <a:pt x="47" y="28"/>
                    </a:lnTo>
                    <a:lnTo>
                      <a:pt x="46" y="28"/>
                    </a:lnTo>
                    <a:lnTo>
                      <a:pt x="46" y="28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85">
                <a:extLst>
                  <a:ext uri="{FF2B5EF4-FFF2-40B4-BE49-F238E27FC236}">
                    <a16:creationId xmlns:a16="http://schemas.microsoft.com/office/drawing/2014/main" id="{6B309DC2-624A-4E1B-AA0F-89B65FE0CC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9536" y="3563943"/>
                <a:ext cx="158749" cy="182563"/>
              </a:xfrm>
              <a:custGeom>
                <a:avLst/>
                <a:gdLst>
                  <a:gd name="T0" fmla="*/ 96 w 100"/>
                  <a:gd name="T1" fmla="*/ 26 h 115"/>
                  <a:gd name="T2" fmla="*/ 88 w 100"/>
                  <a:gd name="T3" fmla="*/ 14 h 115"/>
                  <a:gd name="T4" fmla="*/ 84 w 100"/>
                  <a:gd name="T5" fmla="*/ 14 h 115"/>
                  <a:gd name="T6" fmla="*/ 70 w 100"/>
                  <a:gd name="T7" fmla="*/ 18 h 115"/>
                  <a:gd name="T8" fmla="*/ 64 w 100"/>
                  <a:gd name="T9" fmla="*/ 17 h 115"/>
                  <a:gd name="T10" fmla="*/ 57 w 100"/>
                  <a:gd name="T11" fmla="*/ 10 h 115"/>
                  <a:gd name="T12" fmla="*/ 52 w 100"/>
                  <a:gd name="T13" fmla="*/ 6 h 115"/>
                  <a:gd name="T14" fmla="*/ 46 w 100"/>
                  <a:gd name="T15" fmla="*/ 5 h 115"/>
                  <a:gd name="T16" fmla="*/ 42 w 100"/>
                  <a:gd name="T17" fmla="*/ 9 h 115"/>
                  <a:gd name="T18" fmla="*/ 40 w 100"/>
                  <a:gd name="T19" fmla="*/ 6 h 115"/>
                  <a:gd name="T20" fmla="*/ 38 w 100"/>
                  <a:gd name="T21" fmla="*/ 1 h 115"/>
                  <a:gd name="T22" fmla="*/ 33 w 100"/>
                  <a:gd name="T23" fmla="*/ 1 h 115"/>
                  <a:gd name="T24" fmla="*/ 30 w 100"/>
                  <a:gd name="T25" fmla="*/ 6 h 115"/>
                  <a:gd name="T26" fmla="*/ 24 w 100"/>
                  <a:gd name="T27" fmla="*/ 9 h 115"/>
                  <a:gd name="T28" fmla="*/ 17 w 100"/>
                  <a:gd name="T29" fmla="*/ 5 h 115"/>
                  <a:gd name="T30" fmla="*/ 12 w 100"/>
                  <a:gd name="T31" fmla="*/ 10 h 115"/>
                  <a:gd name="T32" fmla="*/ 8 w 100"/>
                  <a:gd name="T33" fmla="*/ 17 h 115"/>
                  <a:gd name="T34" fmla="*/ 13 w 100"/>
                  <a:gd name="T35" fmla="*/ 23 h 115"/>
                  <a:gd name="T36" fmla="*/ 13 w 100"/>
                  <a:gd name="T37" fmla="*/ 31 h 115"/>
                  <a:gd name="T38" fmla="*/ 16 w 100"/>
                  <a:gd name="T39" fmla="*/ 37 h 115"/>
                  <a:gd name="T40" fmla="*/ 8 w 100"/>
                  <a:gd name="T41" fmla="*/ 41 h 115"/>
                  <a:gd name="T42" fmla="*/ 12 w 100"/>
                  <a:gd name="T43" fmla="*/ 49 h 115"/>
                  <a:gd name="T44" fmla="*/ 11 w 100"/>
                  <a:gd name="T45" fmla="*/ 53 h 115"/>
                  <a:gd name="T46" fmla="*/ 4 w 100"/>
                  <a:gd name="T47" fmla="*/ 57 h 115"/>
                  <a:gd name="T48" fmla="*/ 7 w 100"/>
                  <a:gd name="T49" fmla="*/ 63 h 115"/>
                  <a:gd name="T50" fmla="*/ 3 w 100"/>
                  <a:gd name="T51" fmla="*/ 74 h 115"/>
                  <a:gd name="T52" fmla="*/ 4 w 100"/>
                  <a:gd name="T53" fmla="*/ 78 h 115"/>
                  <a:gd name="T54" fmla="*/ 12 w 100"/>
                  <a:gd name="T55" fmla="*/ 79 h 115"/>
                  <a:gd name="T56" fmla="*/ 13 w 100"/>
                  <a:gd name="T57" fmla="*/ 83 h 115"/>
                  <a:gd name="T58" fmla="*/ 20 w 100"/>
                  <a:gd name="T59" fmla="*/ 91 h 115"/>
                  <a:gd name="T60" fmla="*/ 17 w 100"/>
                  <a:gd name="T61" fmla="*/ 107 h 115"/>
                  <a:gd name="T62" fmla="*/ 20 w 100"/>
                  <a:gd name="T63" fmla="*/ 115 h 115"/>
                  <a:gd name="T64" fmla="*/ 30 w 100"/>
                  <a:gd name="T65" fmla="*/ 110 h 115"/>
                  <a:gd name="T66" fmla="*/ 50 w 100"/>
                  <a:gd name="T67" fmla="*/ 102 h 115"/>
                  <a:gd name="T68" fmla="*/ 60 w 100"/>
                  <a:gd name="T69" fmla="*/ 100 h 115"/>
                  <a:gd name="T70" fmla="*/ 69 w 100"/>
                  <a:gd name="T71" fmla="*/ 98 h 115"/>
                  <a:gd name="T72" fmla="*/ 70 w 100"/>
                  <a:gd name="T73" fmla="*/ 98 h 115"/>
                  <a:gd name="T74" fmla="*/ 77 w 100"/>
                  <a:gd name="T75" fmla="*/ 100 h 115"/>
                  <a:gd name="T76" fmla="*/ 86 w 100"/>
                  <a:gd name="T77" fmla="*/ 100 h 115"/>
                  <a:gd name="T78" fmla="*/ 92 w 100"/>
                  <a:gd name="T79" fmla="*/ 102 h 115"/>
                  <a:gd name="T80" fmla="*/ 94 w 100"/>
                  <a:gd name="T81" fmla="*/ 92 h 115"/>
                  <a:gd name="T82" fmla="*/ 90 w 100"/>
                  <a:gd name="T83" fmla="*/ 83 h 115"/>
                  <a:gd name="T84" fmla="*/ 90 w 100"/>
                  <a:gd name="T85" fmla="*/ 66 h 115"/>
                  <a:gd name="T86" fmla="*/ 96 w 100"/>
                  <a:gd name="T87" fmla="*/ 50 h 115"/>
                  <a:gd name="T88" fmla="*/ 97 w 100"/>
                  <a:gd name="T89" fmla="*/ 35 h 115"/>
                  <a:gd name="T90" fmla="*/ 97 w 100"/>
                  <a:gd name="T91" fmla="*/ 35 h 115"/>
                  <a:gd name="T92" fmla="*/ 97 w 100"/>
                  <a:gd name="T93" fmla="*/ 35 h 115"/>
                  <a:gd name="T94" fmla="*/ 78 w 100"/>
                  <a:gd name="T95" fmla="*/ 96 h 115"/>
                  <a:gd name="T96" fmla="*/ 78 w 100"/>
                  <a:gd name="T97" fmla="*/ 98 h 115"/>
                  <a:gd name="T98" fmla="*/ 78 w 100"/>
                  <a:gd name="T99" fmla="*/ 9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0" h="115">
                    <a:moveTo>
                      <a:pt x="97" y="35"/>
                    </a:moveTo>
                    <a:lnTo>
                      <a:pt x="96" y="30"/>
                    </a:lnTo>
                    <a:lnTo>
                      <a:pt x="96" y="26"/>
                    </a:lnTo>
                    <a:lnTo>
                      <a:pt x="96" y="23"/>
                    </a:lnTo>
                    <a:lnTo>
                      <a:pt x="92" y="21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6" y="14"/>
                    </a:lnTo>
                    <a:lnTo>
                      <a:pt x="84" y="14"/>
                    </a:lnTo>
                    <a:lnTo>
                      <a:pt x="78" y="14"/>
                    </a:lnTo>
                    <a:lnTo>
                      <a:pt x="73" y="17"/>
                    </a:lnTo>
                    <a:lnTo>
                      <a:pt x="70" y="18"/>
                    </a:lnTo>
                    <a:lnTo>
                      <a:pt x="70" y="21"/>
                    </a:lnTo>
                    <a:lnTo>
                      <a:pt x="65" y="18"/>
                    </a:lnTo>
                    <a:lnTo>
                      <a:pt x="64" y="17"/>
                    </a:lnTo>
                    <a:lnTo>
                      <a:pt x="61" y="17"/>
                    </a:lnTo>
                    <a:lnTo>
                      <a:pt x="60" y="14"/>
                    </a:lnTo>
                    <a:lnTo>
                      <a:pt x="57" y="10"/>
                    </a:lnTo>
                    <a:lnTo>
                      <a:pt x="56" y="6"/>
                    </a:lnTo>
                    <a:lnTo>
                      <a:pt x="53" y="6"/>
                    </a:lnTo>
                    <a:lnTo>
                      <a:pt x="52" y="6"/>
                    </a:lnTo>
                    <a:lnTo>
                      <a:pt x="52" y="5"/>
                    </a:lnTo>
                    <a:lnTo>
                      <a:pt x="50" y="5"/>
                    </a:lnTo>
                    <a:lnTo>
                      <a:pt x="46" y="5"/>
                    </a:lnTo>
                    <a:lnTo>
                      <a:pt x="44" y="6"/>
                    </a:lnTo>
                    <a:lnTo>
                      <a:pt x="44" y="9"/>
                    </a:lnTo>
                    <a:lnTo>
                      <a:pt x="42" y="9"/>
                    </a:lnTo>
                    <a:lnTo>
                      <a:pt x="42" y="9"/>
                    </a:lnTo>
                    <a:lnTo>
                      <a:pt x="40" y="9"/>
                    </a:lnTo>
                    <a:lnTo>
                      <a:pt x="40" y="6"/>
                    </a:lnTo>
                    <a:lnTo>
                      <a:pt x="40" y="5"/>
                    </a:lnTo>
                    <a:lnTo>
                      <a:pt x="40" y="0"/>
                    </a:lnTo>
                    <a:lnTo>
                      <a:pt x="38" y="1"/>
                    </a:lnTo>
                    <a:lnTo>
                      <a:pt x="37" y="3"/>
                    </a:lnTo>
                    <a:lnTo>
                      <a:pt x="34" y="3"/>
                    </a:lnTo>
                    <a:lnTo>
                      <a:pt x="33" y="1"/>
                    </a:lnTo>
                    <a:lnTo>
                      <a:pt x="33" y="5"/>
                    </a:lnTo>
                    <a:lnTo>
                      <a:pt x="33" y="6"/>
                    </a:lnTo>
                    <a:lnTo>
                      <a:pt x="30" y="6"/>
                    </a:lnTo>
                    <a:lnTo>
                      <a:pt x="29" y="6"/>
                    </a:lnTo>
                    <a:lnTo>
                      <a:pt x="27" y="9"/>
                    </a:lnTo>
                    <a:lnTo>
                      <a:pt x="24" y="9"/>
                    </a:lnTo>
                    <a:lnTo>
                      <a:pt x="21" y="6"/>
                    </a:lnTo>
                    <a:lnTo>
                      <a:pt x="20" y="5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3" y="9"/>
                    </a:lnTo>
                    <a:lnTo>
                      <a:pt x="12" y="10"/>
                    </a:lnTo>
                    <a:lnTo>
                      <a:pt x="11" y="13"/>
                    </a:lnTo>
                    <a:lnTo>
                      <a:pt x="8" y="14"/>
                    </a:lnTo>
                    <a:lnTo>
                      <a:pt x="8" y="17"/>
                    </a:lnTo>
                    <a:lnTo>
                      <a:pt x="11" y="22"/>
                    </a:lnTo>
                    <a:lnTo>
                      <a:pt x="12" y="23"/>
                    </a:lnTo>
                    <a:lnTo>
                      <a:pt x="13" y="23"/>
                    </a:lnTo>
                    <a:lnTo>
                      <a:pt x="13" y="27"/>
                    </a:lnTo>
                    <a:lnTo>
                      <a:pt x="16" y="30"/>
                    </a:lnTo>
                    <a:lnTo>
                      <a:pt x="13" y="31"/>
                    </a:lnTo>
                    <a:lnTo>
                      <a:pt x="12" y="35"/>
                    </a:lnTo>
                    <a:lnTo>
                      <a:pt x="13" y="35"/>
                    </a:lnTo>
                    <a:lnTo>
                      <a:pt x="16" y="37"/>
                    </a:lnTo>
                    <a:lnTo>
                      <a:pt x="17" y="43"/>
                    </a:lnTo>
                    <a:lnTo>
                      <a:pt x="12" y="41"/>
                    </a:lnTo>
                    <a:lnTo>
                      <a:pt x="8" y="41"/>
                    </a:lnTo>
                    <a:lnTo>
                      <a:pt x="8" y="43"/>
                    </a:lnTo>
                    <a:lnTo>
                      <a:pt x="8" y="45"/>
                    </a:lnTo>
                    <a:lnTo>
                      <a:pt x="12" y="49"/>
                    </a:lnTo>
                    <a:lnTo>
                      <a:pt x="11" y="49"/>
                    </a:lnTo>
                    <a:lnTo>
                      <a:pt x="11" y="50"/>
                    </a:lnTo>
                    <a:lnTo>
                      <a:pt x="11" y="53"/>
                    </a:lnTo>
                    <a:lnTo>
                      <a:pt x="8" y="57"/>
                    </a:lnTo>
                    <a:lnTo>
                      <a:pt x="7" y="57"/>
                    </a:lnTo>
                    <a:lnTo>
                      <a:pt x="4" y="57"/>
                    </a:lnTo>
                    <a:lnTo>
                      <a:pt x="3" y="57"/>
                    </a:lnTo>
                    <a:lnTo>
                      <a:pt x="4" y="58"/>
                    </a:lnTo>
                    <a:lnTo>
                      <a:pt x="7" y="63"/>
                    </a:lnTo>
                    <a:lnTo>
                      <a:pt x="7" y="70"/>
                    </a:lnTo>
                    <a:lnTo>
                      <a:pt x="4" y="74"/>
                    </a:lnTo>
                    <a:lnTo>
                      <a:pt x="3" y="74"/>
                    </a:lnTo>
                    <a:lnTo>
                      <a:pt x="0" y="75"/>
                    </a:lnTo>
                    <a:lnTo>
                      <a:pt x="3" y="78"/>
                    </a:lnTo>
                    <a:lnTo>
                      <a:pt x="4" y="78"/>
                    </a:lnTo>
                    <a:lnTo>
                      <a:pt x="7" y="79"/>
                    </a:lnTo>
                    <a:lnTo>
                      <a:pt x="8" y="79"/>
                    </a:lnTo>
                    <a:lnTo>
                      <a:pt x="12" y="79"/>
                    </a:lnTo>
                    <a:lnTo>
                      <a:pt x="12" y="79"/>
                    </a:lnTo>
                    <a:lnTo>
                      <a:pt x="13" y="80"/>
                    </a:lnTo>
                    <a:lnTo>
                      <a:pt x="13" y="83"/>
                    </a:lnTo>
                    <a:lnTo>
                      <a:pt x="16" y="87"/>
                    </a:lnTo>
                    <a:lnTo>
                      <a:pt x="17" y="88"/>
                    </a:lnTo>
                    <a:lnTo>
                      <a:pt x="20" y="91"/>
                    </a:lnTo>
                    <a:lnTo>
                      <a:pt x="20" y="96"/>
                    </a:lnTo>
                    <a:lnTo>
                      <a:pt x="20" y="100"/>
                    </a:lnTo>
                    <a:lnTo>
                      <a:pt x="17" y="107"/>
                    </a:lnTo>
                    <a:lnTo>
                      <a:pt x="17" y="111"/>
                    </a:lnTo>
                    <a:lnTo>
                      <a:pt x="17" y="115"/>
                    </a:lnTo>
                    <a:lnTo>
                      <a:pt x="20" y="115"/>
                    </a:lnTo>
                    <a:lnTo>
                      <a:pt x="21" y="114"/>
                    </a:lnTo>
                    <a:lnTo>
                      <a:pt x="25" y="111"/>
                    </a:lnTo>
                    <a:lnTo>
                      <a:pt x="30" y="110"/>
                    </a:lnTo>
                    <a:lnTo>
                      <a:pt x="37" y="107"/>
                    </a:lnTo>
                    <a:lnTo>
                      <a:pt x="42" y="104"/>
                    </a:lnTo>
                    <a:lnTo>
                      <a:pt x="50" y="102"/>
                    </a:lnTo>
                    <a:lnTo>
                      <a:pt x="57" y="102"/>
                    </a:lnTo>
                    <a:lnTo>
                      <a:pt x="56" y="100"/>
                    </a:lnTo>
                    <a:lnTo>
                      <a:pt x="60" y="100"/>
                    </a:lnTo>
                    <a:lnTo>
                      <a:pt x="60" y="102"/>
                    </a:lnTo>
                    <a:lnTo>
                      <a:pt x="61" y="100"/>
                    </a:lnTo>
                    <a:lnTo>
                      <a:pt x="69" y="98"/>
                    </a:lnTo>
                    <a:lnTo>
                      <a:pt x="65" y="100"/>
                    </a:lnTo>
                    <a:lnTo>
                      <a:pt x="74" y="100"/>
                    </a:lnTo>
                    <a:lnTo>
                      <a:pt x="70" y="98"/>
                    </a:lnTo>
                    <a:lnTo>
                      <a:pt x="73" y="98"/>
                    </a:lnTo>
                    <a:lnTo>
                      <a:pt x="74" y="98"/>
                    </a:lnTo>
                    <a:lnTo>
                      <a:pt x="77" y="100"/>
                    </a:lnTo>
                    <a:lnTo>
                      <a:pt x="78" y="100"/>
                    </a:lnTo>
                    <a:lnTo>
                      <a:pt x="84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90" y="100"/>
                    </a:lnTo>
                    <a:lnTo>
                      <a:pt x="92" y="102"/>
                    </a:lnTo>
                    <a:lnTo>
                      <a:pt x="96" y="102"/>
                    </a:lnTo>
                    <a:lnTo>
                      <a:pt x="96" y="94"/>
                    </a:lnTo>
                    <a:lnTo>
                      <a:pt x="94" y="92"/>
                    </a:lnTo>
                    <a:lnTo>
                      <a:pt x="92" y="92"/>
                    </a:lnTo>
                    <a:lnTo>
                      <a:pt x="92" y="87"/>
                    </a:lnTo>
                    <a:lnTo>
                      <a:pt x="90" y="83"/>
                    </a:lnTo>
                    <a:lnTo>
                      <a:pt x="88" y="78"/>
                    </a:lnTo>
                    <a:lnTo>
                      <a:pt x="88" y="70"/>
                    </a:lnTo>
                    <a:lnTo>
                      <a:pt x="90" y="66"/>
                    </a:lnTo>
                    <a:lnTo>
                      <a:pt x="90" y="61"/>
                    </a:lnTo>
                    <a:lnTo>
                      <a:pt x="92" y="54"/>
                    </a:lnTo>
                    <a:lnTo>
                      <a:pt x="96" y="50"/>
                    </a:lnTo>
                    <a:lnTo>
                      <a:pt x="100" y="45"/>
                    </a:lnTo>
                    <a:lnTo>
                      <a:pt x="100" y="41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lnTo>
                      <a:pt x="97" y="35"/>
                    </a:lnTo>
                    <a:close/>
                    <a:moveTo>
                      <a:pt x="78" y="98"/>
                    </a:moveTo>
                    <a:lnTo>
                      <a:pt x="77" y="98"/>
                    </a:lnTo>
                    <a:lnTo>
                      <a:pt x="78" y="96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8" y="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86">
                <a:extLst>
                  <a:ext uri="{FF2B5EF4-FFF2-40B4-BE49-F238E27FC236}">
                    <a16:creationId xmlns:a16="http://schemas.microsoft.com/office/drawing/2014/main" id="{1B061A95-B0C3-4E79-86B1-2E395F77D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197" y="3508381"/>
                <a:ext cx="187325" cy="155575"/>
              </a:xfrm>
              <a:custGeom>
                <a:avLst/>
                <a:gdLst>
                  <a:gd name="T0" fmla="*/ 113 w 118"/>
                  <a:gd name="T1" fmla="*/ 41 h 98"/>
                  <a:gd name="T2" fmla="*/ 108 w 118"/>
                  <a:gd name="T3" fmla="*/ 36 h 98"/>
                  <a:gd name="T4" fmla="*/ 105 w 118"/>
                  <a:gd name="T5" fmla="*/ 28 h 98"/>
                  <a:gd name="T6" fmla="*/ 104 w 118"/>
                  <a:gd name="T7" fmla="*/ 25 h 98"/>
                  <a:gd name="T8" fmla="*/ 108 w 118"/>
                  <a:gd name="T9" fmla="*/ 23 h 98"/>
                  <a:gd name="T10" fmla="*/ 101 w 118"/>
                  <a:gd name="T11" fmla="*/ 17 h 98"/>
                  <a:gd name="T12" fmla="*/ 100 w 118"/>
                  <a:gd name="T13" fmla="*/ 13 h 98"/>
                  <a:gd name="T14" fmla="*/ 97 w 118"/>
                  <a:gd name="T15" fmla="*/ 5 h 98"/>
                  <a:gd name="T16" fmla="*/ 92 w 118"/>
                  <a:gd name="T17" fmla="*/ 1 h 98"/>
                  <a:gd name="T18" fmla="*/ 92 w 118"/>
                  <a:gd name="T19" fmla="*/ 8 h 98"/>
                  <a:gd name="T20" fmla="*/ 81 w 118"/>
                  <a:gd name="T21" fmla="*/ 9 h 98"/>
                  <a:gd name="T22" fmla="*/ 70 w 118"/>
                  <a:gd name="T23" fmla="*/ 13 h 98"/>
                  <a:gd name="T24" fmla="*/ 68 w 118"/>
                  <a:gd name="T25" fmla="*/ 8 h 98"/>
                  <a:gd name="T26" fmla="*/ 61 w 118"/>
                  <a:gd name="T27" fmla="*/ 12 h 98"/>
                  <a:gd name="T28" fmla="*/ 60 w 118"/>
                  <a:gd name="T29" fmla="*/ 5 h 98"/>
                  <a:gd name="T30" fmla="*/ 52 w 118"/>
                  <a:gd name="T31" fmla="*/ 4 h 98"/>
                  <a:gd name="T32" fmla="*/ 39 w 118"/>
                  <a:gd name="T33" fmla="*/ 4 h 98"/>
                  <a:gd name="T34" fmla="*/ 33 w 118"/>
                  <a:gd name="T35" fmla="*/ 4 h 98"/>
                  <a:gd name="T36" fmla="*/ 29 w 118"/>
                  <a:gd name="T37" fmla="*/ 0 h 98"/>
                  <a:gd name="T38" fmla="*/ 24 w 118"/>
                  <a:gd name="T39" fmla="*/ 4 h 98"/>
                  <a:gd name="T40" fmla="*/ 17 w 118"/>
                  <a:gd name="T41" fmla="*/ 8 h 98"/>
                  <a:gd name="T42" fmla="*/ 21 w 118"/>
                  <a:gd name="T43" fmla="*/ 13 h 98"/>
                  <a:gd name="T44" fmla="*/ 13 w 118"/>
                  <a:gd name="T45" fmla="*/ 17 h 98"/>
                  <a:gd name="T46" fmla="*/ 3 w 118"/>
                  <a:gd name="T47" fmla="*/ 27 h 98"/>
                  <a:gd name="T48" fmla="*/ 7 w 118"/>
                  <a:gd name="T49" fmla="*/ 28 h 98"/>
                  <a:gd name="T50" fmla="*/ 7 w 118"/>
                  <a:gd name="T51" fmla="*/ 35 h 98"/>
                  <a:gd name="T52" fmla="*/ 7 w 118"/>
                  <a:gd name="T53" fmla="*/ 40 h 98"/>
                  <a:gd name="T54" fmla="*/ 11 w 118"/>
                  <a:gd name="T55" fmla="*/ 44 h 98"/>
                  <a:gd name="T56" fmla="*/ 16 w 118"/>
                  <a:gd name="T57" fmla="*/ 45 h 98"/>
                  <a:gd name="T58" fmla="*/ 20 w 118"/>
                  <a:gd name="T59" fmla="*/ 49 h 98"/>
                  <a:gd name="T60" fmla="*/ 24 w 118"/>
                  <a:gd name="T61" fmla="*/ 56 h 98"/>
                  <a:gd name="T62" fmla="*/ 25 w 118"/>
                  <a:gd name="T63" fmla="*/ 57 h 98"/>
                  <a:gd name="T64" fmla="*/ 27 w 118"/>
                  <a:gd name="T65" fmla="*/ 62 h 98"/>
                  <a:gd name="T66" fmla="*/ 27 w 118"/>
                  <a:gd name="T67" fmla="*/ 62 h 98"/>
                  <a:gd name="T68" fmla="*/ 31 w 118"/>
                  <a:gd name="T69" fmla="*/ 65 h 98"/>
                  <a:gd name="T70" fmla="*/ 33 w 118"/>
                  <a:gd name="T71" fmla="*/ 62 h 98"/>
                  <a:gd name="T72" fmla="*/ 40 w 118"/>
                  <a:gd name="T73" fmla="*/ 53 h 98"/>
                  <a:gd name="T74" fmla="*/ 46 w 118"/>
                  <a:gd name="T75" fmla="*/ 49 h 98"/>
                  <a:gd name="T76" fmla="*/ 56 w 118"/>
                  <a:gd name="T77" fmla="*/ 48 h 98"/>
                  <a:gd name="T78" fmla="*/ 69 w 118"/>
                  <a:gd name="T79" fmla="*/ 61 h 98"/>
                  <a:gd name="T80" fmla="*/ 70 w 118"/>
                  <a:gd name="T81" fmla="*/ 66 h 98"/>
                  <a:gd name="T82" fmla="*/ 70 w 118"/>
                  <a:gd name="T83" fmla="*/ 72 h 98"/>
                  <a:gd name="T84" fmla="*/ 73 w 118"/>
                  <a:gd name="T85" fmla="*/ 76 h 98"/>
                  <a:gd name="T86" fmla="*/ 76 w 118"/>
                  <a:gd name="T87" fmla="*/ 76 h 98"/>
                  <a:gd name="T88" fmla="*/ 81 w 118"/>
                  <a:gd name="T89" fmla="*/ 76 h 98"/>
                  <a:gd name="T90" fmla="*/ 86 w 118"/>
                  <a:gd name="T91" fmla="*/ 76 h 98"/>
                  <a:gd name="T92" fmla="*/ 88 w 118"/>
                  <a:gd name="T93" fmla="*/ 82 h 98"/>
                  <a:gd name="T94" fmla="*/ 88 w 118"/>
                  <a:gd name="T95" fmla="*/ 96 h 98"/>
                  <a:gd name="T96" fmla="*/ 94 w 118"/>
                  <a:gd name="T97" fmla="*/ 98 h 98"/>
                  <a:gd name="T98" fmla="*/ 101 w 118"/>
                  <a:gd name="T99" fmla="*/ 92 h 98"/>
                  <a:gd name="T100" fmla="*/ 104 w 118"/>
                  <a:gd name="T101" fmla="*/ 92 h 98"/>
                  <a:gd name="T102" fmla="*/ 109 w 118"/>
                  <a:gd name="T103" fmla="*/ 92 h 98"/>
                  <a:gd name="T104" fmla="*/ 112 w 118"/>
                  <a:gd name="T105" fmla="*/ 84 h 98"/>
                  <a:gd name="T106" fmla="*/ 109 w 118"/>
                  <a:gd name="T107" fmla="*/ 78 h 98"/>
                  <a:gd name="T108" fmla="*/ 118 w 118"/>
                  <a:gd name="T109" fmla="*/ 78 h 98"/>
                  <a:gd name="T110" fmla="*/ 113 w 118"/>
                  <a:gd name="T111" fmla="*/ 70 h 98"/>
                  <a:gd name="T112" fmla="*/ 114 w 118"/>
                  <a:gd name="T113" fmla="*/ 62 h 98"/>
                  <a:gd name="T114" fmla="*/ 112 w 118"/>
                  <a:gd name="T115" fmla="*/ 57 h 98"/>
                  <a:gd name="T116" fmla="*/ 112 w 118"/>
                  <a:gd name="T117" fmla="*/ 48 h 98"/>
                  <a:gd name="T118" fmla="*/ 113 w 118"/>
                  <a:gd name="T119" fmla="*/ 45 h 98"/>
                  <a:gd name="T120" fmla="*/ 113 w 118"/>
                  <a:gd name="T121" fmla="*/ 45 h 98"/>
                  <a:gd name="T122" fmla="*/ 113 w 118"/>
                  <a:gd name="T123" fmla="*/ 4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13" y="45"/>
                    </a:moveTo>
                    <a:lnTo>
                      <a:pt x="113" y="44"/>
                    </a:lnTo>
                    <a:lnTo>
                      <a:pt x="113" y="41"/>
                    </a:lnTo>
                    <a:lnTo>
                      <a:pt x="112" y="40"/>
                    </a:lnTo>
                    <a:lnTo>
                      <a:pt x="109" y="40"/>
                    </a:lnTo>
                    <a:lnTo>
                      <a:pt x="108" y="36"/>
                    </a:lnTo>
                    <a:lnTo>
                      <a:pt x="108" y="31"/>
                    </a:lnTo>
                    <a:lnTo>
                      <a:pt x="108" y="28"/>
                    </a:lnTo>
                    <a:lnTo>
                      <a:pt x="105" y="28"/>
                    </a:lnTo>
                    <a:lnTo>
                      <a:pt x="101" y="31"/>
                    </a:lnTo>
                    <a:lnTo>
                      <a:pt x="104" y="27"/>
                    </a:lnTo>
                    <a:lnTo>
                      <a:pt x="104" y="25"/>
                    </a:lnTo>
                    <a:lnTo>
                      <a:pt x="105" y="25"/>
                    </a:lnTo>
                    <a:lnTo>
                      <a:pt x="108" y="25"/>
                    </a:lnTo>
                    <a:lnTo>
                      <a:pt x="108" y="23"/>
                    </a:lnTo>
                    <a:lnTo>
                      <a:pt x="105" y="21"/>
                    </a:lnTo>
                    <a:lnTo>
                      <a:pt x="104" y="19"/>
                    </a:lnTo>
                    <a:lnTo>
                      <a:pt x="101" y="17"/>
                    </a:lnTo>
                    <a:lnTo>
                      <a:pt x="100" y="17"/>
                    </a:lnTo>
                    <a:lnTo>
                      <a:pt x="100" y="15"/>
                    </a:lnTo>
                    <a:lnTo>
                      <a:pt x="100" y="13"/>
                    </a:lnTo>
                    <a:lnTo>
                      <a:pt x="100" y="12"/>
                    </a:lnTo>
                    <a:lnTo>
                      <a:pt x="97" y="9"/>
                    </a:lnTo>
                    <a:lnTo>
                      <a:pt x="97" y="5"/>
                    </a:lnTo>
                    <a:lnTo>
                      <a:pt x="96" y="4"/>
                    </a:lnTo>
                    <a:lnTo>
                      <a:pt x="94" y="4"/>
                    </a:lnTo>
                    <a:lnTo>
                      <a:pt x="92" y="1"/>
                    </a:lnTo>
                    <a:lnTo>
                      <a:pt x="92" y="4"/>
                    </a:lnTo>
                    <a:lnTo>
                      <a:pt x="92" y="5"/>
                    </a:lnTo>
                    <a:lnTo>
                      <a:pt x="92" y="8"/>
                    </a:lnTo>
                    <a:lnTo>
                      <a:pt x="84" y="12"/>
                    </a:lnTo>
                    <a:lnTo>
                      <a:pt x="82" y="9"/>
                    </a:lnTo>
                    <a:lnTo>
                      <a:pt x="81" y="9"/>
                    </a:lnTo>
                    <a:lnTo>
                      <a:pt x="77" y="8"/>
                    </a:lnTo>
                    <a:lnTo>
                      <a:pt x="73" y="9"/>
                    </a:lnTo>
                    <a:lnTo>
                      <a:pt x="70" y="13"/>
                    </a:lnTo>
                    <a:lnTo>
                      <a:pt x="69" y="12"/>
                    </a:lnTo>
                    <a:lnTo>
                      <a:pt x="69" y="9"/>
                    </a:lnTo>
                    <a:lnTo>
                      <a:pt x="68" y="8"/>
                    </a:lnTo>
                    <a:lnTo>
                      <a:pt x="65" y="8"/>
                    </a:lnTo>
                    <a:lnTo>
                      <a:pt x="64" y="9"/>
                    </a:lnTo>
                    <a:lnTo>
                      <a:pt x="61" y="12"/>
                    </a:lnTo>
                    <a:lnTo>
                      <a:pt x="60" y="12"/>
                    </a:lnTo>
                    <a:lnTo>
                      <a:pt x="57" y="9"/>
                    </a:lnTo>
                    <a:lnTo>
                      <a:pt x="60" y="5"/>
                    </a:lnTo>
                    <a:lnTo>
                      <a:pt x="60" y="4"/>
                    </a:lnTo>
                    <a:lnTo>
                      <a:pt x="56" y="4"/>
                    </a:lnTo>
                    <a:lnTo>
                      <a:pt x="52" y="4"/>
                    </a:lnTo>
                    <a:lnTo>
                      <a:pt x="48" y="5"/>
                    </a:lnTo>
                    <a:lnTo>
                      <a:pt x="44" y="5"/>
                    </a:lnTo>
                    <a:lnTo>
                      <a:pt x="39" y="4"/>
                    </a:lnTo>
                    <a:lnTo>
                      <a:pt x="37" y="1"/>
                    </a:lnTo>
                    <a:lnTo>
                      <a:pt x="35" y="4"/>
                    </a:lnTo>
                    <a:lnTo>
                      <a:pt x="33" y="4"/>
                    </a:lnTo>
                    <a:lnTo>
                      <a:pt x="33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1" y="0"/>
                    </a:lnTo>
                    <a:lnTo>
                      <a:pt x="24" y="1"/>
                    </a:lnTo>
                    <a:lnTo>
                      <a:pt x="24" y="4"/>
                    </a:lnTo>
                    <a:lnTo>
                      <a:pt x="21" y="5"/>
                    </a:lnTo>
                    <a:lnTo>
                      <a:pt x="20" y="8"/>
                    </a:lnTo>
                    <a:lnTo>
                      <a:pt x="17" y="8"/>
                    </a:lnTo>
                    <a:lnTo>
                      <a:pt x="20" y="9"/>
                    </a:lnTo>
                    <a:lnTo>
                      <a:pt x="21" y="12"/>
                    </a:lnTo>
                    <a:lnTo>
                      <a:pt x="21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3" y="17"/>
                    </a:lnTo>
                    <a:lnTo>
                      <a:pt x="7" y="21"/>
                    </a:lnTo>
                    <a:lnTo>
                      <a:pt x="4" y="23"/>
                    </a:lnTo>
                    <a:lnTo>
                      <a:pt x="3" y="27"/>
                    </a:lnTo>
                    <a:lnTo>
                      <a:pt x="3" y="28"/>
                    </a:lnTo>
                    <a:lnTo>
                      <a:pt x="0" y="31"/>
                    </a:lnTo>
                    <a:lnTo>
                      <a:pt x="7" y="28"/>
                    </a:lnTo>
                    <a:lnTo>
                      <a:pt x="4" y="32"/>
                    </a:lnTo>
                    <a:lnTo>
                      <a:pt x="4" y="36"/>
                    </a:lnTo>
                    <a:lnTo>
                      <a:pt x="7" y="35"/>
                    </a:lnTo>
                    <a:lnTo>
                      <a:pt x="7" y="36"/>
                    </a:lnTo>
                    <a:lnTo>
                      <a:pt x="8" y="32"/>
                    </a:lnTo>
                    <a:lnTo>
                      <a:pt x="7" y="40"/>
                    </a:lnTo>
                    <a:lnTo>
                      <a:pt x="8" y="38"/>
                    </a:lnTo>
                    <a:lnTo>
                      <a:pt x="8" y="41"/>
                    </a:lnTo>
                    <a:lnTo>
                      <a:pt x="11" y="44"/>
                    </a:lnTo>
                    <a:lnTo>
                      <a:pt x="13" y="45"/>
                    </a:lnTo>
                    <a:lnTo>
                      <a:pt x="13" y="48"/>
                    </a:lnTo>
                    <a:lnTo>
                      <a:pt x="16" y="45"/>
                    </a:lnTo>
                    <a:lnTo>
                      <a:pt x="17" y="48"/>
                    </a:lnTo>
                    <a:lnTo>
                      <a:pt x="17" y="49"/>
                    </a:lnTo>
                    <a:lnTo>
                      <a:pt x="20" y="49"/>
                    </a:lnTo>
                    <a:lnTo>
                      <a:pt x="21" y="49"/>
                    </a:lnTo>
                    <a:lnTo>
                      <a:pt x="21" y="52"/>
                    </a:lnTo>
                    <a:lnTo>
                      <a:pt x="24" y="56"/>
                    </a:lnTo>
                    <a:lnTo>
                      <a:pt x="24" y="57"/>
                    </a:lnTo>
                    <a:lnTo>
                      <a:pt x="25" y="56"/>
                    </a:lnTo>
                    <a:lnTo>
                      <a:pt x="25" y="57"/>
                    </a:lnTo>
                    <a:lnTo>
                      <a:pt x="25" y="61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29" y="61"/>
                    </a:lnTo>
                    <a:lnTo>
                      <a:pt x="29" y="62"/>
                    </a:lnTo>
                    <a:lnTo>
                      <a:pt x="27" y="62"/>
                    </a:lnTo>
                    <a:lnTo>
                      <a:pt x="27" y="65"/>
                    </a:lnTo>
                    <a:lnTo>
                      <a:pt x="29" y="65"/>
                    </a:lnTo>
                    <a:lnTo>
                      <a:pt x="31" y="65"/>
                    </a:lnTo>
                    <a:lnTo>
                      <a:pt x="31" y="65"/>
                    </a:lnTo>
                    <a:lnTo>
                      <a:pt x="33" y="65"/>
                    </a:lnTo>
                    <a:lnTo>
                      <a:pt x="33" y="62"/>
                    </a:lnTo>
                    <a:lnTo>
                      <a:pt x="35" y="61"/>
                    </a:lnTo>
                    <a:lnTo>
                      <a:pt x="39" y="57"/>
                    </a:lnTo>
                    <a:lnTo>
                      <a:pt x="40" y="53"/>
                    </a:lnTo>
                    <a:lnTo>
                      <a:pt x="43" y="49"/>
                    </a:lnTo>
                    <a:lnTo>
                      <a:pt x="44" y="49"/>
                    </a:lnTo>
                    <a:lnTo>
                      <a:pt x="46" y="49"/>
                    </a:lnTo>
                    <a:lnTo>
                      <a:pt x="48" y="49"/>
                    </a:lnTo>
                    <a:lnTo>
                      <a:pt x="50" y="49"/>
                    </a:lnTo>
                    <a:lnTo>
                      <a:pt x="56" y="48"/>
                    </a:lnTo>
                    <a:lnTo>
                      <a:pt x="61" y="49"/>
                    </a:lnTo>
                    <a:lnTo>
                      <a:pt x="64" y="52"/>
                    </a:lnTo>
                    <a:lnTo>
                      <a:pt x="69" y="61"/>
                    </a:lnTo>
                    <a:lnTo>
                      <a:pt x="69" y="62"/>
                    </a:lnTo>
                    <a:lnTo>
                      <a:pt x="69" y="65"/>
                    </a:lnTo>
                    <a:lnTo>
                      <a:pt x="70" y="66"/>
                    </a:lnTo>
                    <a:lnTo>
                      <a:pt x="70" y="69"/>
                    </a:lnTo>
                    <a:lnTo>
                      <a:pt x="70" y="70"/>
                    </a:lnTo>
                    <a:lnTo>
                      <a:pt x="70" y="72"/>
                    </a:lnTo>
                    <a:lnTo>
                      <a:pt x="70" y="74"/>
                    </a:lnTo>
                    <a:lnTo>
                      <a:pt x="69" y="80"/>
                    </a:lnTo>
                    <a:lnTo>
                      <a:pt x="73" y="76"/>
                    </a:lnTo>
                    <a:lnTo>
                      <a:pt x="73" y="76"/>
                    </a:lnTo>
                    <a:lnTo>
                      <a:pt x="73" y="76"/>
                    </a:lnTo>
                    <a:lnTo>
                      <a:pt x="76" y="76"/>
                    </a:lnTo>
                    <a:lnTo>
                      <a:pt x="77" y="74"/>
                    </a:lnTo>
                    <a:lnTo>
                      <a:pt x="78" y="74"/>
                    </a:lnTo>
                    <a:lnTo>
                      <a:pt x="81" y="76"/>
                    </a:lnTo>
                    <a:lnTo>
                      <a:pt x="82" y="74"/>
                    </a:lnTo>
                    <a:lnTo>
                      <a:pt x="84" y="74"/>
                    </a:lnTo>
                    <a:lnTo>
                      <a:pt x="86" y="76"/>
                    </a:lnTo>
                    <a:lnTo>
                      <a:pt x="88" y="78"/>
                    </a:lnTo>
                    <a:lnTo>
                      <a:pt x="88" y="80"/>
                    </a:lnTo>
                    <a:lnTo>
                      <a:pt x="88" y="82"/>
                    </a:lnTo>
                    <a:lnTo>
                      <a:pt x="88" y="84"/>
                    </a:lnTo>
                    <a:lnTo>
                      <a:pt x="90" y="89"/>
                    </a:lnTo>
                    <a:lnTo>
                      <a:pt x="88" y="96"/>
                    </a:lnTo>
                    <a:lnTo>
                      <a:pt x="92" y="96"/>
                    </a:lnTo>
                    <a:lnTo>
                      <a:pt x="94" y="97"/>
                    </a:lnTo>
                    <a:lnTo>
                      <a:pt x="94" y="98"/>
                    </a:lnTo>
                    <a:lnTo>
                      <a:pt x="97" y="97"/>
                    </a:lnTo>
                    <a:lnTo>
                      <a:pt x="100" y="93"/>
                    </a:lnTo>
                    <a:lnTo>
                      <a:pt x="101" y="92"/>
                    </a:lnTo>
                    <a:lnTo>
                      <a:pt x="101" y="89"/>
                    </a:lnTo>
                    <a:lnTo>
                      <a:pt x="104" y="89"/>
                    </a:lnTo>
                    <a:lnTo>
                      <a:pt x="104" y="92"/>
                    </a:lnTo>
                    <a:lnTo>
                      <a:pt x="105" y="92"/>
                    </a:lnTo>
                    <a:lnTo>
                      <a:pt x="108" y="92"/>
                    </a:lnTo>
                    <a:lnTo>
                      <a:pt x="109" y="92"/>
                    </a:lnTo>
                    <a:lnTo>
                      <a:pt x="112" y="88"/>
                    </a:lnTo>
                    <a:lnTo>
                      <a:pt x="112" y="85"/>
                    </a:lnTo>
                    <a:lnTo>
                      <a:pt x="112" y="84"/>
                    </a:lnTo>
                    <a:lnTo>
                      <a:pt x="113" y="84"/>
                    </a:lnTo>
                    <a:lnTo>
                      <a:pt x="109" y="80"/>
                    </a:lnTo>
                    <a:lnTo>
                      <a:pt x="109" y="78"/>
                    </a:lnTo>
                    <a:lnTo>
                      <a:pt x="109" y="76"/>
                    </a:lnTo>
                    <a:lnTo>
                      <a:pt x="113" y="76"/>
                    </a:lnTo>
                    <a:lnTo>
                      <a:pt x="118" y="78"/>
                    </a:lnTo>
                    <a:lnTo>
                      <a:pt x="117" y="72"/>
                    </a:lnTo>
                    <a:lnTo>
                      <a:pt x="114" y="70"/>
                    </a:lnTo>
                    <a:lnTo>
                      <a:pt x="113" y="70"/>
                    </a:lnTo>
                    <a:lnTo>
                      <a:pt x="114" y="66"/>
                    </a:lnTo>
                    <a:lnTo>
                      <a:pt x="117" y="65"/>
                    </a:lnTo>
                    <a:lnTo>
                      <a:pt x="114" y="62"/>
                    </a:lnTo>
                    <a:lnTo>
                      <a:pt x="114" y="58"/>
                    </a:lnTo>
                    <a:lnTo>
                      <a:pt x="113" y="58"/>
                    </a:lnTo>
                    <a:lnTo>
                      <a:pt x="112" y="57"/>
                    </a:lnTo>
                    <a:lnTo>
                      <a:pt x="109" y="52"/>
                    </a:lnTo>
                    <a:lnTo>
                      <a:pt x="109" y="49"/>
                    </a:lnTo>
                    <a:lnTo>
                      <a:pt x="112" y="48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lnTo>
                      <a:pt x="11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87">
                <a:extLst>
                  <a:ext uri="{FF2B5EF4-FFF2-40B4-BE49-F238E27FC236}">
                    <a16:creationId xmlns:a16="http://schemas.microsoft.com/office/drawing/2014/main" id="{C24FA062-3188-45F7-8273-EF4B21BD2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6336" y="3508381"/>
                <a:ext cx="80962" cy="49213"/>
              </a:xfrm>
              <a:custGeom>
                <a:avLst/>
                <a:gdLst>
                  <a:gd name="T0" fmla="*/ 30 w 51"/>
                  <a:gd name="T1" fmla="*/ 27 h 31"/>
                  <a:gd name="T2" fmla="*/ 31 w 51"/>
                  <a:gd name="T3" fmla="*/ 23 h 31"/>
                  <a:gd name="T4" fmla="*/ 34 w 51"/>
                  <a:gd name="T5" fmla="*/ 21 h 31"/>
                  <a:gd name="T6" fmla="*/ 40 w 51"/>
                  <a:gd name="T7" fmla="*/ 17 h 31"/>
                  <a:gd name="T8" fmla="*/ 44 w 51"/>
                  <a:gd name="T9" fmla="*/ 17 h 31"/>
                  <a:gd name="T10" fmla="*/ 48 w 51"/>
                  <a:gd name="T11" fmla="*/ 17 h 31"/>
                  <a:gd name="T12" fmla="*/ 48 w 51"/>
                  <a:gd name="T13" fmla="*/ 13 h 31"/>
                  <a:gd name="T14" fmla="*/ 48 w 51"/>
                  <a:gd name="T15" fmla="*/ 12 h 31"/>
                  <a:gd name="T16" fmla="*/ 47 w 51"/>
                  <a:gd name="T17" fmla="*/ 9 h 31"/>
                  <a:gd name="T18" fmla="*/ 44 w 51"/>
                  <a:gd name="T19" fmla="*/ 8 h 31"/>
                  <a:gd name="T20" fmla="*/ 47 w 51"/>
                  <a:gd name="T21" fmla="*/ 8 h 31"/>
                  <a:gd name="T22" fmla="*/ 48 w 51"/>
                  <a:gd name="T23" fmla="*/ 5 h 31"/>
                  <a:gd name="T24" fmla="*/ 51 w 51"/>
                  <a:gd name="T25" fmla="*/ 4 h 31"/>
                  <a:gd name="T26" fmla="*/ 51 w 51"/>
                  <a:gd name="T27" fmla="*/ 1 h 31"/>
                  <a:gd name="T28" fmla="*/ 48 w 51"/>
                  <a:gd name="T29" fmla="*/ 0 h 31"/>
                  <a:gd name="T30" fmla="*/ 34 w 51"/>
                  <a:gd name="T31" fmla="*/ 0 h 31"/>
                  <a:gd name="T32" fmla="*/ 30 w 51"/>
                  <a:gd name="T33" fmla="*/ 0 h 31"/>
                  <a:gd name="T34" fmla="*/ 27 w 51"/>
                  <a:gd name="T35" fmla="*/ 0 h 31"/>
                  <a:gd name="T36" fmla="*/ 22 w 51"/>
                  <a:gd name="T37" fmla="*/ 1 h 31"/>
                  <a:gd name="T38" fmla="*/ 18 w 51"/>
                  <a:gd name="T39" fmla="*/ 4 h 31"/>
                  <a:gd name="T40" fmla="*/ 12 w 51"/>
                  <a:gd name="T41" fmla="*/ 4 h 31"/>
                  <a:gd name="T42" fmla="*/ 7 w 51"/>
                  <a:gd name="T43" fmla="*/ 5 h 31"/>
                  <a:gd name="T44" fmla="*/ 4 w 51"/>
                  <a:gd name="T45" fmla="*/ 5 h 31"/>
                  <a:gd name="T46" fmla="*/ 0 w 51"/>
                  <a:gd name="T47" fmla="*/ 5 h 31"/>
                  <a:gd name="T48" fmla="*/ 3 w 51"/>
                  <a:gd name="T49" fmla="*/ 8 h 31"/>
                  <a:gd name="T50" fmla="*/ 7 w 51"/>
                  <a:gd name="T51" fmla="*/ 8 h 31"/>
                  <a:gd name="T52" fmla="*/ 8 w 51"/>
                  <a:gd name="T53" fmla="*/ 5 h 31"/>
                  <a:gd name="T54" fmla="*/ 10 w 51"/>
                  <a:gd name="T55" fmla="*/ 5 h 31"/>
                  <a:gd name="T56" fmla="*/ 7 w 51"/>
                  <a:gd name="T57" fmla="*/ 9 h 31"/>
                  <a:gd name="T58" fmla="*/ 8 w 51"/>
                  <a:gd name="T59" fmla="*/ 12 h 31"/>
                  <a:gd name="T60" fmla="*/ 10 w 51"/>
                  <a:gd name="T61" fmla="*/ 13 h 31"/>
                  <a:gd name="T62" fmla="*/ 14 w 51"/>
                  <a:gd name="T63" fmla="*/ 13 h 31"/>
                  <a:gd name="T64" fmla="*/ 12 w 51"/>
                  <a:gd name="T65" fmla="*/ 17 h 31"/>
                  <a:gd name="T66" fmla="*/ 18 w 51"/>
                  <a:gd name="T67" fmla="*/ 15 h 31"/>
                  <a:gd name="T68" fmla="*/ 22 w 51"/>
                  <a:gd name="T69" fmla="*/ 13 h 31"/>
                  <a:gd name="T70" fmla="*/ 24 w 51"/>
                  <a:gd name="T71" fmla="*/ 13 h 31"/>
                  <a:gd name="T72" fmla="*/ 26 w 51"/>
                  <a:gd name="T73" fmla="*/ 13 h 31"/>
                  <a:gd name="T74" fmla="*/ 30 w 51"/>
                  <a:gd name="T75" fmla="*/ 13 h 31"/>
                  <a:gd name="T76" fmla="*/ 27 w 51"/>
                  <a:gd name="T77" fmla="*/ 15 h 31"/>
                  <a:gd name="T78" fmla="*/ 26 w 51"/>
                  <a:gd name="T79" fmla="*/ 15 h 31"/>
                  <a:gd name="T80" fmla="*/ 24 w 51"/>
                  <a:gd name="T81" fmla="*/ 13 h 31"/>
                  <a:gd name="T82" fmla="*/ 20 w 51"/>
                  <a:gd name="T83" fmla="*/ 17 h 31"/>
                  <a:gd name="T84" fmla="*/ 22 w 51"/>
                  <a:gd name="T85" fmla="*/ 19 h 31"/>
                  <a:gd name="T86" fmla="*/ 24 w 51"/>
                  <a:gd name="T87" fmla="*/ 17 h 31"/>
                  <a:gd name="T88" fmla="*/ 26 w 51"/>
                  <a:gd name="T89" fmla="*/ 17 h 31"/>
                  <a:gd name="T90" fmla="*/ 27 w 51"/>
                  <a:gd name="T91" fmla="*/ 19 h 31"/>
                  <a:gd name="T92" fmla="*/ 24 w 51"/>
                  <a:gd name="T93" fmla="*/ 19 h 31"/>
                  <a:gd name="T94" fmla="*/ 22 w 51"/>
                  <a:gd name="T95" fmla="*/ 21 h 31"/>
                  <a:gd name="T96" fmla="*/ 22 w 51"/>
                  <a:gd name="T97" fmla="*/ 23 h 31"/>
                  <a:gd name="T98" fmla="*/ 24 w 51"/>
                  <a:gd name="T99" fmla="*/ 23 h 31"/>
                  <a:gd name="T100" fmla="*/ 22 w 51"/>
                  <a:gd name="T101" fmla="*/ 25 h 31"/>
                  <a:gd name="T102" fmla="*/ 26 w 51"/>
                  <a:gd name="T103" fmla="*/ 27 h 31"/>
                  <a:gd name="T104" fmla="*/ 27 w 51"/>
                  <a:gd name="T105" fmla="*/ 31 h 31"/>
                  <a:gd name="T106" fmla="*/ 30 w 51"/>
                  <a:gd name="T107" fmla="*/ 28 h 31"/>
                  <a:gd name="T108" fmla="*/ 30 w 51"/>
                  <a:gd name="T109" fmla="*/ 27 h 31"/>
                  <a:gd name="T110" fmla="*/ 30 w 51"/>
                  <a:gd name="T111" fmla="*/ 27 h 31"/>
                  <a:gd name="T112" fmla="*/ 30 w 51"/>
                  <a:gd name="T113" fmla="*/ 27 h 31"/>
                  <a:gd name="T114" fmla="*/ 30 w 51"/>
                  <a:gd name="T115" fmla="*/ 27 h 31"/>
                  <a:gd name="T116" fmla="*/ 30 w 51"/>
                  <a:gd name="T117" fmla="*/ 27 h 31"/>
                  <a:gd name="T118" fmla="*/ 30 w 51"/>
                  <a:gd name="T119" fmla="*/ 27 h 31"/>
                  <a:gd name="T120" fmla="*/ 30 w 51"/>
                  <a:gd name="T121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31">
                    <a:moveTo>
                      <a:pt x="30" y="27"/>
                    </a:moveTo>
                    <a:lnTo>
                      <a:pt x="31" y="23"/>
                    </a:lnTo>
                    <a:lnTo>
                      <a:pt x="34" y="21"/>
                    </a:lnTo>
                    <a:lnTo>
                      <a:pt x="40" y="17"/>
                    </a:lnTo>
                    <a:lnTo>
                      <a:pt x="44" y="17"/>
                    </a:lnTo>
                    <a:lnTo>
                      <a:pt x="48" y="17"/>
                    </a:lnTo>
                    <a:lnTo>
                      <a:pt x="48" y="13"/>
                    </a:lnTo>
                    <a:lnTo>
                      <a:pt x="48" y="12"/>
                    </a:lnTo>
                    <a:lnTo>
                      <a:pt x="47" y="9"/>
                    </a:lnTo>
                    <a:lnTo>
                      <a:pt x="44" y="8"/>
                    </a:lnTo>
                    <a:lnTo>
                      <a:pt x="47" y="8"/>
                    </a:lnTo>
                    <a:lnTo>
                      <a:pt x="48" y="5"/>
                    </a:lnTo>
                    <a:lnTo>
                      <a:pt x="51" y="4"/>
                    </a:lnTo>
                    <a:lnTo>
                      <a:pt x="51" y="1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7" y="0"/>
                    </a:lnTo>
                    <a:lnTo>
                      <a:pt x="22" y="1"/>
                    </a:lnTo>
                    <a:lnTo>
                      <a:pt x="18" y="4"/>
                    </a:lnTo>
                    <a:lnTo>
                      <a:pt x="12" y="4"/>
                    </a:lnTo>
                    <a:lnTo>
                      <a:pt x="7" y="5"/>
                    </a:lnTo>
                    <a:lnTo>
                      <a:pt x="4" y="5"/>
                    </a:lnTo>
                    <a:lnTo>
                      <a:pt x="0" y="5"/>
                    </a:lnTo>
                    <a:lnTo>
                      <a:pt x="3" y="8"/>
                    </a:lnTo>
                    <a:lnTo>
                      <a:pt x="7" y="8"/>
                    </a:lnTo>
                    <a:lnTo>
                      <a:pt x="8" y="5"/>
                    </a:lnTo>
                    <a:lnTo>
                      <a:pt x="10" y="5"/>
                    </a:lnTo>
                    <a:lnTo>
                      <a:pt x="7" y="9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4" y="13"/>
                    </a:lnTo>
                    <a:lnTo>
                      <a:pt x="12" y="17"/>
                    </a:lnTo>
                    <a:lnTo>
                      <a:pt x="18" y="15"/>
                    </a:lnTo>
                    <a:lnTo>
                      <a:pt x="22" y="13"/>
                    </a:lnTo>
                    <a:lnTo>
                      <a:pt x="24" y="13"/>
                    </a:lnTo>
                    <a:lnTo>
                      <a:pt x="26" y="13"/>
                    </a:lnTo>
                    <a:lnTo>
                      <a:pt x="30" y="13"/>
                    </a:lnTo>
                    <a:lnTo>
                      <a:pt x="27" y="15"/>
                    </a:lnTo>
                    <a:lnTo>
                      <a:pt x="26" y="15"/>
                    </a:lnTo>
                    <a:lnTo>
                      <a:pt x="24" y="13"/>
                    </a:lnTo>
                    <a:lnTo>
                      <a:pt x="20" y="17"/>
                    </a:lnTo>
                    <a:lnTo>
                      <a:pt x="22" y="19"/>
                    </a:lnTo>
                    <a:lnTo>
                      <a:pt x="24" y="17"/>
                    </a:lnTo>
                    <a:lnTo>
                      <a:pt x="26" y="17"/>
                    </a:lnTo>
                    <a:lnTo>
                      <a:pt x="27" y="19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22" y="23"/>
                    </a:lnTo>
                    <a:lnTo>
                      <a:pt x="24" y="23"/>
                    </a:lnTo>
                    <a:lnTo>
                      <a:pt x="22" y="25"/>
                    </a:lnTo>
                    <a:lnTo>
                      <a:pt x="26" y="27"/>
                    </a:lnTo>
                    <a:lnTo>
                      <a:pt x="27" y="31"/>
                    </a:lnTo>
                    <a:lnTo>
                      <a:pt x="30" y="28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88">
                <a:extLst>
                  <a:ext uri="{FF2B5EF4-FFF2-40B4-BE49-F238E27FC236}">
                    <a16:creationId xmlns:a16="http://schemas.microsoft.com/office/drawing/2014/main" id="{B16DEE12-B774-4E96-9223-DF78B87AB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00461" y="3392493"/>
                <a:ext cx="153987" cy="123825"/>
              </a:xfrm>
              <a:custGeom>
                <a:avLst/>
                <a:gdLst>
                  <a:gd name="T0" fmla="*/ 95 w 97"/>
                  <a:gd name="T1" fmla="*/ 66 h 78"/>
                  <a:gd name="T2" fmla="*/ 89 w 97"/>
                  <a:gd name="T3" fmla="*/ 58 h 78"/>
                  <a:gd name="T4" fmla="*/ 87 w 97"/>
                  <a:gd name="T5" fmla="*/ 52 h 78"/>
                  <a:gd name="T6" fmla="*/ 87 w 97"/>
                  <a:gd name="T7" fmla="*/ 46 h 78"/>
                  <a:gd name="T8" fmla="*/ 83 w 97"/>
                  <a:gd name="T9" fmla="*/ 38 h 78"/>
                  <a:gd name="T10" fmla="*/ 80 w 97"/>
                  <a:gd name="T11" fmla="*/ 31 h 78"/>
                  <a:gd name="T12" fmla="*/ 74 w 97"/>
                  <a:gd name="T13" fmla="*/ 24 h 78"/>
                  <a:gd name="T14" fmla="*/ 68 w 97"/>
                  <a:gd name="T15" fmla="*/ 16 h 78"/>
                  <a:gd name="T16" fmla="*/ 64 w 97"/>
                  <a:gd name="T17" fmla="*/ 11 h 78"/>
                  <a:gd name="T18" fmla="*/ 54 w 97"/>
                  <a:gd name="T19" fmla="*/ 4 h 78"/>
                  <a:gd name="T20" fmla="*/ 41 w 97"/>
                  <a:gd name="T21" fmla="*/ 0 h 78"/>
                  <a:gd name="T22" fmla="*/ 26 w 97"/>
                  <a:gd name="T23" fmla="*/ 4 h 78"/>
                  <a:gd name="T24" fmla="*/ 18 w 97"/>
                  <a:gd name="T25" fmla="*/ 7 h 78"/>
                  <a:gd name="T26" fmla="*/ 14 w 97"/>
                  <a:gd name="T27" fmla="*/ 20 h 78"/>
                  <a:gd name="T28" fmla="*/ 4 w 97"/>
                  <a:gd name="T29" fmla="*/ 33 h 78"/>
                  <a:gd name="T30" fmla="*/ 4 w 97"/>
                  <a:gd name="T31" fmla="*/ 35 h 78"/>
                  <a:gd name="T32" fmla="*/ 10 w 97"/>
                  <a:gd name="T33" fmla="*/ 50 h 78"/>
                  <a:gd name="T34" fmla="*/ 14 w 97"/>
                  <a:gd name="T35" fmla="*/ 48 h 78"/>
                  <a:gd name="T36" fmla="*/ 17 w 97"/>
                  <a:gd name="T37" fmla="*/ 48 h 78"/>
                  <a:gd name="T38" fmla="*/ 14 w 97"/>
                  <a:gd name="T39" fmla="*/ 54 h 78"/>
                  <a:gd name="T40" fmla="*/ 32 w 97"/>
                  <a:gd name="T41" fmla="*/ 56 h 78"/>
                  <a:gd name="T42" fmla="*/ 37 w 97"/>
                  <a:gd name="T43" fmla="*/ 52 h 78"/>
                  <a:gd name="T44" fmla="*/ 44 w 97"/>
                  <a:gd name="T45" fmla="*/ 54 h 78"/>
                  <a:gd name="T46" fmla="*/ 49 w 97"/>
                  <a:gd name="T47" fmla="*/ 57 h 78"/>
                  <a:gd name="T48" fmla="*/ 57 w 97"/>
                  <a:gd name="T49" fmla="*/ 56 h 78"/>
                  <a:gd name="T50" fmla="*/ 57 w 97"/>
                  <a:gd name="T51" fmla="*/ 61 h 78"/>
                  <a:gd name="T52" fmla="*/ 50 w 97"/>
                  <a:gd name="T53" fmla="*/ 61 h 78"/>
                  <a:gd name="T54" fmla="*/ 37 w 97"/>
                  <a:gd name="T55" fmla="*/ 56 h 78"/>
                  <a:gd name="T56" fmla="*/ 32 w 97"/>
                  <a:gd name="T57" fmla="*/ 60 h 78"/>
                  <a:gd name="T58" fmla="*/ 26 w 97"/>
                  <a:gd name="T59" fmla="*/ 64 h 78"/>
                  <a:gd name="T60" fmla="*/ 14 w 97"/>
                  <a:gd name="T61" fmla="*/ 64 h 78"/>
                  <a:gd name="T62" fmla="*/ 10 w 97"/>
                  <a:gd name="T63" fmla="*/ 72 h 78"/>
                  <a:gd name="T64" fmla="*/ 10 w 97"/>
                  <a:gd name="T65" fmla="*/ 78 h 78"/>
                  <a:gd name="T66" fmla="*/ 22 w 97"/>
                  <a:gd name="T67" fmla="*/ 77 h 78"/>
                  <a:gd name="T68" fmla="*/ 37 w 97"/>
                  <a:gd name="T69" fmla="*/ 73 h 78"/>
                  <a:gd name="T70" fmla="*/ 58 w 97"/>
                  <a:gd name="T71" fmla="*/ 73 h 78"/>
                  <a:gd name="T72" fmla="*/ 70 w 97"/>
                  <a:gd name="T73" fmla="*/ 74 h 78"/>
                  <a:gd name="T74" fmla="*/ 74 w 97"/>
                  <a:gd name="T75" fmla="*/ 74 h 78"/>
                  <a:gd name="T76" fmla="*/ 85 w 97"/>
                  <a:gd name="T77" fmla="*/ 78 h 78"/>
                  <a:gd name="T78" fmla="*/ 97 w 97"/>
                  <a:gd name="T79" fmla="*/ 77 h 78"/>
                  <a:gd name="T80" fmla="*/ 94 w 97"/>
                  <a:gd name="T81" fmla="*/ 72 h 78"/>
                  <a:gd name="T82" fmla="*/ 94 w 97"/>
                  <a:gd name="T83" fmla="*/ 72 h 78"/>
                  <a:gd name="T84" fmla="*/ 30 w 97"/>
                  <a:gd name="T85" fmla="*/ 73 h 78"/>
                  <a:gd name="T86" fmla="*/ 26 w 97"/>
                  <a:gd name="T87" fmla="*/ 74 h 78"/>
                  <a:gd name="T88" fmla="*/ 17 w 97"/>
                  <a:gd name="T89" fmla="*/ 74 h 78"/>
                  <a:gd name="T90" fmla="*/ 14 w 97"/>
                  <a:gd name="T91" fmla="*/ 73 h 78"/>
                  <a:gd name="T92" fmla="*/ 22 w 97"/>
                  <a:gd name="T93" fmla="*/ 72 h 78"/>
                  <a:gd name="T94" fmla="*/ 30 w 97"/>
                  <a:gd name="T95" fmla="*/ 72 h 78"/>
                  <a:gd name="T96" fmla="*/ 30 w 97"/>
                  <a:gd name="T97" fmla="*/ 73 h 78"/>
                  <a:gd name="T98" fmla="*/ 30 w 97"/>
                  <a:gd name="T99" fmla="*/ 7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7" h="78">
                    <a:moveTo>
                      <a:pt x="94" y="72"/>
                    </a:moveTo>
                    <a:lnTo>
                      <a:pt x="97" y="69"/>
                    </a:lnTo>
                    <a:lnTo>
                      <a:pt x="95" y="66"/>
                    </a:lnTo>
                    <a:lnTo>
                      <a:pt x="94" y="61"/>
                    </a:lnTo>
                    <a:lnTo>
                      <a:pt x="91" y="60"/>
                    </a:lnTo>
                    <a:lnTo>
                      <a:pt x="89" y="58"/>
                    </a:lnTo>
                    <a:lnTo>
                      <a:pt x="87" y="57"/>
                    </a:lnTo>
                    <a:lnTo>
                      <a:pt x="87" y="56"/>
                    </a:lnTo>
                    <a:lnTo>
                      <a:pt x="87" y="52"/>
                    </a:lnTo>
                    <a:lnTo>
                      <a:pt x="87" y="50"/>
                    </a:lnTo>
                    <a:lnTo>
                      <a:pt x="87" y="48"/>
                    </a:lnTo>
                    <a:lnTo>
                      <a:pt x="87" y="46"/>
                    </a:lnTo>
                    <a:lnTo>
                      <a:pt x="85" y="42"/>
                    </a:lnTo>
                    <a:lnTo>
                      <a:pt x="83" y="41"/>
                    </a:lnTo>
                    <a:lnTo>
                      <a:pt x="83" y="38"/>
                    </a:lnTo>
                    <a:lnTo>
                      <a:pt x="85" y="37"/>
                    </a:lnTo>
                    <a:lnTo>
                      <a:pt x="83" y="35"/>
                    </a:lnTo>
                    <a:lnTo>
                      <a:pt x="80" y="31"/>
                    </a:lnTo>
                    <a:lnTo>
                      <a:pt x="77" y="29"/>
                    </a:lnTo>
                    <a:lnTo>
                      <a:pt x="76" y="28"/>
                    </a:lnTo>
                    <a:lnTo>
                      <a:pt x="74" y="24"/>
                    </a:lnTo>
                    <a:lnTo>
                      <a:pt x="72" y="21"/>
                    </a:lnTo>
                    <a:lnTo>
                      <a:pt x="68" y="17"/>
                    </a:lnTo>
                    <a:lnTo>
                      <a:pt x="68" y="16"/>
                    </a:lnTo>
                    <a:lnTo>
                      <a:pt x="66" y="12"/>
                    </a:lnTo>
                    <a:lnTo>
                      <a:pt x="65" y="11"/>
                    </a:lnTo>
                    <a:lnTo>
                      <a:pt x="64" y="11"/>
                    </a:lnTo>
                    <a:lnTo>
                      <a:pt x="58" y="8"/>
                    </a:lnTo>
                    <a:lnTo>
                      <a:pt x="57" y="7"/>
                    </a:lnTo>
                    <a:lnTo>
                      <a:pt x="54" y="4"/>
                    </a:lnTo>
                    <a:lnTo>
                      <a:pt x="50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37" y="3"/>
                    </a:lnTo>
                    <a:lnTo>
                      <a:pt x="32" y="3"/>
                    </a:lnTo>
                    <a:lnTo>
                      <a:pt x="26" y="4"/>
                    </a:lnTo>
                    <a:lnTo>
                      <a:pt x="24" y="3"/>
                    </a:lnTo>
                    <a:lnTo>
                      <a:pt x="22" y="3"/>
                    </a:lnTo>
                    <a:lnTo>
                      <a:pt x="18" y="7"/>
                    </a:lnTo>
                    <a:lnTo>
                      <a:pt x="17" y="9"/>
                    </a:lnTo>
                    <a:lnTo>
                      <a:pt x="16" y="15"/>
                    </a:lnTo>
                    <a:lnTo>
                      <a:pt x="14" y="20"/>
                    </a:lnTo>
                    <a:lnTo>
                      <a:pt x="10" y="25"/>
                    </a:lnTo>
                    <a:lnTo>
                      <a:pt x="6" y="31"/>
                    </a:lnTo>
                    <a:lnTo>
                      <a:pt x="4" y="33"/>
                    </a:lnTo>
                    <a:lnTo>
                      <a:pt x="1" y="35"/>
                    </a:lnTo>
                    <a:lnTo>
                      <a:pt x="0" y="37"/>
                    </a:lnTo>
                    <a:lnTo>
                      <a:pt x="4" y="35"/>
                    </a:lnTo>
                    <a:lnTo>
                      <a:pt x="6" y="37"/>
                    </a:lnTo>
                    <a:lnTo>
                      <a:pt x="9" y="42"/>
                    </a:lnTo>
                    <a:lnTo>
                      <a:pt x="10" y="50"/>
                    </a:lnTo>
                    <a:lnTo>
                      <a:pt x="14" y="46"/>
                    </a:lnTo>
                    <a:lnTo>
                      <a:pt x="18" y="46"/>
                    </a:lnTo>
                    <a:lnTo>
                      <a:pt x="14" y="48"/>
                    </a:lnTo>
                    <a:lnTo>
                      <a:pt x="10" y="52"/>
                    </a:lnTo>
                    <a:lnTo>
                      <a:pt x="14" y="50"/>
                    </a:lnTo>
                    <a:lnTo>
                      <a:pt x="17" y="48"/>
                    </a:lnTo>
                    <a:lnTo>
                      <a:pt x="14" y="52"/>
                    </a:lnTo>
                    <a:lnTo>
                      <a:pt x="13" y="54"/>
                    </a:lnTo>
                    <a:lnTo>
                      <a:pt x="14" y="54"/>
                    </a:lnTo>
                    <a:lnTo>
                      <a:pt x="14" y="56"/>
                    </a:lnTo>
                    <a:lnTo>
                      <a:pt x="18" y="56"/>
                    </a:lnTo>
                    <a:lnTo>
                      <a:pt x="32" y="56"/>
                    </a:lnTo>
                    <a:lnTo>
                      <a:pt x="32" y="54"/>
                    </a:lnTo>
                    <a:lnTo>
                      <a:pt x="34" y="52"/>
                    </a:lnTo>
                    <a:lnTo>
                      <a:pt x="37" y="52"/>
                    </a:lnTo>
                    <a:lnTo>
                      <a:pt x="40" y="52"/>
                    </a:lnTo>
                    <a:lnTo>
                      <a:pt x="41" y="52"/>
                    </a:lnTo>
                    <a:lnTo>
                      <a:pt x="44" y="54"/>
                    </a:lnTo>
                    <a:lnTo>
                      <a:pt x="45" y="54"/>
                    </a:lnTo>
                    <a:lnTo>
                      <a:pt x="48" y="54"/>
                    </a:lnTo>
                    <a:lnTo>
                      <a:pt x="49" y="57"/>
                    </a:lnTo>
                    <a:lnTo>
                      <a:pt x="50" y="57"/>
                    </a:lnTo>
                    <a:lnTo>
                      <a:pt x="53" y="56"/>
                    </a:lnTo>
                    <a:lnTo>
                      <a:pt x="57" y="56"/>
                    </a:lnTo>
                    <a:lnTo>
                      <a:pt x="58" y="57"/>
                    </a:lnTo>
                    <a:lnTo>
                      <a:pt x="58" y="60"/>
                    </a:lnTo>
                    <a:lnTo>
                      <a:pt x="57" y="61"/>
                    </a:lnTo>
                    <a:lnTo>
                      <a:pt x="54" y="61"/>
                    </a:lnTo>
                    <a:lnTo>
                      <a:pt x="53" y="61"/>
                    </a:lnTo>
                    <a:lnTo>
                      <a:pt x="50" y="61"/>
                    </a:lnTo>
                    <a:lnTo>
                      <a:pt x="48" y="61"/>
                    </a:lnTo>
                    <a:lnTo>
                      <a:pt x="40" y="57"/>
                    </a:lnTo>
                    <a:lnTo>
                      <a:pt x="37" y="56"/>
                    </a:lnTo>
                    <a:lnTo>
                      <a:pt x="36" y="60"/>
                    </a:lnTo>
                    <a:lnTo>
                      <a:pt x="34" y="60"/>
                    </a:lnTo>
                    <a:lnTo>
                      <a:pt x="32" y="60"/>
                    </a:lnTo>
                    <a:lnTo>
                      <a:pt x="30" y="60"/>
                    </a:lnTo>
                    <a:lnTo>
                      <a:pt x="26" y="61"/>
                    </a:lnTo>
                    <a:lnTo>
                      <a:pt x="26" y="64"/>
                    </a:lnTo>
                    <a:lnTo>
                      <a:pt x="18" y="64"/>
                    </a:lnTo>
                    <a:lnTo>
                      <a:pt x="17" y="64"/>
                    </a:lnTo>
                    <a:lnTo>
                      <a:pt x="14" y="64"/>
                    </a:lnTo>
                    <a:lnTo>
                      <a:pt x="10" y="65"/>
                    </a:lnTo>
                    <a:lnTo>
                      <a:pt x="10" y="69"/>
                    </a:lnTo>
                    <a:lnTo>
                      <a:pt x="10" y="72"/>
                    </a:lnTo>
                    <a:lnTo>
                      <a:pt x="10" y="74"/>
                    </a:lnTo>
                    <a:lnTo>
                      <a:pt x="10" y="77"/>
                    </a:lnTo>
                    <a:lnTo>
                      <a:pt x="10" y="78"/>
                    </a:lnTo>
                    <a:lnTo>
                      <a:pt x="14" y="78"/>
                    </a:lnTo>
                    <a:lnTo>
                      <a:pt x="18" y="77"/>
                    </a:lnTo>
                    <a:lnTo>
                      <a:pt x="22" y="77"/>
                    </a:lnTo>
                    <a:lnTo>
                      <a:pt x="28" y="77"/>
                    </a:lnTo>
                    <a:lnTo>
                      <a:pt x="32" y="74"/>
                    </a:lnTo>
                    <a:lnTo>
                      <a:pt x="37" y="73"/>
                    </a:lnTo>
                    <a:lnTo>
                      <a:pt x="40" y="73"/>
                    </a:lnTo>
                    <a:lnTo>
                      <a:pt x="44" y="73"/>
                    </a:lnTo>
                    <a:lnTo>
                      <a:pt x="58" y="73"/>
                    </a:lnTo>
                    <a:lnTo>
                      <a:pt x="66" y="73"/>
                    </a:lnTo>
                    <a:lnTo>
                      <a:pt x="70" y="73"/>
                    </a:lnTo>
                    <a:lnTo>
                      <a:pt x="70" y="74"/>
                    </a:lnTo>
                    <a:lnTo>
                      <a:pt x="70" y="77"/>
                    </a:lnTo>
                    <a:lnTo>
                      <a:pt x="72" y="77"/>
                    </a:lnTo>
                    <a:lnTo>
                      <a:pt x="74" y="74"/>
                    </a:lnTo>
                    <a:lnTo>
                      <a:pt x="76" y="77"/>
                    </a:lnTo>
                    <a:lnTo>
                      <a:pt x="81" y="78"/>
                    </a:lnTo>
                    <a:lnTo>
                      <a:pt x="85" y="78"/>
                    </a:lnTo>
                    <a:lnTo>
                      <a:pt x="89" y="77"/>
                    </a:lnTo>
                    <a:lnTo>
                      <a:pt x="93" y="77"/>
                    </a:lnTo>
                    <a:lnTo>
                      <a:pt x="97" y="77"/>
                    </a:lnTo>
                    <a:lnTo>
                      <a:pt x="97" y="74"/>
                    </a:lnTo>
                    <a:lnTo>
                      <a:pt x="94" y="72"/>
                    </a:lnTo>
                    <a:lnTo>
                      <a:pt x="94" y="72"/>
                    </a:lnTo>
                    <a:lnTo>
                      <a:pt x="94" y="72"/>
                    </a:lnTo>
                    <a:lnTo>
                      <a:pt x="94" y="72"/>
                    </a:lnTo>
                    <a:lnTo>
                      <a:pt x="94" y="72"/>
                    </a:lnTo>
                    <a:lnTo>
                      <a:pt x="94" y="72"/>
                    </a:lnTo>
                    <a:lnTo>
                      <a:pt x="94" y="72"/>
                    </a:lnTo>
                    <a:close/>
                    <a:moveTo>
                      <a:pt x="30" y="73"/>
                    </a:moveTo>
                    <a:lnTo>
                      <a:pt x="30" y="74"/>
                    </a:lnTo>
                    <a:lnTo>
                      <a:pt x="28" y="74"/>
                    </a:lnTo>
                    <a:lnTo>
                      <a:pt x="26" y="74"/>
                    </a:lnTo>
                    <a:lnTo>
                      <a:pt x="22" y="73"/>
                    </a:lnTo>
                    <a:lnTo>
                      <a:pt x="18" y="74"/>
                    </a:lnTo>
                    <a:lnTo>
                      <a:pt x="17" y="74"/>
                    </a:lnTo>
                    <a:lnTo>
                      <a:pt x="13" y="73"/>
                    </a:lnTo>
                    <a:lnTo>
                      <a:pt x="13" y="72"/>
                    </a:lnTo>
                    <a:lnTo>
                      <a:pt x="14" y="73"/>
                    </a:lnTo>
                    <a:lnTo>
                      <a:pt x="17" y="73"/>
                    </a:lnTo>
                    <a:lnTo>
                      <a:pt x="20" y="73"/>
                    </a:lnTo>
                    <a:lnTo>
                      <a:pt x="22" y="72"/>
                    </a:lnTo>
                    <a:lnTo>
                      <a:pt x="26" y="73"/>
                    </a:lnTo>
                    <a:lnTo>
                      <a:pt x="30" y="73"/>
                    </a:lnTo>
                    <a:lnTo>
                      <a:pt x="30" y="72"/>
                    </a:lnTo>
                    <a:lnTo>
                      <a:pt x="32" y="69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89">
                <a:extLst>
                  <a:ext uri="{FF2B5EF4-FFF2-40B4-BE49-F238E27FC236}">
                    <a16:creationId xmlns:a16="http://schemas.microsoft.com/office/drawing/2014/main" id="{46D5B6BA-659C-4EDF-8501-4588CB9A9A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222" y="3152780"/>
                <a:ext cx="417513" cy="427039"/>
              </a:xfrm>
              <a:custGeom>
                <a:avLst/>
                <a:gdLst>
                  <a:gd name="T0" fmla="*/ 248 w 263"/>
                  <a:gd name="T1" fmla="*/ 107 h 269"/>
                  <a:gd name="T2" fmla="*/ 248 w 263"/>
                  <a:gd name="T3" fmla="*/ 97 h 269"/>
                  <a:gd name="T4" fmla="*/ 230 w 263"/>
                  <a:gd name="T5" fmla="*/ 87 h 269"/>
                  <a:gd name="T6" fmla="*/ 224 w 263"/>
                  <a:gd name="T7" fmla="*/ 83 h 269"/>
                  <a:gd name="T8" fmla="*/ 216 w 263"/>
                  <a:gd name="T9" fmla="*/ 75 h 269"/>
                  <a:gd name="T10" fmla="*/ 206 w 263"/>
                  <a:gd name="T11" fmla="*/ 65 h 269"/>
                  <a:gd name="T12" fmla="*/ 132 w 263"/>
                  <a:gd name="T13" fmla="*/ 8 h 269"/>
                  <a:gd name="T14" fmla="*/ 97 w 263"/>
                  <a:gd name="T15" fmla="*/ 28 h 269"/>
                  <a:gd name="T16" fmla="*/ 108 w 263"/>
                  <a:gd name="T17" fmla="*/ 155 h 269"/>
                  <a:gd name="T18" fmla="*/ 108 w 263"/>
                  <a:gd name="T19" fmla="*/ 168 h 269"/>
                  <a:gd name="T20" fmla="*/ 75 w 263"/>
                  <a:gd name="T21" fmla="*/ 172 h 269"/>
                  <a:gd name="T22" fmla="*/ 46 w 263"/>
                  <a:gd name="T23" fmla="*/ 168 h 269"/>
                  <a:gd name="T24" fmla="*/ 32 w 263"/>
                  <a:gd name="T25" fmla="*/ 175 h 269"/>
                  <a:gd name="T26" fmla="*/ 22 w 263"/>
                  <a:gd name="T27" fmla="*/ 178 h 269"/>
                  <a:gd name="T28" fmla="*/ 11 w 263"/>
                  <a:gd name="T29" fmla="*/ 171 h 269"/>
                  <a:gd name="T30" fmla="*/ 8 w 263"/>
                  <a:gd name="T31" fmla="*/ 180 h 269"/>
                  <a:gd name="T32" fmla="*/ 0 w 263"/>
                  <a:gd name="T33" fmla="*/ 186 h 269"/>
                  <a:gd name="T34" fmla="*/ 2 w 263"/>
                  <a:gd name="T35" fmla="*/ 193 h 269"/>
                  <a:gd name="T36" fmla="*/ 4 w 263"/>
                  <a:gd name="T37" fmla="*/ 203 h 269"/>
                  <a:gd name="T38" fmla="*/ 8 w 263"/>
                  <a:gd name="T39" fmla="*/ 211 h 269"/>
                  <a:gd name="T40" fmla="*/ 11 w 263"/>
                  <a:gd name="T41" fmla="*/ 223 h 269"/>
                  <a:gd name="T42" fmla="*/ 11 w 263"/>
                  <a:gd name="T43" fmla="*/ 233 h 269"/>
                  <a:gd name="T44" fmla="*/ 19 w 263"/>
                  <a:gd name="T45" fmla="*/ 232 h 269"/>
                  <a:gd name="T46" fmla="*/ 24 w 263"/>
                  <a:gd name="T47" fmla="*/ 237 h 269"/>
                  <a:gd name="T48" fmla="*/ 36 w 263"/>
                  <a:gd name="T49" fmla="*/ 233 h 269"/>
                  <a:gd name="T50" fmla="*/ 46 w 263"/>
                  <a:gd name="T51" fmla="*/ 228 h 269"/>
                  <a:gd name="T52" fmla="*/ 51 w 263"/>
                  <a:gd name="T53" fmla="*/ 229 h 269"/>
                  <a:gd name="T54" fmla="*/ 54 w 263"/>
                  <a:gd name="T55" fmla="*/ 239 h 269"/>
                  <a:gd name="T56" fmla="*/ 59 w 263"/>
                  <a:gd name="T57" fmla="*/ 245 h 269"/>
                  <a:gd name="T58" fmla="*/ 58 w 263"/>
                  <a:gd name="T59" fmla="*/ 249 h 269"/>
                  <a:gd name="T60" fmla="*/ 62 w 263"/>
                  <a:gd name="T61" fmla="*/ 252 h 269"/>
                  <a:gd name="T62" fmla="*/ 66 w 263"/>
                  <a:gd name="T63" fmla="*/ 264 h 269"/>
                  <a:gd name="T64" fmla="*/ 67 w 263"/>
                  <a:gd name="T65" fmla="*/ 269 h 269"/>
                  <a:gd name="T66" fmla="*/ 72 w 263"/>
                  <a:gd name="T67" fmla="*/ 264 h 269"/>
                  <a:gd name="T68" fmla="*/ 82 w 263"/>
                  <a:gd name="T69" fmla="*/ 268 h 269"/>
                  <a:gd name="T70" fmla="*/ 88 w 263"/>
                  <a:gd name="T71" fmla="*/ 264 h 269"/>
                  <a:gd name="T72" fmla="*/ 93 w 263"/>
                  <a:gd name="T73" fmla="*/ 260 h 269"/>
                  <a:gd name="T74" fmla="*/ 95 w 263"/>
                  <a:gd name="T75" fmla="*/ 268 h 269"/>
                  <a:gd name="T76" fmla="*/ 99 w 263"/>
                  <a:gd name="T77" fmla="*/ 265 h 269"/>
                  <a:gd name="T78" fmla="*/ 107 w 263"/>
                  <a:gd name="T79" fmla="*/ 260 h 269"/>
                  <a:gd name="T80" fmla="*/ 111 w 263"/>
                  <a:gd name="T81" fmla="*/ 251 h 269"/>
                  <a:gd name="T82" fmla="*/ 111 w 263"/>
                  <a:gd name="T83" fmla="*/ 241 h 269"/>
                  <a:gd name="T84" fmla="*/ 115 w 263"/>
                  <a:gd name="T85" fmla="*/ 236 h 269"/>
                  <a:gd name="T86" fmla="*/ 124 w 263"/>
                  <a:gd name="T87" fmla="*/ 229 h 269"/>
                  <a:gd name="T88" fmla="*/ 125 w 263"/>
                  <a:gd name="T89" fmla="*/ 223 h 269"/>
                  <a:gd name="T90" fmla="*/ 128 w 263"/>
                  <a:gd name="T91" fmla="*/ 215 h 269"/>
                  <a:gd name="T92" fmla="*/ 136 w 263"/>
                  <a:gd name="T93" fmla="*/ 212 h 269"/>
                  <a:gd name="T94" fmla="*/ 143 w 263"/>
                  <a:gd name="T95" fmla="*/ 208 h 269"/>
                  <a:gd name="T96" fmla="*/ 149 w 263"/>
                  <a:gd name="T97" fmla="*/ 201 h 269"/>
                  <a:gd name="T98" fmla="*/ 160 w 263"/>
                  <a:gd name="T99" fmla="*/ 195 h 269"/>
                  <a:gd name="T100" fmla="*/ 168 w 263"/>
                  <a:gd name="T101" fmla="*/ 189 h 269"/>
                  <a:gd name="T102" fmla="*/ 189 w 263"/>
                  <a:gd name="T103" fmla="*/ 180 h 269"/>
                  <a:gd name="T104" fmla="*/ 198 w 263"/>
                  <a:gd name="T105" fmla="*/ 182 h 269"/>
                  <a:gd name="T106" fmla="*/ 212 w 263"/>
                  <a:gd name="T107" fmla="*/ 180 h 269"/>
                  <a:gd name="T108" fmla="*/ 240 w 263"/>
                  <a:gd name="T109" fmla="*/ 175 h 269"/>
                  <a:gd name="T110" fmla="*/ 251 w 263"/>
                  <a:gd name="T111" fmla="*/ 175 h 269"/>
                  <a:gd name="T112" fmla="*/ 259 w 263"/>
                  <a:gd name="T113" fmla="*/ 162 h 269"/>
                  <a:gd name="T114" fmla="*/ 263 w 263"/>
                  <a:gd name="T115" fmla="*/ 110 h 269"/>
                  <a:gd name="T116" fmla="*/ 259 w 263"/>
                  <a:gd name="T117" fmla="*/ 107 h 269"/>
                  <a:gd name="T118" fmla="*/ 259 w 263"/>
                  <a:gd name="T119" fmla="*/ 107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63" h="269">
                    <a:moveTo>
                      <a:pt x="259" y="107"/>
                    </a:moveTo>
                    <a:lnTo>
                      <a:pt x="255" y="107"/>
                    </a:lnTo>
                    <a:lnTo>
                      <a:pt x="253" y="107"/>
                    </a:lnTo>
                    <a:lnTo>
                      <a:pt x="248" y="107"/>
                    </a:lnTo>
                    <a:lnTo>
                      <a:pt x="246" y="107"/>
                    </a:lnTo>
                    <a:lnTo>
                      <a:pt x="246" y="106"/>
                    </a:lnTo>
                    <a:lnTo>
                      <a:pt x="246" y="102"/>
                    </a:lnTo>
                    <a:lnTo>
                      <a:pt x="248" y="97"/>
                    </a:lnTo>
                    <a:lnTo>
                      <a:pt x="246" y="93"/>
                    </a:lnTo>
                    <a:lnTo>
                      <a:pt x="237" y="91"/>
                    </a:lnTo>
                    <a:lnTo>
                      <a:pt x="233" y="89"/>
                    </a:lnTo>
                    <a:lnTo>
                      <a:pt x="230" y="87"/>
                    </a:lnTo>
                    <a:lnTo>
                      <a:pt x="229" y="87"/>
                    </a:lnTo>
                    <a:lnTo>
                      <a:pt x="226" y="85"/>
                    </a:lnTo>
                    <a:lnTo>
                      <a:pt x="225" y="85"/>
                    </a:lnTo>
                    <a:lnTo>
                      <a:pt x="224" y="83"/>
                    </a:lnTo>
                    <a:lnTo>
                      <a:pt x="224" y="83"/>
                    </a:lnTo>
                    <a:lnTo>
                      <a:pt x="221" y="79"/>
                    </a:lnTo>
                    <a:lnTo>
                      <a:pt x="216" y="78"/>
                    </a:lnTo>
                    <a:lnTo>
                      <a:pt x="216" y="75"/>
                    </a:lnTo>
                    <a:lnTo>
                      <a:pt x="216" y="74"/>
                    </a:lnTo>
                    <a:lnTo>
                      <a:pt x="213" y="71"/>
                    </a:lnTo>
                    <a:lnTo>
                      <a:pt x="210" y="67"/>
                    </a:lnTo>
                    <a:lnTo>
                      <a:pt x="206" y="65"/>
                    </a:lnTo>
                    <a:lnTo>
                      <a:pt x="200" y="59"/>
                    </a:lnTo>
                    <a:lnTo>
                      <a:pt x="198" y="58"/>
                    </a:lnTo>
                    <a:lnTo>
                      <a:pt x="176" y="41"/>
                    </a:lnTo>
                    <a:lnTo>
                      <a:pt x="132" y="8"/>
                    </a:lnTo>
                    <a:lnTo>
                      <a:pt x="121" y="0"/>
                    </a:lnTo>
                    <a:lnTo>
                      <a:pt x="96" y="0"/>
                    </a:lnTo>
                    <a:lnTo>
                      <a:pt x="95" y="0"/>
                    </a:lnTo>
                    <a:lnTo>
                      <a:pt x="97" y="28"/>
                    </a:lnTo>
                    <a:lnTo>
                      <a:pt x="107" y="146"/>
                    </a:lnTo>
                    <a:lnTo>
                      <a:pt x="107" y="151"/>
                    </a:lnTo>
                    <a:lnTo>
                      <a:pt x="107" y="154"/>
                    </a:lnTo>
                    <a:lnTo>
                      <a:pt x="108" y="155"/>
                    </a:lnTo>
                    <a:lnTo>
                      <a:pt x="111" y="158"/>
                    </a:lnTo>
                    <a:lnTo>
                      <a:pt x="111" y="162"/>
                    </a:lnTo>
                    <a:lnTo>
                      <a:pt x="108" y="166"/>
                    </a:lnTo>
                    <a:lnTo>
                      <a:pt x="108" y="168"/>
                    </a:lnTo>
                    <a:lnTo>
                      <a:pt x="108" y="171"/>
                    </a:lnTo>
                    <a:lnTo>
                      <a:pt x="107" y="172"/>
                    </a:lnTo>
                    <a:lnTo>
                      <a:pt x="95" y="172"/>
                    </a:lnTo>
                    <a:lnTo>
                      <a:pt x="75" y="172"/>
                    </a:lnTo>
                    <a:lnTo>
                      <a:pt x="63" y="172"/>
                    </a:lnTo>
                    <a:lnTo>
                      <a:pt x="54" y="172"/>
                    </a:lnTo>
                    <a:lnTo>
                      <a:pt x="50" y="172"/>
                    </a:lnTo>
                    <a:lnTo>
                      <a:pt x="46" y="168"/>
                    </a:lnTo>
                    <a:lnTo>
                      <a:pt x="44" y="172"/>
                    </a:lnTo>
                    <a:lnTo>
                      <a:pt x="40" y="175"/>
                    </a:lnTo>
                    <a:lnTo>
                      <a:pt x="35" y="175"/>
                    </a:lnTo>
                    <a:lnTo>
                      <a:pt x="32" y="175"/>
                    </a:lnTo>
                    <a:lnTo>
                      <a:pt x="28" y="172"/>
                    </a:lnTo>
                    <a:lnTo>
                      <a:pt x="24" y="175"/>
                    </a:lnTo>
                    <a:lnTo>
                      <a:pt x="23" y="176"/>
                    </a:lnTo>
                    <a:lnTo>
                      <a:pt x="22" y="178"/>
                    </a:lnTo>
                    <a:lnTo>
                      <a:pt x="22" y="179"/>
                    </a:lnTo>
                    <a:lnTo>
                      <a:pt x="19" y="176"/>
                    </a:lnTo>
                    <a:lnTo>
                      <a:pt x="15" y="172"/>
                    </a:lnTo>
                    <a:lnTo>
                      <a:pt x="11" y="171"/>
                    </a:lnTo>
                    <a:lnTo>
                      <a:pt x="10" y="171"/>
                    </a:lnTo>
                    <a:lnTo>
                      <a:pt x="10" y="172"/>
                    </a:lnTo>
                    <a:lnTo>
                      <a:pt x="8" y="179"/>
                    </a:lnTo>
                    <a:lnTo>
                      <a:pt x="8" y="180"/>
                    </a:lnTo>
                    <a:lnTo>
                      <a:pt x="8" y="184"/>
                    </a:lnTo>
                    <a:lnTo>
                      <a:pt x="4" y="186"/>
                    </a:lnTo>
                    <a:lnTo>
                      <a:pt x="0" y="186"/>
                    </a:lnTo>
                    <a:lnTo>
                      <a:pt x="0" y="186"/>
                    </a:lnTo>
                    <a:lnTo>
                      <a:pt x="2" y="188"/>
                    </a:lnTo>
                    <a:lnTo>
                      <a:pt x="0" y="189"/>
                    </a:lnTo>
                    <a:lnTo>
                      <a:pt x="0" y="192"/>
                    </a:lnTo>
                    <a:lnTo>
                      <a:pt x="2" y="193"/>
                    </a:lnTo>
                    <a:lnTo>
                      <a:pt x="4" y="197"/>
                    </a:lnTo>
                    <a:lnTo>
                      <a:pt x="4" y="199"/>
                    </a:lnTo>
                    <a:lnTo>
                      <a:pt x="4" y="201"/>
                    </a:lnTo>
                    <a:lnTo>
                      <a:pt x="4" y="203"/>
                    </a:lnTo>
                    <a:lnTo>
                      <a:pt x="4" y="207"/>
                    </a:lnTo>
                    <a:lnTo>
                      <a:pt x="4" y="208"/>
                    </a:lnTo>
                    <a:lnTo>
                      <a:pt x="6" y="209"/>
                    </a:lnTo>
                    <a:lnTo>
                      <a:pt x="8" y="211"/>
                    </a:lnTo>
                    <a:lnTo>
                      <a:pt x="11" y="212"/>
                    </a:lnTo>
                    <a:lnTo>
                      <a:pt x="12" y="217"/>
                    </a:lnTo>
                    <a:lnTo>
                      <a:pt x="14" y="220"/>
                    </a:lnTo>
                    <a:lnTo>
                      <a:pt x="11" y="223"/>
                    </a:lnTo>
                    <a:lnTo>
                      <a:pt x="14" y="225"/>
                    </a:lnTo>
                    <a:lnTo>
                      <a:pt x="14" y="228"/>
                    </a:lnTo>
                    <a:lnTo>
                      <a:pt x="14" y="229"/>
                    </a:lnTo>
                    <a:lnTo>
                      <a:pt x="11" y="233"/>
                    </a:lnTo>
                    <a:lnTo>
                      <a:pt x="14" y="236"/>
                    </a:lnTo>
                    <a:lnTo>
                      <a:pt x="15" y="236"/>
                    </a:lnTo>
                    <a:lnTo>
                      <a:pt x="18" y="233"/>
                    </a:lnTo>
                    <a:lnTo>
                      <a:pt x="19" y="232"/>
                    </a:lnTo>
                    <a:lnTo>
                      <a:pt x="22" y="232"/>
                    </a:lnTo>
                    <a:lnTo>
                      <a:pt x="23" y="233"/>
                    </a:lnTo>
                    <a:lnTo>
                      <a:pt x="23" y="236"/>
                    </a:lnTo>
                    <a:lnTo>
                      <a:pt x="24" y="237"/>
                    </a:lnTo>
                    <a:lnTo>
                      <a:pt x="27" y="233"/>
                    </a:lnTo>
                    <a:lnTo>
                      <a:pt x="31" y="232"/>
                    </a:lnTo>
                    <a:lnTo>
                      <a:pt x="35" y="233"/>
                    </a:lnTo>
                    <a:lnTo>
                      <a:pt x="36" y="233"/>
                    </a:lnTo>
                    <a:lnTo>
                      <a:pt x="38" y="236"/>
                    </a:lnTo>
                    <a:lnTo>
                      <a:pt x="46" y="232"/>
                    </a:lnTo>
                    <a:lnTo>
                      <a:pt x="46" y="229"/>
                    </a:lnTo>
                    <a:lnTo>
                      <a:pt x="46" y="228"/>
                    </a:lnTo>
                    <a:lnTo>
                      <a:pt x="46" y="225"/>
                    </a:lnTo>
                    <a:lnTo>
                      <a:pt x="48" y="228"/>
                    </a:lnTo>
                    <a:lnTo>
                      <a:pt x="50" y="228"/>
                    </a:lnTo>
                    <a:lnTo>
                      <a:pt x="51" y="229"/>
                    </a:lnTo>
                    <a:lnTo>
                      <a:pt x="51" y="233"/>
                    </a:lnTo>
                    <a:lnTo>
                      <a:pt x="54" y="236"/>
                    </a:lnTo>
                    <a:lnTo>
                      <a:pt x="54" y="237"/>
                    </a:lnTo>
                    <a:lnTo>
                      <a:pt x="54" y="239"/>
                    </a:lnTo>
                    <a:lnTo>
                      <a:pt x="54" y="241"/>
                    </a:lnTo>
                    <a:lnTo>
                      <a:pt x="55" y="241"/>
                    </a:lnTo>
                    <a:lnTo>
                      <a:pt x="58" y="243"/>
                    </a:lnTo>
                    <a:lnTo>
                      <a:pt x="59" y="245"/>
                    </a:lnTo>
                    <a:lnTo>
                      <a:pt x="62" y="247"/>
                    </a:lnTo>
                    <a:lnTo>
                      <a:pt x="62" y="249"/>
                    </a:lnTo>
                    <a:lnTo>
                      <a:pt x="59" y="249"/>
                    </a:lnTo>
                    <a:lnTo>
                      <a:pt x="58" y="249"/>
                    </a:lnTo>
                    <a:lnTo>
                      <a:pt x="58" y="251"/>
                    </a:lnTo>
                    <a:lnTo>
                      <a:pt x="55" y="255"/>
                    </a:lnTo>
                    <a:lnTo>
                      <a:pt x="59" y="252"/>
                    </a:lnTo>
                    <a:lnTo>
                      <a:pt x="62" y="252"/>
                    </a:lnTo>
                    <a:lnTo>
                      <a:pt x="62" y="255"/>
                    </a:lnTo>
                    <a:lnTo>
                      <a:pt x="62" y="260"/>
                    </a:lnTo>
                    <a:lnTo>
                      <a:pt x="63" y="264"/>
                    </a:lnTo>
                    <a:lnTo>
                      <a:pt x="66" y="264"/>
                    </a:lnTo>
                    <a:lnTo>
                      <a:pt x="67" y="265"/>
                    </a:lnTo>
                    <a:lnTo>
                      <a:pt x="67" y="268"/>
                    </a:lnTo>
                    <a:lnTo>
                      <a:pt x="67" y="269"/>
                    </a:lnTo>
                    <a:lnTo>
                      <a:pt x="67" y="269"/>
                    </a:lnTo>
                    <a:lnTo>
                      <a:pt x="67" y="269"/>
                    </a:lnTo>
                    <a:lnTo>
                      <a:pt x="68" y="268"/>
                    </a:lnTo>
                    <a:lnTo>
                      <a:pt x="71" y="264"/>
                    </a:lnTo>
                    <a:lnTo>
                      <a:pt x="72" y="264"/>
                    </a:lnTo>
                    <a:lnTo>
                      <a:pt x="75" y="264"/>
                    </a:lnTo>
                    <a:lnTo>
                      <a:pt x="76" y="265"/>
                    </a:lnTo>
                    <a:lnTo>
                      <a:pt x="79" y="268"/>
                    </a:lnTo>
                    <a:lnTo>
                      <a:pt x="82" y="268"/>
                    </a:lnTo>
                    <a:lnTo>
                      <a:pt x="84" y="265"/>
                    </a:lnTo>
                    <a:lnTo>
                      <a:pt x="85" y="265"/>
                    </a:lnTo>
                    <a:lnTo>
                      <a:pt x="88" y="265"/>
                    </a:lnTo>
                    <a:lnTo>
                      <a:pt x="88" y="264"/>
                    </a:lnTo>
                    <a:lnTo>
                      <a:pt x="88" y="260"/>
                    </a:lnTo>
                    <a:lnTo>
                      <a:pt x="89" y="262"/>
                    </a:lnTo>
                    <a:lnTo>
                      <a:pt x="92" y="262"/>
                    </a:lnTo>
                    <a:lnTo>
                      <a:pt x="93" y="260"/>
                    </a:lnTo>
                    <a:lnTo>
                      <a:pt x="95" y="259"/>
                    </a:lnTo>
                    <a:lnTo>
                      <a:pt x="95" y="264"/>
                    </a:lnTo>
                    <a:lnTo>
                      <a:pt x="95" y="265"/>
                    </a:lnTo>
                    <a:lnTo>
                      <a:pt x="95" y="268"/>
                    </a:lnTo>
                    <a:lnTo>
                      <a:pt x="97" y="268"/>
                    </a:lnTo>
                    <a:lnTo>
                      <a:pt x="97" y="268"/>
                    </a:lnTo>
                    <a:lnTo>
                      <a:pt x="99" y="268"/>
                    </a:lnTo>
                    <a:lnTo>
                      <a:pt x="99" y="265"/>
                    </a:lnTo>
                    <a:lnTo>
                      <a:pt x="101" y="264"/>
                    </a:lnTo>
                    <a:lnTo>
                      <a:pt x="105" y="264"/>
                    </a:lnTo>
                    <a:lnTo>
                      <a:pt x="107" y="262"/>
                    </a:lnTo>
                    <a:lnTo>
                      <a:pt x="107" y="260"/>
                    </a:lnTo>
                    <a:lnTo>
                      <a:pt x="107" y="255"/>
                    </a:lnTo>
                    <a:lnTo>
                      <a:pt x="107" y="255"/>
                    </a:lnTo>
                    <a:lnTo>
                      <a:pt x="107" y="252"/>
                    </a:lnTo>
                    <a:lnTo>
                      <a:pt x="111" y="251"/>
                    </a:lnTo>
                    <a:lnTo>
                      <a:pt x="111" y="247"/>
                    </a:lnTo>
                    <a:lnTo>
                      <a:pt x="111" y="245"/>
                    </a:lnTo>
                    <a:lnTo>
                      <a:pt x="111" y="243"/>
                    </a:lnTo>
                    <a:lnTo>
                      <a:pt x="111" y="241"/>
                    </a:lnTo>
                    <a:lnTo>
                      <a:pt x="111" y="239"/>
                    </a:lnTo>
                    <a:lnTo>
                      <a:pt x="108" y="239"/>
                    </a:lnTo>
                    <a:lnTo>
                      <a:pt x="111" y="237"/>
                    </a:lnTo>
                    <a:lnTo>
                      <a:pt x="115" y="236"/>
                    </a:lnTo>
                    <a:lnTo>
                      <a:pt x="116" y="236"/>
                    </a:lnTo>
                    <a:lnTo>
                      <a:pt x="119" y="236"/>
                    </a:lnTo>
                    <a:lnTo>
                      <a:pt x="120" y="236"/>
                    </a:lnTo>
                    <a:lnTo>
                      <a:pt x="124" y="229"/>
                    </a:lnTo>
                    <a:lnTo>
                      <a:pt x="124" y="225"/>
                    </a:lnTo>
                    <a:lnTo>
                      <a:pt x="124" y="224"/>
                    </a:lnTo>
                    <a:lnTo>
                      <a:pt x="124" y="223"/>
                    </a:lnTo>
                    <a:lnTo>
                      <a:pt x="125" y="223"/>
                    </a:lnTo>
                    <a:lnTo>
                      <a:pt x="128" y="220"/>
                    </a:lnTo>
                    <a:lnTo>
                      <a:pt x="125" y="216"/>
                    </a:lnTo>
                    <a:lnTo>
                      <a:pt x="125" y="215"/>
                    </a:lnTo>
                    <a:lnTo>
                      <a:pt x="128" y="215"/>
                    </a:lnTo>
                    <a:lnTo>
                      <a:pt x="129" y="212"/>
                    </a:lnTo>
                    <a:lnTo>
                      <a:pt x="132" y="208"/>
                    </a:lnTo>
                    <a:lnTo>
                      <a:pt x="132" y="211"/>
                    </a:lnTo>
                    <a:lnTo>
                      <a:pt x="136" y="212"/>
                    </a:lnTo>
                    <a:lnTo>
                      <a:pt x="139" y="215"/>
                    </a:lnTo>
                    <a:lnTo>
                      <a:pt x="141" y="212"/>
                    </a:lnTo>
                    <a:lnTo>
                      <a:pt x="143" y="212"/>
                    </a:lnTo>
                    <a:lnTo>
                      <a:pt x="143" y="208"/>
                    </a:lnTo>
                    <a:lnTo>
                      <a:pt x="143" y="205"/>
                    </a:lnTo>
                    <a:lnTo>
                      <a:pt x="147" y="207"/>
                    </a:lnTo>
                    <a:lnTo>
                      <a:pt x="149" y="203"/>
                    </a:lnTo>
                    <a:lnTo>
                      <a:pt x="149" y="201"/>
                    </a:lnTo>
                    <a:lnTo>
                      <a:pt x="151" y="197"/>
                    </a:lnTo>
                    <a:lnTo>
                      <a:pt x="152" y="195"/>
                    </a:lnTo>
                    <a:lnTo>
                      <a:pt x="156" y="195"/>
                    </a:lnTo>
                    <a:lnTo>
                      <a:pt x="160" y="195"/>
                    </a:lnTo>
                    <a:lnTo>
                      <a:pt x="163" y="195"/>
                    </a:lnTo>
                    <a:lnTo>
                      <a:pt x="163" y="193"/>
                    </a:lnTo>
                    <a:lnTo>
                      <a:pt x="164" y="192"/>
                    </a:lnTo>
                    <a:lnTo>
                      <a:pt x="168" y="189"/>
                    </a:lnTo>
                    <a:lnTo>
                      <a:pt x="172" y="188"/>
                    </a:lnTo>
                    <a:lnTo>
                      <a:pt x="181" y="182"/>
                    </a:lnTo>
                    <a:lnTo>
                      <a:pt x="185" y="180"/>
                    </a:lnTo>
                    <a:lnTo>
                      <a:pt x="189" y="180"/>
                    </a:lnTo>
                    <a:lnTo>
                      <a:pt x="190" y="180"/>
                    </a:lnTo>
                    <a:lnTo>
                      <a:pt x="193" y="180"/>
                    </a:lnTo>
                    <a:lnTo>
                      <a:pt x="194" y="180"/>
                    </a:lnTo>
                    <a:lnTo>
                      <a:pt x="198" y="182"/>
                    </a:lnTo>
                    <a:lnTo>
                      <a:pt x="200" y="182"/>
                    </a:lnTo>
                    <a:lnTo>
                      <a:pt x="206" y="182"/>
                    </a:lnTo>
                    <a:lnTo>
                      <a:pt x="209" y="182"/>
                    </a:lnTo>
                    <a:lnTo>
                      <a:pt x="212" y="180"/>
                    </a:lnTo>
                    <a:lnTo>
                      <a:pt x="216" y="176"/>
                    </a:lnTo>
                    <a:lnTo>
                      <a:pt x="224" y="176"/>
                    </a:lnTo>
                    <a:lnTo>
                      <a:pt x="233" y="176"/>
                    </a:lnTo>
                    <a:lnTo>
                      <a:pt x="240" y="175"/>
                    </a:lnTo>
                    <a:lnTo>
                      <a:pt x="242" y="175"/>
                    </a:lnTo>
                    <a:lnTo>
                      <a:pt x="246" y="175"/>
                    </a:lnTo>
                    <a:lnTo>
                      <a:pt x="250" y="175"/>
                    </a:lnTo>
                    <a:lnTo>
                      <a:pt x="251" y="175"/>
                    </a:lnTo>
                    <a:lnTo>
                      <a:pt x="253" y="171"/>
                    </a:lnTo>
                    <a:lnTo>
                      <a:pt x="255" y="168"/>
                    </a:lnTo>
                    <a:lnTo>
                      <a:pt x="257" y="167"/>
                    </a:lnTo>
                    <a:lnTo>
                      <a:pt x="259" y="162"/>
                    </a:lnTo>
                    <a:lnTo>
                      <a:pt x="261" y="155"/>
                    </a:lnTo>
                    <a:lnTo>
                      <a:pt x="263" y="146"/>
                    </a:lnTo>
                    <a:lnTo>
                      <a:pt x="263" y="124"/>
                    </a:lnTo>
                    <a:lnTo>
                      <a:pt x="263" y="110"/>
                    </a:lnTo>
                    <a:lnTo>
                      <a:pt x="263" y="106"/>
                    </a:lnTo>
                    <a:lnTo>
                      <a:pt x="259" y="107"/>
                    </a:lnTo>
                    <a:lnTo>
                      <a:pt x="259" y="107"/>
                    </a:lnTo>
                    <a:lnTo>
                      <a:pt x="259" y="107"/>
                    </a:lnTo>
                    <a:lnTo>
                      <a:pt x="259" y="107"/>
                    </a:lnTo>
                    <a:lnTo>
                      <a:pt x="259" y="107"/>
                    </a:lnTo>
                    <a:lnTo>
                      <a:pt x="259" y="107"/>
                    </a:lnTo>
                    <a:lnTo>
                      <a:pt x="259" y="1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90">
                <a:extLst>
                  <a:ext uri="{FF2B5EF4-FFF2-40B4-BE49-F238E27FC236}">
                    <a16:creationId xmlns:a16="http://schemas.microsoft.com/office/drawing/2014/main" id="{F7354CB2-35AD-4BB5-A4D1-D1B96DDCA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5461" y="2798768"/>
                <a:ext cx="96839" cy="201614"/>
              </a:xfrm>
              <a:custGeom>
                <a:avLst/>
                <a:gdLst>
                  <a:gd name="T0" fmla="*/ 13 w 61"/>
                  <a:gd name="T1" fmla="*/ 12 h 127"/>
                  <a:gd name="T2" fmla="*/ 13 w 61"/>
                  <a:gd name="T3" fmla="*/ 17 h 127"/>
                  <a:gd name="T4" fmla="*/ 10 w 61"/>
                  <a:gd name="T5" fmla="*/ 25 h 127"/>
                  <a:gd name="T6" fmla="*/ 13 w 61"/>
                  <a:gd name="T7" fmla="*/ 36 h 127"/>
                  <a:gd name="T8" fmla="*/ 9 w 61"/>
                  <a:gd name="T9" fmla="*/ 47 h 127"/>
                  <a:gd name="T10" fmla="*/ 0 w 61"/>
                  <a:gd name="T11" fmla="*/ 57 h 127"/>
                  <a:gd name="T12" fmla="*/ 0 w 61"/>
                  <a:gd name="T13" fmla="*/ 62 h 127"/>
                  <a:gd name="T14" fmla="*/ 1 w 61"/>
                  <a:gd name="T15" fmla="*/ 73 h 127"/>
                  <a:gd name="T16" fmla="*/ 5 w 61"/>
                  <a:gd name="T17" fmla="*/ 75 h 127"/>
                  <a:gd name="T18" fmla="*/ 10 w 61"/>
                  <a:gd name="T19" fmla="*/ 82 h 127"/>
                  <a:gd name="T20" fmla="*/ 14 w 61"/>
                  <a:gd name="T21" fmla="*/ 89 h 127"/>
                  <a:gd name="T22" fmla="*/ 23 w 61"/>
                  <a:gd name="T23" fmla="*/ 99 h 127"/>
                  <a:gd name="T24" fmla="*/ 27 w 61"/>
                  <a:gd name="T25" fmla="*/ 116 h 127"/>
                  <a:gd name="T26" fmla="*/ 35 w 61"/>
                  <a:gd name="T27" fmla="*/ 126 h 127"/>
                  <a:gd name="T28" fmla="*/ 39 w 61"/>
                  <a:gd name="T29" fmla="*/ 118 h 127"/>
                  <a:gd name="T30" fmla="*/ 39 w 61"/>
                  <a:gd name="T31" fmla="*/ 110 h 127"/>
                  <a:gd name="T32" fmla="*/ 39 w 61"/>
                  <a:gd name="T33" fmla="*/ 102 h 127"/>
                  <a:gd name="T34" fmla="*/ 43 w 61"/>
                  <a:gd name="T35" fmla="*/ 101 h 127"/>
                  <a:gd name="T36" fmla="*/ 47 w 61"/>
                  <a:gd name="T37" fmla="*/ 95 h 127"/>
                  <a:gd name="T38" fmla="*/ 57 w 61"/>
                  <a:gd name="T39" fmla="*/ 91 h 127"/>
                  <a:gd name="T40" fmla="*/ 61 w 61"/>
                  <a:gd name="T41" fmla="*/ 87 h 127"/>
                  <a:gd name="T42" fmla="*/ 61 w 61"/>
                  <a:gd name="T43" fmla="*/ 74 h 127"/>
                  <a:gd name="T44" fmla="*/ 54 w 61"/>
                  <a:gd name="T45" fmla="*/ 73 h 127"/>
                  <a:gd name="T46" fmla="*/ 53 w 61"/>
                  <a:gd name="T47" fmla="*/ 69 h 127"/>
                  <a:gd name="T48" fmla="*/ 50 w 61"/>
                  <a:gd name="T49" fmla="*/ 69 h 127"/>
                  <a:gd name="T50" fmla="*/ 47 w 61"/>
                  <a:gd name="T51" fmla="*/ 69 h 127"/>
                  <a:gd name="T52" fmla="*/ 45 w 61"/>
                  <a:gd name="T53" fmla="*/ 66 h 127"/>
                  <a:gd name="T54" fmla="*/ 39 w 61"/>
                  <a:gd name="T55" fmla="*/ 62 h 127"/>
                  <a:gd name="T56" fmla="*/ 39 w 61"/>
                  <a:gd name="T57" fmla="*/ 55 h 127"/>
                  <a:gd name="T58" fmla="*/ 50 w 61"/>
                  <a:gd name="T59" fmla="*/ 43 h 127"/>
                  <a:gd name="T60" fmla="*/ 53 w 61"/>
                  <a:gd name="T61" fmla="*/ 34 h 127"/>
                  <a:gd name="T62" fmla="*/ 47 w 61"/>
                  <a:gd name="T63" fmla="*/ 29 h 127"/>
                  <a:gd name="T64" fmla="*/ 43 w 61"/>
                  <a:gd name="T65" fmla="*/ 21 h 127"/>
                  <a:gd name="T66" fmla="*/ 47 w 61"/>
                  <a:gd name="T67" fmla="*/ 16 h 127"/>
                  <a:gd name="T68" fmla="*/ 53 w 61"/>
                  <a:gd name="T69" fmla="*/ 8 h 127"/>
                  <a:gd name="T70" fmla="*/ 49 w 61"/>
                  <a:gd name="T71" fmla="*/ 5 h 127"/>
                  <a:gd name="T72" fmla="*/ 43 w 61"/>
                  <a:gd name="T73" fmla="*/ 9 h 127"/>
                  <a:gd name="T74" fmla="*/ 41 w 61"/>
                  <a:gd name="T75" fmla="*/ 8 h 127"/>
                  <a:gd name="T76" fmla="*/ 39 w 61"/>
                  <a:gd name="T77" fmla="*/ 4 h 127"/>
                  <a:gd name="T78" fmla="*/ 35 w 61"/>
                  <a:gd name="T79" fmla="*/ 0 h 127"/>
                  <a:gd name="T80" fmla="*/ 34 w 61"/>
                  <a:gd name="T81" fmla="*/ 4 h 127"/>
                  <a:gd name="T82" fmla="*/ 34 w 61"/>
                  <a:gd name="T83" fmla="*/ 0 h 127"/>
                  <a:gd name="T84" fmla="*/ 27 w 61"/>
                  <a:gd name="T85" fmla="*/ 0 h 127"/>
                  <a:gd name="T86" fmla="*/ 21 w 61"/>
                  <a:gd name="T87" fmla="*/ 5 h 127"/>
                  <a:gd name="T88" fmla="*/ 17 w 61"/>
                  <a:gd name="T89" fmla="*/ 8 h 127"/>
                  <a:gd name="T90" fmla="*/ 14 w 61"/>
                  <a:gd name="T91" fmla="*/ 10 h 127"/>
                  <a:gd name="T92" fmla="*/ 14 w 61"/>
                  <a:gd name="T93" fmla="*/ 10 h 127"/>
                  <a:gd name="T94" fmla="*/ 14 w 61"/>
                  <a:gd name="T95" fmla="*/ 10 h 127"/>
                  <a:gd name="T96" fmla="*/ 14 w 61"/>
                  <a:gd name="T97" fmla="*/ 1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1" h="127">
                    <a:moveTo>
                      <a:pt x="14" y="10"/>
                    </a:moveTo>
                    <a:lnTo>
                      <a:pt x="13" y="12"/>
                    </a:lnTo>
                    <a:lnTo>
                      <a:pt x="9" y="16"/>
                    </a:lnTo>
                    <a:lnTo>
                      <a:pt x="13" y="17"/>
                    </a:lnTo>
                    <a:lnTo>
                      <a:pt x="13" y="21"/>
                    </a:lnTo>
                    <a:lnTo>
                      <a:pt x="10" y="25"/>
                    </a:lnTo>
                    <a:lnTo>
                      <a:pt x="10" y="26"/>
                    </a:lnTo>
                    <a:lnTo>
                      <a:pt x="13" y="36"/>
                    </a:lnTo>
                    <a:lnTo>
                      <a:pt x="10" y="45"/>
                    </a:lnTo>
                    <a:lnTo>
                      <a:pt x="9" y="47"/>
                    </a:lnTo>
                    <a:lnTo>
                      <a:pt x="6" y="51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1" y="73"/>
                    </a:lnTo>
                    <a:lnTo>
                      <a:pt x="4" y="74"/>
                    </a:lnTo>
                    <a:lnTo>
                      <a:pt x="5" y="75"/>
                    </a:lnTo>
                    <a:lnTo>
                      <a:pt x="9" y="78"/>
                    </a:lnTo>
                    <a:lnTo>
                      <a:pt x="10" y="82"/>
                    </a:lnTo>
                    <a:lnTo>
                      <a:pt x="13" y="86"/>
                    </a:lnTo>
                    <a:lnTo>
                      <a:pt x="14" y="89"/>
                    </a:lnTo>
                    <a:lnTo>
                      <a:pt x="21" y="93"/>
                    </a:lnTo>
                    <a:lnTo>
                      <a:pt x="23" y="99"/>
                    </a:lnTo>
                    <a:lnTo>
                      <a:pt x="23" y="105"/>
                    </a:lnTo>
                    <a:lnTo>
                      <a:pt x="27" y="116"/>
                    </a:lnTo>
                    <a:lnTo>
                      <a:pt x="30" y="127"/>
                    </a:lnTo>
                    <a:lnTo>
                      <a:pt x="35" y="126"/>
                    </a:lnTo>
                    <a:lnTo>
                      <a:pt x="37" y="122"/>
                    </a:lnTo>
                    <a:lnTo>
                      <a:pt x="39" y="118"/>
                    </a:lnTo>
                    <a:lnTo>
                      <a:pt x="41" y="114"/>
                    </a:lnTo>
                    <a:lnTo>
                      <a:pt x="39" y="110"/>
                    </a:lnTo>
                    <a:lnTo>
                      <a:pt x="39" y="105"/>
                    </a:lnTo>
                    <a:lnTo>
                      <a:pt x="39" y="102"/>
                    </a:lnTo>
                    <a:lnTo>
                      <a:pt x="41" y="102"/>
                    </a:lnTo>
                    <a:lnTo>
                      <a:pt x="43" y="101"/>
                    </a:lnTo>
                    <a:lnTo>
                      <a:pt x="45" y="99"/>
                    </a:lnTo>
                    <a:lnTo>
                      <a:pt x="47" y="95"/>
                    </a:lnTo>
                    <a:lnTo>
                      <a:pt x="50" y="93"/>
                    </a:lnTo>
                    <a:lnTo>
                      <a:pt x="57" y="91"/>
                    </a:lnTo>
                    <a:lnTo>
                      <a:pt x="58" y="89"/>
                    </a:lnTo>
                    <a:lnTo>
                      <a:pt x="61" y="87"/>
                    </a:lnTo>
                    <a:lnTo>
                      <a:pt x="58" y="83"/>
                    </a:lnTo>
                    <a:lnTo>
                      <a:pt x="61" y="74"/>
                    </a:lnTo>
                    <a:lnTo>
                      <a:pt x="57" y="74"/>
                    </a:lnTo>
                    <a:lnTo>
                      <a:pt x="54" y="73"/>
                    </a:lnTo>
                    <a:lnTo>
                      <a:pt x="53" y="70"/>
                    </a:lnTo>
                    <a:lnTo>
                      <a:pt x="53" y="69"/>
                    </a:lnTo>
                    <a:lnTo>
                      <a:pt x="53" y="66"/>
                    </a:lnTo>
                    <a:lnTo>
                      <a:pt x="50" y="69"/>
                    </a:lnTo>
                    <a:lnTo>
                      <a:pt x="49" y="69"/>
                    </a:lnTo>
                    <a:lnTo>
                      <a:pt x="47" y="69"/>
                    </a:lnTo>
                    <a:lnTo>
                      <a:pt x="47" y="65"/>
                    </a:lnTo>
                    <a:lnTo>
                      <a:pt x="45" y="66"/>
                    </a:lnTo>
                    <a:lnTo>
                      <a:pt x="43" y="66"/>
                    </a:lnTo>
                    <a:lnTo>
                      <a:pt x="39" y="62"/>
                    </a:lnTo>
                    <a:lnTo>
                      <a:pt x="37" y="57"/>
                    </a:lnTo>
                    <a:lnTo>
                      <a:pt x="39" y="55"/>
                    </a:lnTo>
                    <a:lnTo>
                      <a:pt x="45" y="49"/>
                    </a:lnTo>
                    <a:lnTo>
                      <a:pt x="50" y="43"/>
                    </a:lnTo>
                    <a:lnTo>
                      <a:pt x="53" y="40"/>
                    </a:lnTo>
                    <a:lnTo>
                      <a:pt x="53" y="34"/>
                    </a:lnTo>
                    <a:lnTo>
                      <a:pt x="50" y="30"/>
                    </a:lnTo>
                    <a:lnTo>
                      <a:pt x="47" y="29"/>
                    </a:lnTo>
                    <a:lnTo>
                      <a:pt x="45" y="25"/>
                    </a:lnTo>
                    <a:lnTo>
                      <a:pt x="43" y="21"/>
                    </a:lnTo>
                    <a:lnTo>
                      <a:pt x="45" y="17"/>
                    </a:lnTo>
                    <a:lnTo>
                      <a:pt x="47" y="16"/>
                    </a:lnTo>
                    <a:lnTo>
                      <a:pt x="53" y="9"/>
                    </a:lnTo>
                    <a:lnTo>
                      <a:pt x="53" y="8"/>
                    </a:lnTo>
                    <a:lnTo>
                      <a:pt x="50" y="5"/>
                    </a:lnTo>
                    <a:lnTo>
                      <a:pt x="49" y="5"/>
                    </a:lnTo>
                    <a:lnTo>
                      <a:pt x="47" y="8"/>
                    </a:lnTo>
                    <a:lnTo>
                      <a:pt x="43" y="9"/>
                    </a:lnTo>
                    <a:lnTo>
                      <a:pt x="41" y="9"/>
                    </a:lnTo>
                    <a:lnTo>
                      <a:pt x="41" y="8"/>
                    </a:lnTo>
                    <a:lnTo>
                      <a:pt x="39" y="5"/>
                    </a:lnTo>
                    <a:lnTo>
                      <a:pt x="39" y="4"/>
                    </a:lnTo>
                    <a:lnTo>
                      <a:pt x="37" y="1"/>
                    </a:lnTo>
                    <a:lnTo>
                      <a:pt x="35" y="0"/>
                    </a:lnTo>
                    <a:lnTo>
                      <a:pt x="35" y="1"/>
                    </a:lnTo>
                    <a:lnTo>
                      <a:pt x="34" y="4"/>
                    </a:lnTo>
                    <a:lnTo>
                      <a:pt x="34" y="1"/>
                    </a:lnTo>
                    <a:lnTo>
                      <a:pt x="34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5"/>
                    </a:lnTo>
                    <a:lnTo>
                      <a:pt x="17" y="5"/>
                    </a:lnTo>
                    <a:lnTo>
                      <a:pt x="17" y="8"/>
                    </a:lnTo>
                    <a:lnTo>
                      <a:pt x="14" y="9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91">
                <a:extLst>
                  <a:ext uri="{FF2B5EF4-FFF2-40B4-BE49-F238E27FC236}">
                    <a16:creationId xmlns:a16="http://schemas.microsoft.com/office/drawing/2014/main" id="{7E65548D-B22D-43AA-ACD8-5135FC83A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736" y="2916242"/>
                <a:ext cx="392113" cy="396875"/>
              </a:xfrm>
              <a:custGeom>
                <a:avLst/>
                <a:gdLst>
                  <a:gd name="T0" fmla="*/ 239 w 247"/>
                  <a:gd name="T1" fmla="*/ 65 h 250"/>
                  <a:gd name="T2" fmla="*/ 238 w 247"/>
                  <a:gd name="T3" fmla="*/ 53 h 250"/>
                  <a:gd name="T4" fmla="*/ 239 w 247"/>
                  <a:gd name="T5" fmla="*/ 39 h 250"/>
                  <a:gd name="T6" fmla="*/ 242 w 247"/>
                  <a:gd name="T7" fmla="*/ 28 h 250"/>
                  <a:gd name="T8" fmla="*/ 233 w 247"/>
                  <a:gd name="T9" fmla="*/ 23 h 250"/>
                  <a:gd name="T10" fmla="*/ 217 w 247"/>
                  <a:gd name="T11" fmla="*/ 19 h 250"/>
                  <a:gd name="T12" fmla="*/ 211 w 247"/>
                  <a:gd name="T13" fmla="*/ 15 h 250"/>
                  <a:gd name="T14" fmla="*/ 198 w 247"/>
                  <a:gd name="T15" fmla="*/ 5 h 250"/>
                  <a:gd name="T16" fmla="*/ 181 w 247"/>
                  <a:gd name="T17" fmla="*/ 8 h 250"/>
                  <a:gd name="T18" fmla="*/ 166 w 247"/>
                  <a:gd name="T19" fmla="*/ 17 h 250"/>
                  <a:gd name="T20" fmla="*/ 163 w 247"/>
                  <a:gd name="T21" fmla="*/ 32 h 250"/>
                  <a:gd name="T22" fmla="*/ 163 w 247"/>
                  <a:gd name="T23" fmla="*/ 45 h 250"/>
                  <a:gd name="T24" fmla="*/ 150 w 247"/>
                  <a:gd name="T25" fmla="*/ 53 h 250"/>
                  <a:gd name="T26" fmla="*/ 137 w 247"/>
                  <a:gd name="T27" fmla="*/ 45 h 250"/>
                  <a:gd name="T28" fmla="*/ 106 w 247"/>
                  <a:gd name="T29" fmla="*/ 36 h 250"/>
                  <a:gd name="T30" fmla="*/ 94 w 247"/>
                  <a:gd name="T31" fmla="*/ 28 h 250"/>
                  <a:gd name="T32" fmla="*/ 89 w 247"/>
                  <a:gd name="T33" fmla="*/ 15 h 250"/>
                  <a:gd name="T34" fmla="*/ 72 w 247"/>
                  <a:gd name="T35" fmla="*/ 9 h 250"/>
                  <a:gd name="T36" fmla="*/ 53 w 247"/>
                  <a:gd name="T37" fmla="*/ 8 h 250"/>
                  <a:gd name="T38" fmla="*/ 35 w 247"/>
                  <a:gd name="T39" fmla="*/ 0 h 250"/>
                  <a:gd name="T40" fmla="*/ 32 w 247"/>
                  <a:gd name="T41" fmla="*/ 15 h 250"/>
                  <a:gd name="T42" fmla="*/ 21 w 247"/>
                  <a:gd name="T43" fmla="*/ 21 h 250"/>
                  <a:gd name="T44" fmla="*/ 15 w 247"/>
                  <a:gd name="T45" fmla="*/ 28 h 250"/>
                  <a:gd name="T46" fmla="*/ 13 w 247"/>
                  <a:gd name="T47" fmla="*/ 36 h 250"/>
                  <a:gd name="T48" fmla="*/ 11 w 247"/>
                  <a:gd name="T49" fmla="*/ 48 h 250"/>
                  <a:gd name="T50" fmla="*/ 1 w 247"/>
                  <a:gd name="T51" fmla="*/ 56 h 250"/>
                  <a:gd name="T52" fmla="*/ 5 w 247"/>
                  <a:gd name="T53" fmla="*/ 65 h 250"/>
                  <a:gd name="T54" fmla="*/ 8 w 247"/>
                  <a:gd name="T55" fmla="*/ 74 h 250"/>
                  <a:gd name="T56" fmla="*/ 8 w 247"/>
                  <a:gd name="T57" fmla="*/ 88 h 250"/>
                  <a:gd name="T58" fmla="*/ 8 w 247"/>
                  <a:gd name="T59" fmla="*/ 102 h 250"/>
                  <a:gd name="T60" fmla="*/ 9 w 247"/>
                  <a:gd name="T61" fmla="*/ 118 h 250"/>
                  <a:gd name="T62" fmla="*/ 4 w 247"/>
                  <a:gd name="T63" fmla="*/ 123 h 250"/>
                  <a:gd name="T64" fmla="*/ 4 w 247"/>
                  <a:gd name="T65" fmla="*/ 131 h 250"/>
                  <a:gd name="T66" fmla="*/ 11 w 247"/>
                  <a:gd name="T67" fmla="*/ 149 h 250"/>
                  <a:gd name="T68" fmla="*/ 17 w 247"/>
                  <a:gd name="T69" fmla="*/ 158 h 250"/>
                  <a:gd name="T70" fmla="*/ 21 w 247"/>
                  <a:gd name="T71" fmla="*/ 157 h 250"/>
                  <a:gd name="T72" fmla="*/ 35 w 247"/>
                  <a:gd name="T73" fmla="*/ 162 h 250"/>
                  <a:gd name="T74" fmla="*/ 40 w 247"/>
                  <a:gd name="T75" fmla="*/ 173 h 250"/>
                  <a:gd name="T76" fmla="*/ 45 w 247"/>
                  <a:gd name="T77" fmla="*/ 177 h 250"/>
                  <a:gd name="T78" fmla="*/ 61 w 247"/>
                  <a:gd name="T79" fmla="*/ 181 h 250"/>
                  <a:gd name="T80" fmla="*/ 71 w 247"/>
                  <a:gd name="T81" fmla="*/ 186 h 250"/>
                  <a:gd name="T82" fmla="*/ 77 w 247"/>
                  <a:gd name="T83" fmla="*/ 191 h 250"/>
                  <a:gd name="T84" fmla="*/ 106 w 247"/>
                  <a:gd name="T85" fmla="*/ 177 h 250"/>
                  <a:gd name="T86" fmla="*/ 230 w 247"/>
                  <a:gd name="T87" fmla="*/ 250 h 250"/>
                  <a:gd name="T88" fmla="*/ 247 w 247"/>
                  <a:gd name="T89" fmla="*/ 240 h 250"/>
                  <a:gd name="T90" fmla="*/ 247 w 247"/>
                  <a:gd name="T91" fmla="*/ 203 h 250"/>
                  <a:gd name="T92" fmla="*/ 247 w 247"/>
                  <a:gd name="T93" fmla="*/ 20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7" h="250">
                    <a:moveTo>
                      <a:pt x="247" y="203"/>
                    </a:moveTo>
                    <a:lnTo>
                      <a:pt x="243" y="82"/>
                    </a:lnTo>
                    <a:lnTo>
                      <a:pt x="239" y="65"/>
                    </a:lnTo>
                    <a:lnTo>
                      <a:pt x="238" y="58"/>
                    </a:lnTo>
                    <a:lnTo>
                      <a:pt x="238" y="56"/>
                    </a:lnTo>
                    <a:lnTo>
                      <a:pt x="238" y="53"/>
                    </a:lnTo>
                    <a:lnTo>
                      <a:pt x="239" y="48"/>
                    </a:lnTo>
                    <a:lnTo>
                      <a:pt x="239" y="44"/>
                    </a:lnTo>
                    <a:lnTo>
                      <a:pt x="239" y="39"/>
                    </a:lnTo>
                    <a:lnTo>
                      <a:pt x="238" y="35"/>
                    </a:lnTo>
                    <a:lnTo>
                      <a:pt x="239" y="31"/>
                    </a:lnTo>
                    <a:lnTo>
                      <a:pt x="242" y="28"/>
                    </a:lnTo>
                    <a:lnTo>
                      <a:pt x="242" y="25"/>
                    </a:lnTo>
                    <a:lnTo>
                      <a:pt x="238" y="23"/>
                    </a:lnTo>
                    <a:lnTo>
                      <a:pt x="233" y="23"/>
                    </a:lnTo>
                    <a:lnTo>
                      <a:pt x="226" y="21"/>
                    </a:lnTo>
                    <a:lnTo>
                      <a:pt x="223" y="19"/>
                    </a:lnTo>
                    <a:lnTo>
                      <a:pt x="217" y="19"/>
                    </a:lnTo>
                    <a:lnTo>
                      <a:pt x="213" y="17"/>
                    </a:lnTo>
                    <a:lnTo>
                      <a:pt x="211" y="17"/>
                    </a:lnTo>
                    <a:lnTo>
                      <a:pt x="211" y="15"/>
                    </a:lnTo>
                    <a:lnTo>
                      <a:pt x="211" y="12"/>
                    </a:lnTo>
                    <a:lnTo>
                      <a:pt x="207" y="9"/>
                    </a:lnTo>
                    <a:lnTo>
                      <a:pt x="198" y="5"/>
                    </a:lnTo>
                    <a:lnTo>
                      <a:pt x="189" y="5"/>
                    </a:lnTo>
                    <a:lnTo>
                      <a:pt x="185" y="8"/>
                    </a:lnTo>
                    <a:lnTo>
                      <a:pt x="181" y="8"/>
                    </a:lnTo>
                    <a:lnTo>
                      <a:pt x="175" y="9"/>
                    </a:lnTo>
                    <a:lnTo>
                      <a:pt x="169" y="13"/>
                    </a:lnTo>
                    <a:lnTo>
                      <a:pt x="166" y="17"/>
                    </a:lnTo>
                    <a:lnTo>
                      <a:pt x="163" y="21"/>
                    </a:lnTo>
                    <a:lnTo>
                      <a:pt x="162" y="27"/>
                    </a:lnTo>
                    <a:lnTo>
                      <a:pt x="163" y="32"/>
                    </a:lnTo>
                    <a:lnTo>
                      <a:pt x="166" y="36"/>
                    </a:lnTo>
                    <a:lnTo>
                      <a:pt x="166" y="40"/>
                    </a:lnTo>
                    <a:lnTo>
                      <a:pt x="163" y="45"/>
                    </a:lnTo>
                    <a:lnTo>
                      <a:pt x="160" y="49"/>
                    </a:lnTo>
                    <a:lnTo>
                      <a:pt x="156" y="52"/>
                    </a:lnTo>
                    <a:lnTo>
                      <a:pt x="150" y="53"/>
                    </a:lnTo>
                    <a:lnTo>
                      <a:pt x="146" y="53"/>
                    </a:lnTo>
                    <a:lnTo>
                      <a:pt x="142" y="52"/>
                    </a:lnTo>
                    <a:lnTo>
                      <a:pt x="137" y="45"/>
                    </a:lnTo>
                    <a:lnTo>
                      <a:pt x="128" y="40"/>
                    </a:lnTo>
                    <a:lnTo>
                      <a:pt x="116" y="36"/>
                    </a:lnTo>
                    <a:lnTo>
                      <a:pt x="106" y="36"/>
                    </a:lnTo>
                    <a:lnTo>
                      <a:pt x="102" y="35"/>
                    </a:lnTo>
                    <a:lnTo>
                      <a:pt x="97" y="32"/>
                    </a:lnTo>
                    <a:lnTo>
                      <a:pt x="94" y="28"/>
                    </a:lnTo>
                    <a:lnTo>
                      <a:pt x="93" y="23"/>
                    </a:lnTo>
                    <a:lnTo>
                      <a:pt x="92" y="19"/>
                    </a:lnTo>
                    <a:lnTo>
                      <a:pt x="89" y="15"/>
                    </a:lnTo>
                    <a:lnTo>
                      <a:pt x="85" y="13"/>
                    </a:lnTo>
                    <a:lnTo>
                      <a:pt x="81" y="13"/>
                    </a:lnTo>
                    <a:lnTo>
                      <a:pt x="72" y="9"/>
                    </a:lnTo>
                    <a:lnTo>
                      <a:pt x="63" y="5"/>
                    </a:lnTo>
                    <a:lnTo>
                      <a:pt x="59" y="5"/>
                    </a:lnTo>
                    <a:lnTo>
                      <a:pt x="53" y="8"/>
                    </a:lnTo>
                    <a:lnTo>
                      <a:pt x="48" y="8"/>
                    </a:lnTo>
                    <a:lnTo>
                      <a:pt x="44" y="5"/>
                    </a:lnTo>
                    <a:lnTo>
                      <a:pt x="35" y="0"/>
                    </a:lnTo>
                    <a:lnTo>
                      <a:pt x="32" y="9"/>
                    </a:lnTo>
                    <a:lnTo>
                      <a:pt x="35" y="13"/>
                    </a:lnTo>
                    <a:lnTo>
                      <a:pt x="32" y="15"/>
                    </a:lnTo>
                    <a:lnTo>
                      <a:pt x="31" y="17"/>
                    </a:lnTo>
                    <a:lnTo>
                      <a:pt x="24" y="19"/>
                    </a:lnTo>
                    <a:lnTo>
                      <a:pt x="21" y="21"/>
                    </a:lnTo>
                    <a:lnTo>
                      <a:pt x="19" y="25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13" y="31"/>
                    </a:lnTo>
                    <a:lnTo>
                      <a:pt x="13" y="36"/>
                    </a:lnTo>
                    <a:lnTo>
                      <a:pt x="15" y="40"/>
                    </a:lnTo>
                    <a:lnTo>
                      <a:pt x="13" y="44"/>
                    </a:lnTo>
                    <a:lnTo>
                      <a:pt x="11" y="48"/>
                    </a:lnTo>
                    <a:lnTo>
                      <a:pt x="9" y="52"/>
                    </a:lnTo>
                    <a:lnTo>
                      <a:pt x="4" y="53"/>
                    </a:lnTo>
                    <a:lnTo>
                      <a:pt x="1" y="56"/>
                    </a:lnTo>
                    <a:lnTo>
                      <a:pt x="0" y="57"/>
                    </a:lnTo>
                    <a:lnTo>
                      <a:pt x="1" y="57"/>
                    </a:lnTo>
                    <a:lnTo>
                      <a:pt x="5" y="65"/>
                    </a:lnTo>
                    <a:lnTo>
                      <a:pt x="8" y="69"/>
                    </a:lnTo>
                    <a:lnTo>
                      <a:pt x="8" y="70"/>
                    </a:lnTo>
                    <a:lnTo>
                      <a:pt x="8" y="74"/>
                    </a:lnTo>
                    <a:lnTo>
                      <a:pt x="8" y="82"/>
                    </a:lnTo>
                    <a:lnTo>
                      <a:pt x="8" y="84"/>
                    </a:lnTo>
                    <a:lnTo>
                      <a:pt x="8" y="88"/>
                    </a:lnTo>
                    <a:lnTo>
                      <a:pt x="8" y="93"/>
                    </a:lnTo>
                    <a:lnTo>
                      <a:pt x="9" y="97"/>
                    </a:lnTo>
                    <a:lnTo>
                      <a:pt x="8" y="102"/>
                    </a:lnTo>
                    <a:lnTo>
                      <a:pt x="8" y="109"/>
                    </a:lnTo>
                    <a:lnTo>
                      <a:pt x="8" y="114"/>
                    </a:lnTo>
                    <a:lnTo>
                      <a:pt x="9" y="118"/>
                    </a:lnTo>
                    <a:lnTo>
                      <a:pt x="8" y="119"/>
                    </a:lnTo>
                    <a:lnTo>
                      <a:pt x="5" y="122"/>
                    </a:lnTo>
                    <a:lnTo>
                      <a:pt x="4" y="123"/>
                    </a:lnTo>
                    <a:lnTo>
                      <a:pt x="1" y="126"/>
                    </a:lnTo>
                    <a:lnTo>
                      <a:pt x="1" y="127"/>
                    </a:lnTo>
                    <a:lnTo>
                      <a:pt x="4" y="131"/>
                    </a:lnTo>
                    <a:lnTo>
                      <a:pt x="8" y="139"/>
                    </a:lnTo>
                    <a:lnTo>
                      <a:pt x="11" y="142"/>
                    </a:lnTo>
                    <a:lnTo>
                      <a:pt x="11" y="149"/>
                    </a:lnTo>
                    <a:lnTo>
                      <a:pt x="13" y="154"/>
                    </a:lnTo>
                    <a:lnTo>
                      <a:pt x="15" y="158"/>
                    </a:lnTo>
                    <a:lnTo>
                      <a:pt x="17" y="158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1" y="157"/>
                    </a:lnTo>
                    <a:lnTo>
                      <a:pt x="24" y="158"/>
                    </a:lnTo>
                    <a:lnTo>
                      <a:pt x="27" y="159"/>
                    </a:lnTo>
                    <a:lnTo>
                      <a:pt x="35" y="162"/>
                    </a:lnTo>
                    <a:lnTo>
                      <a:pt x="35" y="163"/>
                    </a:lnTo>
                    <a:lnTo>
                      <a:pt x="37" y="170"/>
                    </a:lnTo>
                    <a:lnTo>
                      <a:pt x="40" y="173"/>
                    </a:lnTo>
                    <a:lnTo>
                      <a:pt x="40" y="173"/>
                    </a:lnTo>
                    <a:lnTo>
                      <a:pt x="41" y="175"/>
                    </a:lnTo>
                    <a:lnTo>
                      <a:pt x="45" y="177"/>
                    </a:lnTo>
                    <a:lnTo>
                      <a:pt x="52" y="179"/>
                    </a:lnTo>
                    <a:lnTo>
                      <a:pt x="57" y="181"/>
                    </a:lnTo>
                    <a:lnTo>
                      <a:pt x="61" y="181"/>
                    </a:lnTo>
                    <a:lnTo>
                      <a:pt x="67" y="183"/>
                    </a:lnTo>
                    <a:lnTo>
                      <a:pt x="68" y="185"/>
                    </a:lnTo>
                    <a:lnTo>
                      <a:pt x="71" y="186"/>
                    </a:lnTo>
                    <a:lnTo>
                      <a:pt x="75" y="190"/>
                    </a:lnTo>
                    <a:lnTo>
                      <a:pt x="76" y="190"/>
                    </a:lnTo>
                    <a:lnTo>
                      <a:pt x="77" y="191"/>
                    </a:lnTo>
                    <a:lnTo>
                      <a:pt x="78" y="192"/>
                    </a:lnTo>
                    <a:lnTo>
                      <a:pt x="89" y="186"/>
                    </a:lnTo>
                    <a:lnTo>
                      <a:pt x="106" y="177"/>
                    </a:lnTo>
                    <a:lnTo>
                      <a:pt x="195" y="228"/>
                    </a:lnTo>
                    <a:lnTo>
                      <a:pt x="215" y="240"/>
                    </a:lnTo>
                    <a:lnTo>
                      <a:pt x="230" y="250"/>
                    </a:lnTo>
                    <a:lnTo>
                      <a:pt x="230" y="243"/>
                    </a:lnTo>
                    <a:lnTo>
                      <a:pt x="230" y="240"/>
                    </a:lnTo>
                    <a:lnTo>
                      <a:pt x="247" y="240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lnTo>
                      <a:pt x="247" y="2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92">
                <a:extLst>
                  <a:ext uri="{FF2B5EF4-FFF2-40B4-BE49-F238E27FC236}">
                    <a16:creationId xmlns:a16="http://schemas.microsoft.com/office/drawing/2014/main" id="{311E142F-0183-44FC-B02F-00E1A8850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098" y="3084518"/>
                <a:ext cx="306388" cy="363539"/>
              </a:xfrm>
              <a:custGeom>
                <a:avLst/>
                <a:gdLst>
                  <a:gd name="T0" fmla="*/ 193 w 193"/>
                  <a:gd name="T1" fmla="*/ 43 h 229"/>
                  <a:gd name="T2" fmla="*/ 134 w 193"/>
                  <a:gd name="T3" fmla="*/ 15 h 229"/>
                  <a:gd name="T4" fmla="*/ 133 w 193"/>
                  <a:gd name="T5" fmla="*/ 25 h 229"/>
                  <a:gd name="T6" fmla="*/ 80 w 193"/>
                  <a:gd name="T7" fmla="*/ 71 h 229"/>
                  <a:gd name="T8" fmla="*/ 64 w 193"/>
                  <a:gd name="T9" fmla="*/ 79 h 229"/>
                  <a:gd name="T10" fmla="*/ 63 w 193"/>
                  <a:gd name="T11" fmla="*/ 83 h 229"/>
                  <a:gd name="T12" fmla="*/ 63 w 193"/>
                  <a:gd name="T13" fmla="*/ 90 h 229"/>
                  <a:gd name="T14" fmla="*/ 63 w 193"/>
                  <a:gd name="T15" fmla="*/ 101 h 229"/>
                  <a:gd name="T16" fmla="*/ 61 w 193"/>
                  <a:gd name="T17" fmla="*/ 109 h 229"/>
                  <a:gd name="T18" fmla="*/ 0 w 193"/>
                  <a:gd name="T19" fmla="*/ 110 h 229"/>
                  <a:gd name="T20" fmla="*/ 1 w 193"/>
                  <a:gd name="T21" fmla="*/ 114 h 229"/>
                  <a:gd name="T22" fmla="*/ 4 w 193"/>
                  <a:gd name="T23" fmla="*/ 121 h 229"/>
                  <a:gd name="T24" fmla="*/ 7 w 193"/>
                  <a:gd name="T25" fmla="*/ 121 h 229"/>
                  <a:gd name="T26" fmla="*/ 11 w 193"/>
                  <a:gd name="T27" fmla="*/ 132 h 229"/>
                  <a:gd name="T28" fmla="*/ 9 w 193"/>
                  <a:gd name="T29" fmla="*/ 140 h 229"/>
                  <a:gd name="T30" fmla="*/ 7 w 193"/>
                  <a:gd name="T31" fmla="*/ 144 h 229"/>
                  <a:gd name="T32" fmla="*/ 7 w 193"/>
                  <a:gd name="T33" fmla="*/ 148 h 229"/>
                  <a:gd name="T34" fmla="*/ 11 w 193"/>
                  <a:gd name="T35" fmla="*/ 153 h 229"/>
                  <a:gd name="T36" fmla="*/ 11 w 193"/>
                  <a:gd name="T37" fmla="*/ 166 h 229"/>
                  <a:gd name="T38" fmla="*/ 11 w 193"/>
                  <a:gd name="T39" fmla="*/ 183 h 229"/>
                  <a:gd name="T40" fmla="*/ 5 w 193"/>
                  <a:gd name="T41" fmla="*/ 197 h 229"/>
                  <a:gd name="T42" fmla="*/ 4 w 193"/>
                  <a:gd name="T43" fmla="*/ 203 h 229"/>
                  <a:gd name="T44" fmla="*/ 9 w 193"/>
                  <a:gd name="T45" fmla="*/ 197 h 229"/>
                  <a:gd name="T46" fmla="*/ 13 w 193"/>
                  <a:gd name="T47" fmla="*/ 198 h 229"/>
                  <a:gd name="T48" fmla="*/ 24 w 193"/>
                  <a:gd name="T49" fmla="*/ 197 h 229"/>
                  <a:gd name="T50" fmla="*/ 31 w 193"/>
                  <a:gd name="T51" fmla="*/ 194 h 229"/>
                  <a:gd name="T52" fmla="*/ 41 w 193"/>
                  <a:gd name="T53" fmla="*/ 198 h 229"/>
                  <a:gd name="T54" fmla="*/ 45 w 193"/>
                  <a:gd name="T55" fmla="*/ 202 h 229"/>
                  <a:gd name="T56" fmla="*/ 52 w 193"/>
                  <a:gd name="T57" fmla="*/ 205 h 229"/>
                  <a:gd name="T58" fmla="*/ 55 w 193"/>
                  <a:gd name="T59" fmla="*/ 210 h 229"/>
                  <a:gd name="T60" fmla="*/ 59 w 193"/>
                  <a:gd name="T61" fmla="*/ 215 h 229"/>
                  <a:gd name="T62" fmla="*/ 63 w 193"/>
                  <a:gd name="T63" fmla="*/ 222 h 229"/>
                  <a:gd name="T64" fmla="*/ 67 w 193"/>
                  <a:gd name="T65" fmla="*/ 225 h 229"/>
                  <a:gd name="T66" fmla="*/ 70 w 193"/>
                  <a:gd name="T67" fmla="*/ 229 h 229"/>
                  <a:gd name="T68" fmla="*/ 78 w 193"/>
                  <a:gd name="T69" fmla="*/ 227 h 229"/>
                  <a:gd name="T70" fmla="*/ 78 w 193"/>
                  <a:gd name="T71" fmla="*/ 222 h 229"/>
                  <a:gd name="T72" fmla="*/ 80 w 193"/>
                  <a:gd name="T73" fmla="*/ 214 h 229"/>
                  <a:gd name="T74" fmla="*/ 85 w 193"/>
                  <a:gd name="T75" fmla="*/ 215 h 229"/>
                  <a:gd name="T76" fmla="*/ 92 w 193"/>
                  <a:gd name="T77" fmla="*/ 222 h 229"/>
                  <a:gd name="T78" fmla="*/ 93 w 193"/>
                  <a:gd name="T79" fmla="*/ 219 h 229"/>
                  <a:gd name="T80" fmla="*/ 98 w 193"/>
                  <a:gd name="T81" fmla="*/ 215 h 229"/>
                  <a:gd name="T82" fmla="*/ 105 w 193"/>
                  <a:gd name="T83" fmla="*/ 218 h 229"/>
                  <a:gd name="T84" fmla="*/ 114 w 193"/>
                  <a:gd name="T85" fmla="*/ 215 h 229"/>
                  <a:gd name="T86" fmla="*/ 120 w 193"/>
                  <a:gd name="T87" fmla="*/ 215 h 229"/>
                  <a:gd name="T88" fmla="*/ 133 w 193"/>
                  <a:gd name="T89" fmla="*/ 215 h 229"/>
                  <a:gd name="T90" fmla="*/ 165 w 193"/>
                  <a:gd name="T91" fmla="*/ 215 h 229"/>
                  <a:gd name="T92" fmla="*/ 178 w 193"/>
                  <a:gd name="T93" fmla="*/ 214 h 229"/>
                  <a:gd name="T94" fmla="*/ 178 w 193"/>
                  <a:gd name="T95" fmla="*/ 209 h 229"/>
                  <a:gd name="T96" fmla="*/ 181 w 193"/>
                  <a:gd name="T97" fmla="*/ 201 h 229"/>
                  <a:gd name="T98" fmla="*/ 177 w 193"/>
                  <a:gd name="T99" fmla="*/ 197 h 229"/>
                  <a:gd name="T100" fmla="*/ 177 w 193"/>
                  <a:gd name="T101" fmla="*/ 189 h 229"/>
                  <a:gd name="T102" fmla="*/ 165 w 193"/>
                  <a:gd name="T103" fmla="*/ 43 h 229"/>
                  <a:gd name="T104" fmla="*/ 191 w 193"/>
                  <a:gd name="T105" fmla="*/ 43 h 229"/>
                  <a:gd name="T106" fmla="*/ 191 w 193"/>
                  <a:gd name="T107" fmla="*/ 43 h 229"/>
                  <a:gd name="T108" fmla="*/ 191 w 193"/>
                  <a:gd name="T109" fmla="*/ 43 h 229"/>
                  <a:gd name="T110" fmla="*/ 191 w 193"/>
                  <a:gd name="T111" fmla="*/ 4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3" h="229">
                    <a:moveTo>
                      <a:pt x="191" y="43"/>
                    </a:moveTo>
                    <a:lnTo>
                      <a:pt x="193" y="43"/>
                    </a:lnTo>
                    <a:lnTo>
                      <a:pt x="136" y="0"/>
                    </a:lnTo>
                    <a:lnTo>
                      <a:pt x="134" y="15"/>
                    </a:lnTo>
                    <a:lnTo>
                      <a:pt x="133" y="24"/>
                    </a:lnTo>
                    <a:lnTo>
                      <a:pt x="133" y="25"/>
                    </a:lnTo>
                    <a:lnTo>
                      <a:pt x="81" y="25"/>
                    </a:lnTo>
                    <a:lnTo>
                      <a:pt x="80" y="71"/>
                    </a:lnTo>
                    <a:lnTo>
                      <a:pt x="70" y="75"/>
                    </a:lnTo>
                    <a:lnTo>
                      <a:pt x="64" y="79"/>
                    </a:lnTo>
                    <a:lnTo>
                      <a:pt x="63" y="80"/>
                    </a:lnTo>
                    <a:lnTo>
                      <a:pt x="63" y="83"/>
                    </a:lnTo>
                    <a:lnTo>
                      <a:pt x="63" y="88"/>
                    </a:lnTo>
                    <a:lnTo>
                      <a:pt x="63" y="90"/>
                    </a:lnTo>
                    <a:lnTo>
                      <a:pt x="63" y="100"/>
                    </a:lnTo>
                    <a:lnTo>
                      <a:pt x="63" y="101"/>
                    </a:lnTo>
                    <a:lnTo>
                      <a:pt x="63" y="105"/>
                    </a:lnTo>
                    <a:lnTo>
                      <a:pt x="61" y="109"/>
                    </a:lnTo>
                    <a:lnTo>
                      <a:pt x="4" y="109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1" y="114"/>
                    </a:lnTo>
                    <a:lnTo>
                      <a:pt x="4" y="118"/>
                    </a:lnTo>
                    <a:lnTo>
                      <a:pt x="4" y="121"/>
                    </a:lnTo>
                    <a:lnTo>
                      <a:pt x="5" y="122"/>
                    </a:lnTo>
                    <a:lnTo>
                      <a:pt x="7" y="121"/>
                    </a:lnTo>
                    <a:lnTo>
                      <a:pt x="11" y="128"/>
                    </a:lnTo>
                    <a:lnTo>
                      <a:pt x="11" y="132"/>
                    </a:lnTo>
                    <a:lnTo>
                      <a:pt x="9" y="134"/>
                    </a:lnTo>
                    <a:lnTo>
                      <a:pt x="9" y="140"/>
                    </a:lnTo>
                    <a:lnTo>
                      <a:pt x="8" y="142"/>
                    </a:lnTo>
                    <a:lnTo>
                      <a:pt x="7" y="144"/>
                    </a:lnTo>
                    <a:lnTo>
                      <a:pt x="5" y="145"/>
                    </a:lnTo>
                    <a:lnTo>
                      <a:pt x="7" y="148"/>
                    </a:lnTo>
                    <a:lnTo>
                      <a:pt x="9" y="149"/>
                    </a:lnTo>
                    <a:lnTo>
                      <a:pt x="11" y="153"/>
                    </a:lnTo>
                    <a:lnTo>
                      <a:pt x="11" y="157"/>
                    </a:lnTo>
                    <a:lnTo>
                      <a:pt x="11" y="166"/>
                    </a:lnTo>
                    <a:lnTo>
                      <a:pt x="11" y="174"/>
                    </a:lnTo>
                    <a:lnTo>
                      <a:pt x="11" y="183"/>
                    </a:lnTo>
                    <a:lnTo>
                      <a:pt x="7" y="189"/>
                    </a:lnTo>
                    <a:lnTo>
                      <a:pt x="5" y="197"/>
                    </a:lnTo>
                    <a:lnTo>
                      <a:pt x="4" y="205"/>
                    </a:lnTo>
                    <a:lnTo>
                      <a:pt x="4" y="203"/>
                    </a:lnTo>
                    <a:lnTo>
                      <a:pt x="5" y="201"/>
                    </a:lnTo>
                    <a:lnTo>
                      <a:pt x="9" y="197"/>
                    </a:lnTo>
                    <a:lnTo>
                      <a:pt x="11" y="197"/>
                    </a:lnTo>
                    <a:lnTo>
                      <a:pt x="13" y="198"/>
                    </a:lnTo>
                    <a:lnTo>
                      <a:pt x="19" y="197"/>
                    </a:lnTo>
                    <a:lnTo>
                      <a:pt x="24" y="197"/>
                    </a:lnTo>
                    <a:lnTo>
                      <a:pt x="28" y="194"/>
                    </a:lnTo>
                    <a:lnTo>
                      <a:pt x="31" y="194"/>
                    </a:lnTo>
                    <a:lnTo>
                      <a:pt x="37" y="197"/>
                    </a:lnTo>
                    <a:lnTo>
                      <a:pt x="41" y="198"/>
                    </a:lnTo>
                    <a:lnTo>
                      <a:pt x="44" y="201"/>
                    </a:lnTo>
                    <a:lnTo>
                      <a:pt x="45" y="202"/>
                    </a:lnTo>
                    <a:lnTo>
                      <a:pt x="51" y="205"/>
                    </a:lnTo>
                    <a:lnTo>
                      <a:pt x="52" y="205"/>
                    </a:lnTo>
                    <a:lnTo>
                      <a:pt x="53" y="206"/>
                    </a:lnTo>
                    <a:lnTo>
                      <a:pt x="55" y="210"/>
                    </a:lnTo>
                    <a:lnTo>
                      <a:pt x="55" y="211"/>
                    </a:lnTo>
                    <a:lnTo>
                      <a:pt x="59" y="215"/>
                    </a:lnTo>
                    <a:lnTo>
                      <a:pt x="61" y="218"/>
                    </a:lnTo>
                    <a:lnTo>
                      <a:pt x="63" y="222"/>
                    </a:lnTo>
                    <a:lnTo>
                      <a:pt x="64" y="223"/>
                    </a:lnTo>
                    <a:lnTo>
                      <a:pt x="67" y="225"/>
                    </a:lnTo>
                    <a:lnTo>
                      <a:pt x="70" y="229"/>
                    </a:lnTo>
                    <a:lnTo>
                      <a:pt x="70" y="229"/>
                    </a:lnTo>
                    <a:lnTo>
                      <a:pt x="74" y="229"/>
                    </a:lnTo>
                    <a:lnTo>
                      <a:pt x="78" y="227"/>
                    </a:lnTo>
                    <a:lnTo>
                      <a:pt x="78" y="223"/>
                    </a:lnTo>
                    <a:lnTo>
                      <a:pt x="78" y="222"/>
                    </a:lnTo>
                    <a:lnTo>
                      <a:pt x="80" y="215"/>
                    </a:lnTo>
                    <a:lnTo>
                      <a:pt x="80" y="214"/>
                    </a:lnTo>
                    <a:lnTo>
                      <a:pt x="81" y="214"/>
                    </a:lnTo>
                    <a:lnTo>
                      <a:pt x="85" y="215"/>
                    </a:lnTo>
                    <a:lnTo>
                      <a:pt x="89" y="219"/>
                    </a:lnTo>
                    <a:lnTo>
                      <a:pt x="92" y="222"/>
                    </a:lnTo>
                    <a:lnTo>
                      <a:pt x="92" y="221"/>
                    </a:lnTo>
                    <a:lnTo>
                      <a:pt x="93" y="219"/>
                    </a:lnTo>
                    <a:lnTo>
                      <a:pt x="94" y="218"/>
                    </a:lnTo>
                    <a:lnTo>
                      <a:pt x="98" y="215"/>
                    </a:lnTo>
                    <a:lnTo>
                      <a:pt x="102" y="218"/>
                    </a:lnTo>
                    <a:lnTo>
                      <a:pt x="105" y="218"/>
                    </a:lnTo>
                    <a:lnTo>
                      <a:pt x="110" y="218"/>
                    </a:lnTo>
                    <a:lnTo>
                      <a:pt x="114" y="215"/>
                    </a:lnTo>
                    <a:lnTo>
                      <a:pt x="116" y="211"/>
                    </a:lnTo>
                    <a:lnTo>
                      <a:pt x="120" y="215"/>
                    </a:lnTo>
                    <a:lnTo>
                      <a:pt x="124" y="215"/>
                    </a:lnTo>
                    <a:lnTo>
                      <a:pt x="133" y="215"/>
                    </a:lnTo>
                    <a:lnTo>
                      <a:pt x="145" y="215"/>
                    </a:lnTo>
                    <a:lnTo>
                      <a:pt x="165" y="215"/>
                    </a:lnTo>
                    <a:lnTo>
                      <a:pt x="177" y="215"/>
                    </a:lnTo>
                    <a:lnTo>
                      <a:pt x="178" y="214"/>
                    </a:lnTo>
                    <a:lnTo>
                      <a:pt x="178" y="211"/>
                    </a:lnTo>
                    <a:lnTo>
                      <a:pt x="178" y="209"/>
                    </a:lnTo>
                    <a:lnTo>
                      <a:pt x="181" y="205"/>
                    </a:lnTo>
                    <a:lnTo>
                      <a:pt x="181" y="201"/>
                    </a:lnTo>
                    <a:lnTo>
                      <a:pt x="178" y="198"/>
                    </a:lnTo>
                    <a:lnTo>
                      <a:pt x="177" y="197"/>
                    </a:lnTo>
                    <a:lnTo>
                      <a:pt x="177" y="194"/>
                    </a:lnTo>
                    <a:lnTo>
                      <a:pt x="177" y="189"/>
                    </a:lnTo>
                    <a:lnTo>
                      <a:pt x="167" y="71"/>
                    </a:lnTo>
                    <a:lnTo>
                      <a:pt x="165" y="43"/>
                    </a:lnTo>
                    <a:lnTo>
                      <a:pt x="166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lnTo>
                      <a:pt x="191" y="4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93">
                <a:extLst>
                  <a:ext uri="{FF2B5EF4-FFF2-40B4-BE49-F238E27FC236}">
                    <a16:creationId xmlns:a16="http://schemas.microsoft.com/office/drawing/2014/main" id="{17A6ECE2-ADB1-4A90-ACAB-E0AC8491A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511" y="3076580"/>
                <a:ext cx="217488" cy="182563"/>
              </a:xfrm>
              <a:custGeom>
                <a:avLst/>
                <a:gdLst>
                  <a:gd name="T0" fmla="*/ 1 w 103"/>
                  <a:gd name="T1" fmla="*/ 87 h 87"/>
                  <a:gd name="T2" fmla="*/ 4 w 103"/>
                  <a:gd name="T3" fmla="*/ 86 h 87"/>
                  <a:gd name="T4" fmla="*/ 47 w 103"/>
                  <a:gd name="T5" fmla="*/ 86 h 87"/>
                  <a:gd name="T6" fmla="*/ 48 w 103"/>
                  <a:gd name="T7" fmla="*/ 83 h 87"/>
                  <a:gd name="T8" fmla="*/ 48 w 103"/>
                  <a:gd name="T9" fmla="*/ 80 h 87"/>
                  <a:gd name="T10" fmla="*/ 48 w 103"/>
                  <a:gd name="T11" fmla="*/ 79 h 87"/>
                  <a:gd name="T12" fmla="*/ 48 w 103"/>
                  <a:gd name="T13" fmla="*/ 72 h 87"/>
                  <a:gd name="T14" fmla="*/ 48 w 103"/>
                  <a:gd name="T15" fmla="*/ 70 h 87"/>
                  <a:gd name="T16" fmla="*/ 48 w 103"/>
                  <a:gd name="T17" fmla="*/ 66 h 87"/>
                  <a:gd name="T18" fmla="*/ 48 w 103"/>
                  <a:gd name="T19" fmla="*/ 64 h 87"/>
                  <a:gd name="T20" fmla="*/ 49 w 103"/>
                  <a:gd name="T21" fmla="*/ 63 h 87"/>
                  <a:gd name="T22" fmla="*/ 54 w 103"/>
                  <a:gd name="T23" fmla="*/ 60 h 87"/>
                  <a:gd name="T24" fmla="*/ 61 w 103"/>
                  <a:gd name="T25" fmla="*/ 57 h 87"/>
                  <a:gd name="T26" fmla="*/ 62 w 103"/>
                  <a:gd name="T27" fmla="*/ 23 h 87"/>
                  <a:gd name="T28" fmla="*/ 101 w 103"/>
                  <a:gd name="T29" fmla="*/ 23 h 87"/>
                  <a:gd name="T30" fmla="*/ 101 w 103"/>
                  <a:gd name="T31" fmla="*/ 22 h 87"/>
                  <a:gd name="T32" fmla="*/ 102 w 103"/>
                  <a:gd name="T33" fmla="*/ 15 h 87"/>
                  <a:gd name="T34" fmla="*/ 102 w 103"/>
                  <a:gd name="T35" fmla="*/ 15 h 87"/>
                  <a:gd name="T36" fmla="*/ 102 w 103"/>
                  <a:gd name="T37" fmla="*/ 4 h 87"/>
                  <a:gd name="T38" fmla="*/ 102 w 103"/>
                  <a:gd name="T39" fmla="*/ 2 h 87"/>
                  <a:gd name="T40" fmla="*/ 103 w 103"/>
                  <a:gd name="T41" fmla="*/ 0 h 87"/>
                  <a:gd name="T42" fmla="*/ 49 w 103"/>
                  <a:gd name="T43" fmla="*/ 0 h 87"/>
                  <a:gd name="T44" fmla="*/ 47 w 103"/>
                  <a:gd name="T45" fmla="*/ 7 h 87"/>
                  <a:gd name="T46" fmla="*/ 42 w 103"/>
                  <a:gd name="T47" fmla="*/ 13 h 87"/>
                  <a:gd name="T48" fmla="*/ 37 w 103"/>
                  <a:gd name="T49" fmla="*/ 17 h 87"/>
                  <a:gd name="T50" fmla="*/ 35 w 103"/>
                  <a:gd name="T51" fmla="*/ 19 h 87"/>
                  <a:gd name="T52" fmla="*/ 32 w 103"/>
                  <a:gd name="T53" fmla="*/ 21 h 87"/>
                  <a:gd name="T54" fmla="*/ 29 w 103"/>
                  <a:gd name="T55" fmla="*/ 29 h 87"/>
                  <a:gd name="T56" fmla="*/ 28 w 103"/>
                  <a:gd name="T57" fmla="*/ 36 h 87"/>
                  <a:gd name="T58" fmla="*/ 27 w 103"/>
                  <a:gd name="T59" fmla="*/ 40 h 87"/>
                  <a:gd name="T60" fmla="*/ 24 w 103"/>
                  <a:gd name="T61" fmla="*/ 43 h 87"/>
                  <a:gd name="T62" fmla="*/ 18 w 103"/>
                  <a:gd name="T63" fmla="*/ 49 h 87"/>
                  <a:gd name="T64" fmla="*/ 17 w 103"/>
                  <a:gd name="T65" fmla="*/ 52 h 87"/>
                  <a:gd name="T66" fmla="*/ 17 w 103"/>
                  <a:gd name="T67" fmla="*/ 54 h 87"/>
                  <a:gd name="T68" fmla="*/ 15 w 103"/>
                  <a:gd name="T69" fmla="*/ 57 h 87"/>
                  <a:gd name="T70" fmla="*/ 12 w 103"/>
                  <a:gd name="T71" fmla="*/ 62 h 87"/>
                  <a:gd name="T72" fmla="*/ 11 w 103"/>
                  <a:gd name="T73" fmla="*/ 63 h 87"/>
                  <a:gd name="T74" fmla="*/ 11 w 103"/>
                  <a:gd name="T75" fmla="*/ 64 h 87"/>
                  <a:gd name="T76" fmla="*/ 9 w 103"/>
                  <a:gd name="T77" fmla="*/ 67 h 87"/>
                  <a:gd name="T78" fmla="*/ 8 w 103"/>
                  <a:gd name="T79" fmla="*/ 70 h 87"/>
                  <a:gd name="T80" fmla="*/ 8 w 103"/>
                  <a:gd name="T81" fmla="*/ 72 h 87"/>
                  <a:gd name="T82" fmla="*/ 6 w 103"/>
                  <a:gd name="T83" fmla="*/ 73 h 87"/>
                  <a:gd name="T84" fmla="*/ 4 w 103"/>
                  <a:gd name="T85" fmla="*/ 74 h 87"/>
                  <a:gd name="T86" fmla="*/ 1 w 103"/>
                  <a:gd name="T87" fmla="*/ 82 h 87"/>
                  <a:gd name="T88" fmla="*/ 0 w 103"/>
                  <a:gd name="T89" fmla="*/ 84 h 87"/>
                  <a:gd name="T90" fmla="*/ 1 w 103"/>
                  <a:gd name="T9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3" h="87">
                    <a:moveTo>
                      <a:pt x="1" y="87"/>
                    </a:moveTo>
                    <a:cubicBezTo>
                      <a:pt x="4" y="86"/>
                      <a:pt x="4" y="86"/>
                      <a:pt x="4" y="86"/>
                    </a:cubicBezTo>
                    <a:cubicBezTo>
                      <a:pt x="47" y="86"/>
                      <a:pt x="47" y="86"/>
                      <a:pt x="47" y="86"/>
                    </a:cubicBezTo>
                    <a:cubicBezTo>
                      <a:pt x="48" y="83"/>
                      <a:pt x="48" y="83"/>
                      <a:pt x="48" y="83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0"/>
                      <a:pt x="48" y="70"/>
                      <a:pt x="48" y="70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15"/>
                      <a:pt x="102" y="15"/>
                      <a:pt x="102" y="15"/>
                    </a:cubicBezTo>
                    <a:cubicBezTo>
                      <a:pt x="102" y="15"/>
                      <a:pt x="102" y="15"/>
                      <a:pt x="102" y="15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1" y="87"/>
                      <a:pt x="1" y="87"/>
                      <a:pt x="1" y="8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94">
                <a:extLst>
                  <a:ext uri="{FF2B5EF4-FFF2-40B4-BE49-F238E27FC236}">
                    <a16:creationId xmlns:a16="http://schemas.microsoft.com/office/drawing/2014/main" id="{744371A2-B41A-45DF-AD27-D891675BA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2236" y="2659067"/>
                <a:ext cx="84138" cy="147638"/>
              </a:xfrm>
              <a:custGeom>
                <a:avLst/>
                <a:gdLst>
                  <a:gd name="T0" fmla="*/ 30 w 53"/>
                  <a:gd name="T1" fmla="*/ 80 h 93"/>
                  <a:gd name="T2" fmla="*/ 34 w 53"/>
                  <a:gd name="T3" fmla="*/ 76 h 93"/>
                  <a:gd name="T4" fmla="*/ 38 w 53"/>
                  <a:gd name="T5" fmla="*/ 70 h 93"/>
                  <a:gd name="T6" fmla="*/ 34 w 53"/>
                  <a:gd name="T7" fmla="*/ 70 h 93"/>
                  <a:gd name="T8" fmla="*/ 33 w 53"/>
                  <a:gd name="T9" fmla="*/ 66 h 93"/>
                  <a:gd name="T10" fmla="*/ 34 w 53"/>
                  <a:gd name="T11" fmla="*/ 62 h 93"/>
                  <a:gd name="T12" fmla="*/ 38 w 53"/>
                  <a:gd name="T13" fmla="*/ 57 h 93"/>
                  <a:gd name="T14" fmla="*/ 34 w 53"/>
                  <a:gd name="T15" fmla="*/ 52 h 93"/>
                  <a:gd name="T16" fmla="*/ 34 w 53"/>
                  <a:gd name="T17" fmla="*/ 48 h 93"/>
                  <a:gd name="T18" fmla="*/ 34 w 53"/>
                  <a:gd name="T19" fmla="*/ 47 h 93"/>
                  <a:gd name="T20" fmla="*/ 38 w 53"/>
                  <a:gd name="T21" fmla="*/ 44 h 93"/>
                  <a:gd name="T22" fmla="*/ 40 w 53"/>
                  <a:gd name="T23" fmla="*/ 40 h 93"/>
                  <a:gd name="T24" fmla="*/ 40 w 53"/>
                  <a:gd name="T25" fmla="*/ 36 h 93"/>
                  <a:gd name="T26" fmla="*/ 42 w 53"/>
                  <a:gd name="T27" fmla="*/ 35 h 93"/>
                  <a:gd name="T28" fmla="*/ 42 w 53"/>
                  <a:gd name="T29" fmla="*/ 29 h 93"/>
                  <a:gd name="T30" fmla="*/ 42 w 53"/>
                  <a:gd name="T31" fmla="*/ 21 h 93"/>
                  <a:gd name="T32" fmla="*/ 45 w 53"/>
                  <a:gd name="T33" fmla="*/ 19 h 93"/>
                  <a:gd name="T34" fmla="*/ 52 w 53"/>
                  <a:gd name="T35" fmla="*/ 12 h 93"/>
                  <a:gd name="T36" fmla="*/ 49 w 53"/>
                  <a:gd name="T37" fmla="*/ 9 h 93"/>
                  <a:gd name="T38" fmla="*/ 48 w 53"/>
                  <a:gd name="T39" fmla="*/ 5 h 93"/>
                  <a:gd name="T40" fmla="*/ 44 w 53"/>
                  <a:gd name="T41" fmla="*/ 4 h 93"/>
                  <a:gd name="T42" fmla="*/ 40 w 53"/>
                  <a:gd name="T43" fmla="*/ 4 h 93"/>
                  <a:gd name="T44" fmla="*/ 36 w 53"/>
                  <a:gd name="T45" fmla="*/ 5 h 93"/>
                  <a:gd name="T46" fmla="*/ 30 w 53"/>
                  <a:gd name="T47" fmla="*/ 5 h 93"/>
                  <a:gd name="T48" fmla="*/ 26 w 53"/>
                  <a:gd name="T49" fmla="*/ 5 h 93"/>
                  <a:gd name="T50" fmla="*/ 25 w 53"/>
                  <a:gd name="T51" fmla="*/ 4 h 93"/>
                  <a:gd name="T52" fmla="*/ 25 w 53"/>
                  <a:gd name="T53" fmla="*/ 3 h 93"/>
                  <a:gd name="T54" fmla="*/ 22 w 53"/>
                  <a:gd name="T55" fmla="*/ 3 h 93"/>
                  <a:gd name="T56" fmla="*/ 17 w 53"/>
                  <a:gd name="T57" fmla="*/ 4 h 93"/>
                  <a:gd name="T58" fmla="*/ 16 w 53"/>
                  <a:gd name="T59" fmla="*/ 5 h 93"/>
                  <a:gd name="T60" fmla="*/ 16 w 53"/>
                  <a:gd name="T61" fmla="*/ 9 h 93"/>
                  <a:gd name="T62" fmla="*/ 16 w 53"/>
                  <a:gd name="T63" fmla="*/ 17 h 93"/>
                  <a:gd name="T64" fmla="*/ 16 w 53"/>
                  <a:gd name="T65" fmla="*/ 25 h 93"/>
                  <a:gd name="T66" fmla="*/ 13 w 53"/>
                  <a:gd name="T67" fmla="*/ 29 h 93"/>
                  <a:gd name="T68" fmla="*/ 9 w 53"/>
                  <a:gd name="T69" fmla="*/ 47 h 93"/>
                  <a:gd name="T70" fmla="*/ 4 w 53"/>
                  <a:gd name="T71" fmla="*/ 49 h 93"/>
                  <a:gd name="T72" fmla="*/ 3 w 53"/>
                  <a:gd name="T73" fmla="*/ 57 h 93"/>
                  <a:gd name="T74" fmla="*/ 3 w 53"/>
                  <a:gd name="T75" fmla="*/ 62 h 93"/>
                  <a:gd name="T76" fmla="*/ 5 w 53"/>
                  <a:gd name="T77" fmla="*/ 61 h 93"/>
                  <a:gd name="T78" fmla="*/ 9 w 53"/>
                  <a:gd name="T79" fmla="*/ 60 h 93"/>
                  <a:gd name="T80" fmla="*/ 8 w 53"/>
                  <a:gd name="T81" fmla="*/ 62 h 93"/>
                  <a:gd name="T82" fmla="*/ 4 w 53"/>
                  <a:gd name="T83" fmla="*/ 66 h 93"/>
                  <a:gd name="T84" fmla="*/ 12 w 53"/>
                  <a:gd name="T85" fmla="*/ 65 h 93"/>
                  <a:gd name="T86" fmla="*/ 12 w 53"/>
                  <a:gd name="T87" fmla="*/ 69 h 93"/>
                  <a:gd name="T88" fmla="*/ 12 w 53"/>
                  <a:gd name="T89" fmla="*/ 70 h 93"/>
                  <a:gd name="T90" fmla="*/ 9 w 53"/>
                  <a:gd name="T91" fmla="*/ 78 h 93"/>
                  <a:gd name="T92" fmla="*/ 8 w 53"/>
                  <a:gd name="T93" fmla="*/ 88 h 93"/>
                  <a:gd name="T94" fmla="*/ 8 w 53"/>
                  <a:gd name="T95" fmla="*/ 93 h 93"/>
                  <a:gd name="T96" fmla="*/ 19 w 53"/>
                  <a:gd name="T97" fmla="*/ 92 h 93"/>
                  <a:gd name="T98" fmla="*/ 26 w 53"/>
                  <a:gd name="T99" fmla="*/ 92 h 93"/>
                  <a:gd name="T100" fmla="*/ 29 w 53"/>
                  <a:gd name="T101" fmla="*/ 86 h 93"/>
                  <a:gd name="T102" fmla="*/ 29 w 53"/>
                  <a:gd name="T103" fmla="*/ 82 h 93"/>
                  <a:gd name="T104" fmla="*/ 29 w 53"/>
                  <a:gd name="T105" fmla="*/ 82 h 93"/>
                  <a:gd name="T106" fmla="*/ 29 w 53"/>
                  <a:gd name="T107" fmla="*/ 82 h 93"/>
                  <a:gd name="T108" fmla="*/ 29 w 53"/>
                  <a:gd name="T109" fmla="*/ 8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3" h="93">
                    <a:moveTo>
                      <a:pt x="29" y="82"/>
                    </a:moveTo>
                    <a:lnTo>
                      <a:pt x="30" y="80"/>
                    </a:lnTo>
                    <a:lnTo>
                      <a:pt x="32" y="78"/>
                    </a:lnTo>
                    <a:lnTo>
                      <a:pt x="34" y="76"/>
                    </a:lnTo>
                    <a:lnTo>
                      <a:pt x="36" y="74"/>
                    </a:lnTo>
                    <a:lnTo>
                      <a:pt x="38" y="70"/>
                    </a:lnTo>
                    <a:lnTo>
                      <a:pt x="36" y="70"/>
                    </a:lnTo>
                    <a:lnTo>
                      <a:pt x="34" y="70"/>
                    </a:lnTo>
                    <a:lnTo>
                      <a:pt x="32" y="66"/>
                    </a:lnTo>
                    <a:lnTo>
                      <a:pt x="33" y="66"/>
                    </a:lnTo>
                    <a:lnTo>
                      <a:pt x="32" y="65"/>
                    </a:lnTo>
                    <a:lnTo>
                      <a:pt x="34" y="62"/>
                    </a:lnTo>
                    <a:lnTo>
                      <a:pt x="34" y="61"/>
                    </a:lnTo>
                    <a:lnTo>
                      <a:pt x="38" y="57"/>
                    </a:lnTo>
                    <a:lnTo>
                      <a:pt x="36" y="53"/>
                    </a:lnTo>
                    <a:lnTo>
                      <a:pt x="34" y="52"/>
                    </a:lnTo>
                    <a:lnTo>
                      <a:pt x="34" y="49"/>
                    </a:lnTo>
                    <a:lnTo>
                      <a:pt x="34" y="48"/>
                    </a:lnTo>
                    <a:lnTo>
                      <a:pt x="30" y="47"/>
                    </a:lnTo>
                    <a:lnTo>
                      <a:pt x="34" y="47"/>
                    </a:lnTo>
                    <a:lnTo>
                      <a:pt x="36" y="47"/>
                    </a:lnTo>
                    <a:lnTo>
                      <a:pt x="38" y="44"/>
                    </a:lnTo>
                    <a:lnTo>
                      <a:pt x="40" y="43"/>
                    </a:lnTo>
                    <a:lnTo>
                      <a:pt x="40" y="40"/>
                    </a:lnTo>
                    <a:lnTo>
                      <a:pt x="40" y="39"/>
                    </a:lnTo>
                    <a:lnTo>
                      <a:pt x="40" y="36"/>
                    </a:lnTo>
                    <a:lnTo>
                      <a:pt x="40" y="35"/>
                    </a:lnTo>
                    <a:lnTo>
                      <a:pt x="42" y="35"/>
                    </a:lnTo>
                    <a:lnTo>
                      <a:pt x="42" y="32"/>
                    </a:lnTo>
                    <a:lnTo>
                      <a:pt x="42" y="29"/>
                    </a:lnTo>
                    <a:lnTo>
                      <a:pt x="44" y="25"/>
                    </a:lnTo>
                    <a:lnTo>
                      <a:pt x="42" y="21"/>
                    </a:lnTo>
                    <a:lnTo>
                      <a:pt x="44" y="19"/>
                    </a:lnTo>
                    <a:lnTo>
                      <a:pt x="45" y="19"/>
                    </a:lnTo>
                    <a:lnTo>
                      <a:pt x="49" y="16"/>
                    </a:lnTo>
                    <a:lnTo>
                      <a:pt x="52" y="12"/>
                    </a:lnTo>
                    <a:lnTo>
                      <a:pt x="53" y="9"/>
                    </a:lnTo>
                    <a:lnTo>
                      <a:pt x="49" y="9"/>
                    </a:lnTo>
                    <a:lnTo>
                      <a:pt x="48" y="8"/>
                    </a:lnTo>
                    <a:lnTo>
                      <a:pt x="48" y="5"/>
                    </a:lnTo>
                    <a:lnTo>
                      <a:pt x="48" y="4"/>
                    </a:lnTo>
                    <a:lnTo>
                      <a:pt x="44" y="4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38" y="5"/>
                    </a:lnTo>
                    <a:lnTo>
                      <a:pt x="36" y="5"/>
                    </a:lnTo>
                    <a:lnTo>
                      <a:pt x="32" y="5"/>
                    </a:lnTo>
                    <a:lnTo>
                      <a:pt x="30" y="5"/>
                    </a:lnTo>
                    <a:lnTo>
                      <a:pt x="29" y="5"/>
                    </a:lnTo>
                    <a:lnTo>
                      <a:pt x="26" y="5"/>
                    </a:lnTo>
                    <a:lnTo>
                      <a:pt x="25" y="5"/>
                    </a:lnTo>
                    <a:lnTo>
                      <a:pt x="25" y="4"/>
                    </a:lnTo>
                    <a:lnTo>
                      <a:pt x="26" y="3"/>
                    </a:lnTo>
                    <a:lnTo>
                      <a:pt x="25" y="3"/>
                    </a:lnTo>
                    <a:lnTo>
                      <a:pt x="25" y="0"/>
                    </a:lnTo>
                    <a:lnTo>
                      <a:pt x="22" y="3"/>
                    </a:lnTo>
                    <a:lnTo>
                      <a:pt x="21" y="3"/>
                    </a:lnTo>
                    <a:lnTo>
                      <a:pt x="17" y="4"/>
                    </a:lnTo>
                    <a:lnTo>
                      <a:pt x="17" y="4"/>
                    </a:lnTo>
                    <a:lnTo>
                      <a:pt x="16" y="5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6" y="12"/>
                    </a:lnTo>
                    <a:lnTo>
                      <a:pt x="16" y="17"/>
                    </a:lnTo>
                    <a:lnTo>
                      <a:pt x="16" y="21"/>
                    </a:lnTo>
                    <a:lnTo>
                      <a:pt x="16" y="25"/>
                    </a:lnTo>
                    <a:lnTo>
                      <a:pt x="16" y="27"/>
                    </a:lnTo>
                    <a:lnTo>
                      <a:pt x="13" y="29"/>
                    </a:lnTo>
                    <a:lnTo>
                      <a:pt x="12" y="39"/>
                    </a:lnTo>
                    <a:lnTo>
                      <a:pt x="9" y="47"/>
                    </a:lnTo>
                    <a:lnTo>
                      <a:pt x="5" y="49"/>
                    </a:lnTo>
                    <a:lnTo>
                      <a:pt x="4" y="49"/>
                    </a:lnTo>
                    <a:lnTo>
                      <a:pt x="4" y="52"/>
                    </a:lnTo>
                    <a:lnTo>
                      <a:pt x="3" y="57"/>
                    </a:lnTo>
                    <a:lnTo>
                      <a:pt x="0" y="61"/>
                    </a:lnTo>
                    <a:lnTo>
                      <a:pt x="3" y="62"/>
                    </a:lnTo>
                    <a:lnTo>
                      <a:pt x="4" y="62"/>
                    </a:lnTo>
                    <a:lnTo>
                      <a:pt x="5" y="61"/>
                    </a:lnTo>
                    <a:lnTo>
                      <a:pt x="9" y="57"/>
                    </a:lnTo>
                    <a:lnTo>
                      <a:pt x="9" y="60"/>
                    </a:lnTo>
                    <a:lnTo>
                      <a:pt x="9" y="61"/>
                    </a:lnTo>
                    <a:lnTo>
                      <a:pt x="8" y="62"/>
                    </a:lnTo>
                    <a:lnTo>
                      <a:pt x="5" y="62"/>
                    </a:lnTo>
                    <a:lnTo>
                      <a:pt x="4" y="66"/>
                    </a:lnTo>
                    <a:lnTo>
                      <a:pt x="9" y="66"/>
                    </a:lnTo>
                    <a:lnTo>
                      <a:pt x="12" y="65"/>
                    </a:lnTo>
                    <a:lnTo>
                      <a:pt x="12" y="66"/>
                    </a:lnTo>
                    <a:lnTo>
                      <a:pt x="12" y="69"/>
                    </a:lnTo>
                    <a:lnTo>
                      <a:pt x="9" y="66"/>
                    </a:lnTo>
                    <a:lnTo>
                      <a:pt x="12" y="70"/>
                    </a:lnTo>
                    <a:lnTo>
                      <a:pt x="9" y="76"/>
                    </a:lnTo>
                    <a:lnTo>
                      <a:pt x="9" y="78"/>
                    </a:lnTo>
                    <a:lnTo>
                      <a:pt x="9" y="82"/>
                    </a:lnTo>
                    <a:lnTo>
                      <a:pt x="8" y="88"/>
                    </a:lnTo>
                    <a:lnTo>
                      <a:pt x="8" y="92"/>
                    </a:lnTo>
                    <a:lnTo>
                      <a:pt x="8" y="93"/>
                    </a:lnTo>
                    <a:lnTo>
                      <a:pt x="13" y="92"/>
                    </a:lnTo>
                    <a:lnTo>
                      <a:pt x="19" y="92"/>
                    </a:lnTo>
                    <a:lnTo>
                      <a:pt x="25" y="93"/>
                    </a:lnTo>
                    <a:lnTo>
                      <a:pt x="26" y="92"/>
                    </a:lnTo>
                    <a:lnTo>
                      <a:pt x="29" y="89"/>
                    </a:lnTo>
                    <a:lnTo>
                      <a:pt x="29" y="86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9" y="8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95">
                <a:extLst>
                  <a:ext uri="{FF2B5EF4-FFF2-40B4-BE49-F238E27FC236}">
                    <a16:creationId xmlns:a16="http://schemas.microsoft.com/office/drawing/2014/main" id="{03906C17-6808-4C09-91C1-53572B2E0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5" y="2503492"/>
                <a:ext cx="112713" cy="50800"/>
              </a:xfrm>
              <a:custGeom>
                <a:avLst/>
                <a:gdLst>
                  <a:gd name="T0" fmla="*/ 63 w 71"/>
                  <a:gd name="T1" fmla="*/ 13 h 32"/>
                  <a:gd name="T2" fmla="*/ 59 w 71"/>
                  <a:gd name="T3" fmla="*/ 14 h 32"/>
                  <a:gd name="T4" fmla="*/ 52 w 71"/>
                  <a:gd name="T5" fmla="*/ 10 h 32"/>
                  <a:gd name="T6" fmla="*/ 52 w 71"/>
                  <a:gd name="T7" fmla="*/ 7 h 32"/>
                  <a:gd name="T8" fmla="*/ 52 w 71"/>
                  <a:gd name="T9" fmla="*/ 3 h 32"/>
                  <a:gd name="T10" fmla="*/ 49 w 71"/>
                  <a:gd name="T11" fmla="*/ 1 h 32"/>
                  <a:gd name="T12" fmla="*/ 40 w 71"/>
                  <a:gd name="T13" fmla="*/ 0 h 32"/>
                  <a:gd name="T14" fmla="*/ 36 w 71"/>
                  <a:gd name="T15" fmla="*/ 0 h 32"/>
                  <a:gd name="T16" fmla="*/ 36 w 71"/>
                  <a:gd name="T17" fmla="*/ 1 h 32"/>
                  <a:gd name="T18" fmla="*/ 28 w 71"/>
                  <a:gd name="T19" fmla="*/ 3 h 32"/>
                  <a:gd name="T20" fmla="*/ 23 w 71"/>
                  <a:gd name="T21" fmla="*/ 3 h 32"/>
                  <a:gd name="T22" fmla="*/ 19 w 71"/>
                  <a:gd name="T23" fmla="*/ 5 h 32"/>
                  <a:gd name="T24" fmla="*/ 15 w 71"/>
                  <a:gd name="T25" fmla="*/ 3 h 32"/>
                  <a:gd name="T26" fmla="*/ 18 w 71"/>
                  <a:gd name="T27" fmla="*/ 5 h 32"/>
                  <a:gd name="T28" fmla="*/ 8 w 71"/>
                  <a:gd name="T29" fmla="*/ 14 h 32"/>
                  <a:gd name="T30" fmla="*/ 4 w 71"/>
                  <a:gd name="T31" fmla="*/ 18 h 32"/>
                  <a:gd name="T32" fmla="*/ 2 w 71"/>
                  <a:gd name="T33" fmla="*/ 24 h 32"/>
                  <a:gd name="T34" fmla="*/ 4 w 71"/>
                  <a:gd name="T35" fmla="*/ 26 h 32"/>
                  <a:gd name="T36" fmla="*/ 6 w 71"/>
                  <a:gd name="T37" fmla="*/ 22 h 32"/>
                  <a:gd name="T38" fmla="*/ 10 w 71"/>
                  <a:gd name="T39" fmla="*/ 22 h 32"/>
                  <a:gd name="T40" fmla="*/ 14 w 71"/>
                  <a:gd name="T41" fmla="*/ 24 h 32"/>
                  <a:gd name="T42" fmla="*/ 15 w 71"/>
                  <a:gd name="T43" fmla="*/ 30 h 32"/>
                  <a:gd name="T44" fmla="*/ 22 w 71"/>
                  <a:gd name="T45" fmla="*/ 32 h 32"/>
                  <a:gd name="T46" fmla="*/ 28 w 71"/>
                  <a:gd name="T47" fmla="*/ 30 h 32"/>
                  <a:gd name="T48" fmla="*/ 32 w 71"/>
                  <a:gd name="T49" fmla="*/ 26 h 32"/>
                  <a:gd name="T50" fmla="*/ 35 w 71"/>
                  <a:gd name="T51" fmla="*/ 22 h 32"/>
                  <a:gd name="T52" fmla="*/ 39 w 71"/>
                  <a:gd name="T53" fmla="*/ 28 h 32"/>
                  <a:gd name="T54" fmla="*/ 44 w 71"/>
                  <a:gd name="T55" fmla="*/ 32 h 32"/>
                  <a:gd name="T56" fmla="*/ 45 w 71"/>
                  <a:gd name="T57" fmla="*/ 28 h 32"/>
                  <a:gd name="T58" fmla="*/ 48 w 71"/>
                  <a:gd name="T59" fmla="*/ 24 h 32"/>
                  <a:gd name="T60" fmla="*/ 48 w 71"/>
                  <a:gd name="T61" fmla="*/ 20 h 32"/>
                  <a:gd name="T62" fmla="*/ 52 w 71"/>
                  <a:gd name="T63" fmla="*/ 22 h 32"/>
                  <a:gd name="T64" fmla="*/ 53 w 71"/>
                  <a:gd name="T65" fmla="*/ 24 h 32"/>
                  <a:gd name="T66" fmla="*/ 57 w 71"/>
                  <a:gd name="T67" fmla="*/ 24 h 32"/>
                  <a:gd name="T68" fmla="*/ 61 w 71"/>
                  <a:gd name="T69" fmla="*/ 24 h 32"/>
                  <a:gd name="T70" fmla="*/ 59 w 71"/>
                  <a:gd name="T71" fmla="*/ 20 h 32"/>
                  <a:gd name="T72" fmla="*/ 65 w 71"/>
                  <a:gd name="T73" fmla="*/ 20 h 32"/>
                  <a:gd name="T74" fmla="*/ 65 w 71"/>
                  <a:gd name="T75" fmla="*/ 16 h 32"/>
                  <a:gd name="T76" fmla="*/ 71 w 71"/>
                  <a:gd name="T77" fmla="*/ 16 h 32"/>
                  <a:gd name="T78" fmla="*/ 65 w 71"/>
                  <a:gd name="T79" fmla="*/ 13 h 32"/>
                  <a:gd name="T80" fmla="*/ 65 w 71"/>
                  <a:gd name="T81" fmla="*/ 13 h 32"/>
                  <a:gd name="T82" fmla="*/ 65 w 71"/>
                  <a:gd name="T83" fmla="*/ 13 h 32"/>
                  <a:gd name="T84" fmla="*/ 65 w 71"/>
                  <a:gd name="T85" fmla="*/ 1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1" h="32">
                    <a:moveTo>
                      <a:pt x="65" y="13"/>
                    </a:moveTo>
                    <a:lnTo>
                      <a:pt x="63" y="13"/>
                    </a:lnTo>
                    <a:lnTo>
                      <a:pt x="61" y="14"/>
                    </a:lnTo>
                    <a:lnTo>
                      <a:pt x="59" y="14"/>
                    </a:lnTo>
                    <a:lnTo>
                      <a:pt x="56" y="13"/>
                    </a:lnTo>
                    <a:lnTo>
                      <a:pt x="52" y="10"/>
                    </a:lnTo>
                    <a:lnTo>
                      <a:pt x="53" y="9"/>
                    </a:lnTo>
                    <a:lnTo>
                      <a:pt x="52" y="7"/>
                    </a:lnTo>
                    <a:lnTo>
                      <a:pt x="53" y="5"/>
                    </a:lnTo>
                    <a:lnTo>
                      <a:pt x="52" y="3"/>
                    </a:lnTo>
                    <a:lnTo>
                      <a:pt x="53" y="3"/>
                    </a:lnTo>
                    <a:lnTo>
                      <a:pt x="49" y="1"/>
                    </a:lnTo>
                    <a:lnTo>
                      <a:pt x="45" y="0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6" y="1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1"/>
                    </a:lnTo>
                    <a:lnTo>
                      <a:pt x="23" y="3"/>
                    </a:lnTo>
                    <a:lnTo>
                      <a:pt x="22" y="3"/>
                    </a:lnTo>
                    <a:lnTo>
                      <a:pt x="19" y="5"/>
                    </a:lnTo>
                    <a:lnTo>
                      <a:pt x="18" y="3"/>
                    </a:lnTo>
                    <a:lnTo>
                      <a:pt x="15" y="3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2" y="10"/>
                    </a:lnTo>
                    <a:lnTo>
                      <a:pt x="8" y="14"/>
                    </a:lnTo>
                    <a:lnTo>
                      <a:pt x="6" y="16"/>
                    </a:lnTo>
                    <a:lnTo>
                      <a:pt x="4" y="18"/>
                    </a:lnTo>
                    <a:lnTo>
                      <a:pt x="2" y="20"/>
                    </a:lnTo>
                    <a:lnTo>
                      <a:pt x="2" y="24"/>
                    </a:lnTo>
                    <a:lnTo>
                      <a:pt x="0" y="28"/>
                    </a:lnTo>
                    <a:lnTo>
                      <a:pt x="4" y="26"/>
                    </a:lnTo>
                    <a:lnTo>
                      <a:pt x="6" y="24"/>
                    </a:lnTo>
                    <a:lnTo>
                      <a:pt x="6" y="22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4" y="24"/>
                    </a:lnTo>
                    <a:lnTo>
                      <a:pt x="14" y="28"/>
                    </a:lnTo>
                    <a:lnTo>
                      <a:pt x="15" y="30"/>
                    </a:lnTo>
                    <a:lnTo>
                      <a:pt x="18" y="32"/>
                    </a:lnTo>
                    <a:lnTo>
                      <a:pt x="22" y="32"/>
                    </a:lnTo>
                    <a:lnTo>
                      <a:pt x="27" y="30"/>
                    </a:lnTo>
                    <a:lnTo>
                      <a:pt x="28" y="30"/>
                    </a:lnTo>
                    <a:lnTo>
                      <a:pt x="31" y="28"/>
                    </a:lnTo>
                    <a:lnTo>
                      <a:pt x="32" y="26"/>
                    </a:lnTo>
                    <a:lnTo>
                      <a:pt x="31" y="24"/>
                    </a:lnTo>
                    <a:lnTo>
                      <a:pt x="35" y="22"/>
                    </a:lnTo>
                    <a:lnTo>
                      <a:pt x="36" y="24"/>
                    </a:lnTo>
                    <a:lnTo>
                      <a:pt x="39" y="28"/>
                    </a:lnTo>
                    <a:lnTo>
                      <a:pt x="43" y="30"/>
                    </a:lnTo>
                    <a:lnTo>
                      <a:pt x="44" y="32"/>
                    </a:lnTo>
                    <a:lnTo>
                      <a:pt x="44" y="30"/>
                    </a:lnTo>
                    <a:lnTo>
                      <a:pt x="45" y="28"/>
                    </a:lnTo>
                    <a:lnTo>
                      <a:pt x="48" y="26"/>
                    </a:lnTo>
                    <a:lnTo>
                      <a:pt x="48" y="24"/>
                    </a:lnTo>
                    <a:lnTo>
                      <a:pt x="48" y="22"/>
                    </a:lnTo>
                    <a:lnTo>
                      <a:pt x="48" y="20"/>
                    </a:lnTo>
                    <a:lnTo>
                      <a:pt x="49" y="20"/>
                    </a:lnTo>
                    <a:lnTo>
                      <a:pt x="52" y="22"/>
                    </a:lnTo>
                    <a:lnTo>
                      <a:pt x="52" y="24"/>
                    </a:lnTo>
                    <a:lnTo>
                      <a:pt x="53" y="24"/>
                    </a:lnTo>
                    <a:lnTo>
                      <a:pt x="56" y="24"/>
                    </a:lnTo>
                    <a:lnTo>
                      <a:pt x="57" y="24"/>
                    </a:lnTo>
                    <a:lnTo>
                      <a:pt x="59" y="26"/>
                    </a:lnTo>
                    <a:lnTo>
                      <a:pt x="61" y="24"/>
                    </a:lnTo>
                    <a:lnTo>
                      <a:pt x="59" y="22"/>
                    </a:lnTo>
                    <a:lnTo>
                      <a:pt x="59" y="20"/>
                    </a:lnTo>
                    <a:lnTo>
                      <a:pt x="61" y="18"/>
                    </a:lnTo>
                    <a:lnTo>
                      <a:pt x="65" y="20"/>
                    </a:lnTo>
                    <a:lnTo>
                      <a:pt x="65" y="18"/>
                    </a:lnTo>
                    <a:lnTo>
                      <a:pt x="65" y="16"/>
                    </a:lnTo>
                    <a:lnTo>
                      <a:pt x="65" y="14"/>
                    </a:lnTo>
                    <a:lnTo>
                      <a:pt x="71" y="16"/>
                    </a:lnTo>
                    <a:lnTo>
                      <a:pt x="67" y="14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lnTo>
                      <a:pt x="65" y="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96">
                <a:extLst>
                  <a:ext uri="{FF2B5EF4-FFF2-40B4-BE49-F238E27FC236}">
                    <a16:creationId xmlns:a16="http://schemas.microsoft.com/office/drawing/2014/main" id="{0E81C177-606F-4FEC-8C14-612192BCB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398" y="2525718"/>
                <a:ext cx="73025" cy="41275"/>
              </a:xfrm>
              <a:custGeom>
                <a:avLst/>
                <a:gdLst>
                  <a:gd name="T0" fmla="*/ 5 w 35"/>
                  <a:gd name="T1" fmla="*/ 19 h 19"/>
                  <a:gd name="T2" fmla="*/ 6 w 35"/>
                  <a:gd name="T3" fmla="*/ 19 h 19"/>
                  <a:gd name="T4" fmla="*/ 7 w 35"/>
                  <a:gd name="T5" fmla="*/ 19 h 19"/>
                  <a:gd name="T6" fmla="*/ 9 w 35"/>
                  <a:gd name="T7" fmla="*/ 19 h 19"/>
                  <a:gd name="T8" fmla="*/ 10 w 35"/>
                  <a:gd name="T9" fmla="*/ 19 h 19"/>
                  <a:gd name="T10" fmla="*/ 13 w 35"/>
                  <a:gd name="T11" fmla="*/ 16 h 19"/>
                  <a:gd name="T12" fmla="*/ 16 w 35"/>
                  <a:gd name="T13" fmla="*/ 17 h 19"/>
                  <a:gd name="T14" fmla="*/ 17 w 35"/>
                  <a:gd name="T15" fmla="*/ 18 h 19"/>
                  <a:gd name="T16" fmla="*/ 19 w 35"/>
                  <a:gd name="T17" fmla="*/ 19 h 19"/>
                  <a:gd name="T18" fmla="*/ 19 w 35"/>
                  <a:gd name="T19" fmla="*/ 19 h 19"/>
                  <a:gd name="T20" fmla="*/ 20 w 35"/>
                  <a:gd name="T21" fmla="*/ 19 h 19"/>
                  <a:gd name="T22" fmla="*/ 20 w 35"/>
                  <a:gd name="T23" fmla="*/ 19 h 19"/>
                  <a:gd name="T24" fmla="*/ 22 w 35"/>
                  <a:gd name="T25" fmla="*/ 19 h 19"/>
                  <a:gd name="T26" fmla="*/ 22 w 35"/>
                  <a:gd name="T27" fmla="*/ 18 h 19"/>
                  <a:gd name="T28" fmla="*/ 22 w 35"/>
                  <a:gd name="T29" fmla="*/ 16 h 19"/>
                  <a:gd name="T30" fmla="*/ 20 w 35"/>
                  <a:gd name="T31" fmla="*/ 16 h 19"/>
                  <a:gd name="T32" fmla="*/ 23 w 35"/>
                  <a:gd name="T33" fmla="*/ 15 h 19"/>
                  <a:gd name="T34" fmla="*/ 23 w 35"/>
                  <a:gd name="T35" fmla="*/ 14 h 19"/>
                  <a:gd name="T36" fmla="*/ 25 w 35"/>
                  <a:gd name="T37" fmla="*/ 13 h 19"/>
                  <a:gd name="T38" fmla="*/ 25 w 35"/>
                  <a:gd name="T39" fmla="*/ 10 h 19"/>
                  <a:gd name="T40" fmla="*/ 26 w 35"/>
                  <a:gd name="T41" fmla="*/ 9 h 19"/>
                  <a:gd name="T42" fmla="*/ 27 w 35"/>
                  <a:gd name="T43" fmla="*/ 9 h 19"/>
                  <a:gd name="T44" fmla="*/ 29 w 35"/>
                  <a:gd name="T45" fmla="*/ 7 h 19"/>
                  <a:gd name="T46" fmla="*/ 30 w 35"/>
                  <a:gd name="T47" fmla="*/ 6 h 19"/>
                  <a:gd name="T48" fmla="*/ 32 w 35"/>
                  <a:gd name="T49" fmla="*/ 6 h 19"/>
                  <a:gd name="T50" fmla="*/ 31 w 35"/>
                  <a:gd name="T51" fmla="*/ 5 h 19"/>
                  <a:gd name="T52" fmla="*/ 32 w 35"/>
                  <a:gd name="T53" fmla="*/ 4 h 19"/>
                  <a:gd name="T54" fmla="*/ 35 w 35"/>
                  <a:gd name="T55" fmla="*/ 6 h 19"/>
                  <a:gd name="T56" fmla="*/ 30 w 35"/>
                  <a:gd name="T57" fmla="*/ 0 h 19"/>
                  <a:gd name="T58" fmla="*/ 29 w 35"/>
                  <a:gd name="T59" fmla="*/ 0 h 19"/>
                  <a:gd name="T60" fmla="*/ 27 w 35"/>
                  <a:gd name="T61" fmla="*/ 1 h 19"/>
                  <a:gd name="T62" fmla="*/ 27 w 35"/>
                  <a:gd name="T63" fmla="*/ 2 h 19"/>
                  <a:gd name="T64" fmla="*/ 26 w 35"/>
                  <a:gd name="T65" fmla="*/ 1 h 19"/>
                  <a:gd name="T66" fmla="*/ 25 w 35"/>
                  <a:gd name="T67" fmla="*/ 3 h 19"/>
                  <a:gd name="T68" fmla="*/ 23 w 35"/>
                  <a:gd name="T69" fmla="*/ 3 h 19"/>
                  <a:gd name="T70" fmla="*/ 22 w 35"/>
                  <a:gd name="T71" fmla="*/ 3 h 19"/>
                  <a:gd name="T72" fmla="*/ 19 w 35"/>
                  <a:gd name="T73" fmla="*/ 3 h 19"/>
                  <a:gd name="T74" fmla="*/ 17 w 35"/>
                  <a:gd name="T75" fmla="*/ 3 h 19"/>
                  <a:gd name="T76" fmla="*/ 13 w 35"/>
                  <a:gd name="T77" fmla="*/ 6 h 19"/>
                  <a:gd name="T78" fmla="*/ 9 w 35"/>
                  <a:gd name="T79" fmla="*/ 6 h 19"/>
                  <a:gd name="T80" fmla="*/ 5 w 35"/>
                  <a:gd name="T81" fmla="*/ 4 h 19"/>
                  <a:gd name="T82" fmla="*/ 3 w 35"/>
                  <a:gd name="T83" fmla="*/ 4 h 19"/>
                  <a:gd name="T84" fmla="*/ 2 w 35"/>
                  <a:gd name="T85" fmla="*/ 6 h 19"/>
                  <a:gd name="T86" fmla="*/ 0 w 35"/>
                  <a:gd name="T87" fmla="*/ 7 h 19"/>
                  <a:gd name="T88" fmla="*/ 3 w 35"/>
                  <a:gd name="T89" fmla="*/ 9 h 19"/>
                  <a:gd name="T90" fmla="*/ 2 w 35"/>
                  <a:gd name="T91" fmla="*/ 12 h 19"/>
                  <a:gd name="T92" fmla="*/ 3 w 35"/>
                  <a:gd name="T93" fmla="*/ 13 h 19"/>
                  <a:gd name="T94" fmla="*/ 3 w 35"/>
                  <a:gd name="T95" fmla="*/ 14 h 19"/>
                  <a:gd name="T96" fmla="*/ 1 w 35"/>
                  <a:gd name="T97" fmla="*/ 15 h 19"/>
                  <a:gd name="T98" fmla="*/ 4 w 35"/>
                  <a:gd name="T99" fmla="*/ 18 h 19"/>
                  <a:gd name="T100" fmla="*/ 3 w 35"/>
                  <a:gd name="T101" fmla="*/ 19 h 19"/>
                  <a:gd name="T102" fmla="*/ 5 w 35"/>
                  <a:gd name="T103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" h="19">
                    <a:moveTo>
                      <a:pt x="5" y="1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5" y="19"/>
                      <a:pt x="5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97">
                <a:extLst>
                  <a:ext uri="{FF2B5EF4-FFF2-40B4-BE49-F238E27FC236}">
                    <a16:creationId xmlns:a16="http://schemas.microsoft.com/office/drawing/2014/main" id="{7EBFDE86-E671-43B9-A151-D4AD2DF78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3086" y="2465392"/>
                <a:ext cx="171450" cy="73025"/>
              </a:xfrm>
              <a:custGeom>
                <a:avLst/>
                <a:gdLst>
                  <a:gd name="T0" fmla="*/ 27 w 108"/>
                  <a:gd name="T1" fmla="*/ 37 h 46"/>
                  <a:gd name="T2" fmla="*/ 32 w 108"/>
                  <a:gd name="T3" fmla="*/ 37 h 46"/>
                  <a:gd name="T4" fmla="*/ 37 w 108"/>
                  <a:gd name="T5" fmla="*/ 34 h 46"/>
                  <a:gd name="T6" fmla="*/ 40 w 108"/>
                  <a:gd name="T7" fmla="*/ 38 h 46"/>
                  <a:gd name="T8" fmla="*/ 53 w 108"/>
                  <a:gd name="T9" fmla="*/ 44 h 46"/>
                  <a:gd name="T10" fmla="*/ 59 w 108"/>
                  <a:gd name="T11" fmla="*/ 44 h 46"/>
                  <a:gd name="T12" fmla="*/ 67 w 108"/>
                  <a:gd name="T13" fmla="*/ 46 h 46"/>
                  <a:gd name="T14" fmla="*/ 77 w 108"/>
                  <a:gd name="T15" fmla="*/ 42 h 46"/>
                  <a:gd name="T16" fmla="*/ 84 w 108"/>
                  <a:gd name="T17" fmla="*/ 42 h 46"/>
                  <a:gd name="T18" fmla="*/ 88 w 108"/>
                  <a:gd name="T19" fmla="*/ 42 h 46"/>
                  <a:gd name="T20" fmla="*/ 90 w 108"/>
                  <a:gd name="T21" fmla="*/ 41 h 46"/>
                  <a:gd name="T22" fmla="*/ 93 w 108"/>
                  <a:gd name="T23" fmla="*/ 38 h 46"/>
                  <a:gd name="T24" fmla="*/ 98 w 108"/>
                  <a:gd name="T25" fmla="*/ 37 h 46"/>
                  <a:gd name="T26" fmla="*/ 98 w 108"/>
                  <a:gd name="T27" fmla="*/ 29 h 46"/>
                  <a:gd name="T28" fmla="*/ 101 w 108"/>
                  <a:gd name="T29" fmla="*/ 25 h 46"/>
                  <a:gd name="T30" fmla="*/ 101 w 108"/>
                  <a:gd name="T31" fmla="*/ 24 h 46"/>
                  <a:gd name="T32" fmla="*/ 105 w 108"/>
                  <a:gd name="T33" fmla="*/ 25 h 46"/>
                  <a:gd name="T34" fmla="*/ 106 w 108"/>
                  <a:gd name="T35" fmla="*/ 20 h 46"/>
                  <a:gd name="T36" fmla="*/ 105 w 108"/>
                  <a:gd name="T37" fmla="*/ 16 h 46"/>
                  <a:gd name="T38" fmla="*/ 105 w 108"/>
                  <a:gd name="T39" fmla="*/ 11 h 46"/>
                  <a:gd name="T40" fmla="*/ 102 w 108"/>
                  <a:gd name="T41" fmla="*/ 7 h 46"/>
                  <a:gd name="T42" fmla="*/ 101 w 108"/>
                  <a:gd name="T43" fmla="*/ 4 h 46"/>
                  <a:gd name="T44" fmla="*/ 94 w 108"/>
                  <a:gd name="T45" fmla="*/ 4 h 46"/>
                  <a:gd name="T46" fmla="*/ 89 w 108"/>
                  <a:gd name="T47" fmla="*/ 4 h 46"/>
                  <a:gd name="T48" fmla="*/ 81 w 108"/>
                  <a:gd name="T49" fmla="*/ 0 h 46"/>
                  <a:gd name="T50" fmla="*/ 76 w 108"/>
                  <a:gd name="T51" fmla="*/ 3 h 46"/>
                  <a:gd name="T52" fmla="*/ 74 w 108"/>
                  <a:gd name="T53" fmla="*/ 7 h 46"/>
                  <a:gd name="T54" fmla="*/ 71 w 108"/>
                  <a:gd name="T55" fmla="*/ 8 h 46"/>
                  <a:gd name="T56" fmla="*/ 63 w 108"/>
                  <a:gd name="T57" fmla="*/ 7 h 46"/>
                  <a:gd name="T58" fmla="*/ 59 w 108"/>
                  <a:gd name="T59" fmla="*/ 3 h 46"/>
                  <a:gd name="T60" fmla="*/ 59 w 108"/>
                  <a:gd name="T61" fmla="*/ 4 h 46"/>
                  <a:gd name="T62" fmla="*/ 59 w 108"/>
                  <a:gd name="T63" fmla="*/ 8 h 46"/>
                  <a:gd name="T64" fmla="*/ 57 w 108"/>
                  <a:gd name="T65" fmla="*/ 8 h 46"/>
                  <a:gd name="T66" fmla="*/ 55 w 108"/>
                  <a:gd name="T67" fmla="*/ 11 h 46"/>
                  <a:gd name="T68" fmla="*/ 51 w 108"/>
                  <a:gd name="T69" fmla="*/ 13 h 46"/>
                  <a:gd name="T70" fmla="*/ 47 w 108"/>
                  <a:gd name="T71" fmla="*/ 17 h 46"/>
                  <a:gd name="T72" fmla="*/ 48 w 108"/>
                  <a:gd name="T73" fmla="*/ 20 h 46"/>
                  <a:gd name="T74" fmla="*/ 49 w 108"/>
                  <a:gd name="T75" fmla="*/ 24 h 46"/>
                  <a:gd name="T76" fmla="*/ 49 w 108"/>
                  <a:gd name="T77" fmla="*/ 27 h 46"/>
                  <a:gd name="T78" fmla="*/ 45 w 108"/>
                  <a:gd name="T79" fmla="*/ 25 h 46"/>
                  <a:gd name="T80" fmla="*/ 44 w 108"/>
                  <a:gd name="T81" fmla="*/ 25 h 46"/>
                  <a:gd name="T82" fmla="*/ 41 w 108"/>
                  <a:gd name="T83" fmla="*/ 25 h 46"/>
                  <a:gd name="T84" fmla="*/ 37 w 108"/>
                  <a:gd name="T85" fmla="*/ 25 h 46"/>
                  <a:gd name="T86" fmla="*/ 28 w 108"/>
                  <a:gd name="T87" fmla="*/ 27 h 46"/>
                  <a:gd name="T88" fmla="*/ 24 w 108"/>
                  <a:gd name="T89" fmla="*/ 29 h 46"/>
                  <a:gd name="T90" fmla="*/ 20 w 108"/>
                  <a:gd name="T91" fmla="*/ 27 h 46"/>
                  <a:gd name="T92" fmla="*/ 17 w 108"/>
                  <a:gd name="T93" fmla="*/ 27 h 46"/>
                  <a:gd name="T94" fmla="*/ 11 w 108"/>
                  <a:gd name="T95" fmla="*/ 29 h 46"/>
                  <a:gd name="T96" fmla="*/ 9 w 108"/>
                  <a:gd name="T97" fmla="*/ 31 h 46"/>
                  <a:gd name="T98" fmla="*/ 5 w 108"/>
                  <a:gd name="T99" fmla="*/ 27 h 46"/>
                  <a:gd name="T100" fmla="*/ 1 w 108"/>
                  <a:gd name="T101" fmla="*/ 27 h 46"/>
                  <a:gd name="T102" fmla="*/ 1 w 108"/>
                  <a:gd name="T103" fmla="*/ 29 h 46"/>
                  <a:gd name="T104" fmla="*/ 1 w 108"/>
                  <a:gd name="T105" fmla="*/ 33 h 46"/>
                  <a:gd name="T106" fmla="*/ 4 w 108"/>
                  <a:gd name="T107" fmla="*/ 37 h 46"/>
                  <a:gd name="T108" fmla="*/ 9 w 108"/>
                  <a:gd name="T109" fmla="*/ 38 h 46"/>
                  <a:gd name="T110" fmla="*/ 13 w 108"/>
                  <a:gd name="T111" fmla="*/ 37 h 46"/>
                  <a:gd name="T112" fmla="*/ 19 w 108"/>
                  <a:gd name="T113" fmla="*/ 40 h 46"/>
                  <a:gd name="T114" fmla="*/ 24 w 108"/>
                  <a:gd name="T115" fmla="*/ 37 h 46"/>
                  <a:gd name="T116" fmla="*/ 24 w 108"/>
                  <a:gd name="T117" fmla="*/ 37 h 46"/>
                  <a:gd name="T118" fmla="*/ 24 w 108"/>
                  <a:gd name="T119" fmla="*/ 37 h 46"/>
                  <a:gd name="T120" fmla="*/ 24 w 108"/>
                  <a:gd name="T121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8" h="46">
                    <a:moveTo>
                      <a:pt x="24" y="37"/>
                    </a:moveTo>
                    <a:lnTo>
                      <a:pt x="27" y="37"/>
                    </a:lnTo>
                    <a:lnTo>
                      <a:pt x="28" y="37"/>
                    </a:lnTo>
                    <a:lnTo>
                      <a:pt x="32" y="37"/>
                    </a:lnTo>
                    <a:lnTo>
                      <a:pt x="36" y="34"/>
                    </a:lnTo>
                    <a:lnTo>
                      <a:pt x="37" y="34"/>
                    </a:lnTo>
                    <a:lnTo>
                      <a:pt x="37" y="37"/>
                    </a:lnTo>
                    <a:lnTo>
                      <a:pt x="40" y="38"/>
                    </a:lnTo>
                    <a:lnTo>
                      <a:pt x="44" y="42"/>
                    </a:lnTo>
                    <a:lnTo>
                      <a:pt x="53" y="44"/>
                    </a:lnTo>
                    <a:lnTo>
                      <a:pt x="57" y="44"/>
                    </a:lnTo>
                    <a:lnTo>
                      <a:pt x="59" y="44"/>
                    </a:lnTo>
                    <a:lnTo>
                      <a:pt x="61" y="44"/>
                    </a:lnTo>
                    <a:lnTo>
                      <a:pt x="67" y="46"/>
                    </a:lnTo>
                    <a:lnTo>
                      <a:pt x="72" y="46"/>
                    </a:lnTo>
                    <a:lnTo>
                      <a:pt x="77" y="42"/>
                    </a:lnTo>
                    <a:lnTo>
                      <a:pt x="80" y="42"/>
                    </a:lnTo>
                    <a:lnTo>
                      <a:pt x="84" y="42"/>
                    </a:lnTo>
                    <a:lnTo>
                      <a:pt x="85" y="42"/>
                    </a:lnTo>
                    <a:lnTo>
                      <a:pt x="88" y="42"/>
                    </a:lnTo>
                    <a:lnTo>
                      <a:pt x="89" y="40"/>
                    </a:lnTo>
                    <a:lnTo>
                      <a:pt x="90" y="41"/>
                    </a:lnTo>
                    <a:lnTo>
                      <a:pt x="90" y="40"/>
                    </a:lnTo>
                    <a:lnTo>
                      <a:pt x="93" y="38"/>
                    </a:lnTo>
                    <a:lnTo>
                      <a:pt x="94" y="38"/>
                    </a:lnTo>
                    <a:lnTo>
                      <a:pt x="98" y="37"/>
                    </a:lnTo>
                    <a:lnTo>
                      <a:pt x="98" y="31"/>
                    </a:lnTo>
                    <a:lnTo>
                      <a:pt x="98" y="29"/>
                    </a:lnTo>
                    <a:lnTo>
                      <a:pt x="101" y="27"/>
                    </a:lnTo>
                    <a:lnTo>
                      <a:pt x="101" y="25"/>
                    </a:lnTo>
                    <a:lnTo>
                      <a:pt x="98" y="24"/>
                    </a:lnTo>
                    <a:lnTo>
                      <a:pt x="101" y="24"/>
                    </a:lnTo>
                    <a:lnTo>
                      <a:pt x="102" y="24"/>
                    </a:lnTo>
                    <a:lnTo>
                      <a:pt x="105" y="25"/>
                    </a:lnTo>
                    <a:lnTo>
                      <a:pt x="105" y="24"/>
                    </a:lnTo>
                    <a:lnTo>
                      <a:pt x="106" y="20"/>
                    </a:lnTo>
                    <a:lnTo>
                      <a:pt x="108" y="17"/>
                    </a:lnTo>
                    <a:lnTo>
                      <a:pt x="105" y="16"/>
                    </a:lnTo>
                    <a:lnTo>
                      <a:pt x="105" y="12"/>
                    </a:lnTo>
                    <a:lnTo>
                      <a:pt x="105" y="11"/>
                    </a:lnTo>
                    <a:lnTo>
                      <a:pt x="105" y="8"/>
                    </a:lnTo>
                    <a:lnTo>
                      <a:pt x="102" y="7"/>
                    </a:lnTo>
                    <a:lnTo>
                      <a:pt x="101" y="5"/>
                    </a:lnTo>
                    <a:lnTo>
                      <a:pt x="101" y="4"/>
                    </a:lnTo>
                    <a:lnTo>
                      <a:pt x="98" y="4"/>
                    </a:lnTo>
                    <a:lnTo>
                      <a:pt x="94" y="4"/>
                    </a:lnTo>
                    <a:lnTo>
                      <a:pt x="93" y="4"/>
                    </a:lnTo>
                    <a:lnTo>
                      <a:pt x="89" y="4"/>
                    </a:lnTo>
                    <a:lnTo>
                      <a:pt x="85" y="3"/>
                    </a:lnTo>
                    <a:lnTo>
                      <a:pt x="81" y="0"/>
                    </a:lnTo>
                    <a:lnTo>
                      <a:pt x="76" y="0"/>
                    </a:lnTo>
                    <a:lnTo>
                      <a:pt x="76" y="3"/>
                    </a:lnTo>
                    <a:lnTo>
                      <a:pt x="74" y="4"/>
                    </a:lnTo>
                    <a:lnTo>
                      <a:pt x="74" y="7"/>
                    </a:lnTo>
                    <a:lnTo>
                      <a:pt x="72" y="8"/>
                    </a:lnTo>
                    <a:lnTo>
                      <a:pt x="71" y="8"/>
                    </a:lnTo>
                    <a:lnTo>
                      <a:pt x="67" y="8"/>
                    </a:lnTo>
                    <a:lnTo>
                      <a:pt x="63" y="7"/>
                    </a:lnTo>
                    <a:lnTo>
                      <a:pt x="61" y="4"/>
                    </a:lnTo>
                    <a:lnTo>
                      <a:pt x="59" y="3"/>
                    </a:lnTo>
                    <a:lnTo>
                      <a:pt x="59" y="3"/>
                    </a:lnTo>
                    <a:lnTo>
                      <a:pt x="59" y="4"/>
                    </a:lnTo>
                    <a:lnTo>
                      <a:pt x="61" y="7"/>
                    </a:lnTo>
                    <a:lnTo>
                      <a:pt x="59" y="8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5" y="8"/>
                    </a:lnTo>
                    <a:lnTo>
                      <a:pt x="55" y="11"/>
                    </a:lnTo>
                    <a:lnTo>
                      <a:pt x="53" y="12"/>
                    </a:lnTo>
                    <a:lnTo>
                      <a:pt x="51" y="13"/>
                    </a:lnTo>
                    <a:lnTo>
                      <a:pt x="48" y="16"/>
                    </a:lnTo>
                    <a:lnTo>
                      <a:pt x="47" y="17"/>
                    </a:lnTo>
                    <a:lnTo>
                      <a:pt x="48" y="17"/>
                    </a:lnTo>
                    <a:lnTo>
                      <a:pt x="48" y="20"/>
                    </a:lnTo>
                    <a:lnTo>
                      <a:pt x="48" y="21"/>
                    </a:lnTo>
                    <a:lnTo>
                      <a:pt x="49" y="24"/>
                    </a:lnTo>
                    <a:lnTo>
                      <a:pt x="49" y="25"/>
                    </a:lnTo>
                    <a:lnTo>
                      <a:pt x="49" y="27"/>
                    </a:lnTo>
                    <a:lnTo>
                      <a:pt x="48" y="27"/>
                    </a:lnTo>
                    <a:lnTo>
                      <a:pt x="45" y="25"/>
                    </a:lnTo>
                    <a:lnTo>
                      <a:pt x="45" y="24"/>
                    </a:lnTo>
                    <a:lnTo>
                      <a:pt x="44" y="25"/>
                    </a:lnTo>
                    <a:lnTo>
                      <a:pt x="43" y="25"/>
                    </a:lnTo>
                    <a:lnTo>
                      <a:pt x="41" y="25"/>
                    </a:lnTo>
                    <a:lnTo>
                      <a:pt x="37" y="24"/>
                    </a:lnTo>
                    <a:lnTo>
                      <a:pt x="37" y="25"/>
                    </a:lnTo>
                    <a:lnTo>
                      <a:pt x="32" y="25"/>
                    </a:lnTo>
                    <a:lnTo>
                      <a:pt x="28" y="27"/>
                    </a:lnTo>
                    <a:lnTo>
                      <a:pt x="25" y="28"/>
                    </a:lnTo>
                    <a:lnTo>
                      <a:pt x="24" y="29"/>
                    </a:lnTo>
                    <a:lnTo>
                      <a:pt x="23" y="29"/>
                    </a:lnTo>
                    <a:lnTo>
                      <a:pt x="20" y="27"/>
                    </a:lnTo>
                    <a:lnTo>
                      <a:pt x="19" y="27"/>
                    </a:lnTo>
                    <a:lnTo>
                      <a:pt x="17" y="27"/>
                    </a:lnTo>
                    <a:lnTo>
                      <a:pt x="13" y="25"/>
                    </a:lnTo>
                    <a:lnTo>
                      <a:pt x="11" y="29"/>
                    </a:lnTo>
                    <a:lnTo>
                      <a:pt x="11" y="31"/>
                    </a:lnTo>
                    <a:lnTo>
                      <a:pt x="9" y="31"/>
                    </a:lnTo>
                    <a:lnTo>
                      <a:pt x="9" y="29"/>
                    </a:lnTo>
                    <a:lnTo>
                      <a:pt x="5" y="27"/>
                    </a:lnTo>
                    <a:lnTo>
                      <a:pt x="4" y="27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1" y="29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0" y="34"/>
                    </a:lnTo>
                    <a:lnTo>
                      <a:pt x="4" y="37"/>
                    </a:lnTo>
                    <a:lnTo>
                      <a:pt x="7" y="38"/>
                    </a:lnTo>
                    <a:lnTo>
                      <a:pt x="9" y="38"/>
                    </a:lnTo>
                    <a:lnTo>
                      <a:pt x="11" y="37"/>
                    </a:lnTo>
                    <a:lnTo>
                      <a:pt x="13" y="37"/>
                    </a:lnTo>
                    <a:lnTo>
                      <a:pt x="15" y="38"/>
                    </a:lnTo>
                    <a:lnTo>
                      <a:pt x="19" y="40"/>
                    </a:lnTo>
                    <a:lnTo>
                      <a:pt x="23" y="38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lnTo>
                      <a:pt x="24" y="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98">
                <a:extLst>
                  <a:ext uri="{FF2B5EF4-FFF2-40B4-BE49-F238E27FC236}">
                    <a16:creationId xmlns:a16="http://schemas.microsoft.com/office/drawing/2014/main" id="{D8467A24-A6B9-4A36-B2D9-C6D584836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1822" y="2408242"/>
                <a:ext cx="150813" cy="69850"/>
              </a:xfrm>
              <a:custGeom>
                <a:avLst/>
                <a:gdLst>
                  <a:gd name="T0" fmla="*/ 88 w 95"/>
                  <a:gd name="T1" fmla="*/ 21 h 44"/>
                  <a:gd name="T2" fmla="*/ 83 w 95"/>
                  <a:gd name="T3" fmla="*/ 19 h 44"/>
                  <a:gd name="T4" fmla="*/ 77 w 95"/>
                  <a:gd name="T5" fmla="*/ 19 h 44"/>
                  <a:gd name="T6" fmla="*/ 77 w 95"/>
                  <a:gd name="T7" fmla="*/ 13 h 44"/>
                  <a:gd name="T8" fmla="*/ 71 w 95"/>
                  <a:gd name="T9" fmla="*/ 13 h 44"/>
                  <a:gd name="T10" fmla="*/ 68 w 95"/>
                  <a:gd name="T11" fmla="*/ 13 h 44"/>
                  <a:gd name="T12" fmla="*/ 61 w 95"/>
                  <a:gd name="T13" fmla="*/ 17 h 44"/>
                  <a:gd name="T14" fmla="*/ 57 w 95"/>
                  <a:gd name="T15" fmla="*/ 13 h 44"/>
                  <a:gd name="T16" fmla="*/ 57 w 95"/>
                  <a:gd name="T17" fmla="*/ 9 h 44"/>
                  <a:gd name="T18" fmla="*/ 56 w 95"/>
                  <a:gd name="T19" fmla="*/ 8 h 44"/>
                  <a:gd name="T20" fmla="*/ 52 w 95"/>
                  <a:gd name="T21" fmla="*/ 5 h 44"/>
                  <a:gd name="T22" fmla="*/ 44 w 95"/>
                  <a:gd name="T23" fmla="*/ 5 h 44"/>
                  <a:gd name="T24" fmla="*/ 43 w 95"/>
                  <a:gd name="T25" fmla="*/ 3 h 44"/>
                  <a:gd name="T26" fmla="*/ 39 w 95"/>
                  <a:gd name="T27" fmla="*/ 3 h 44"/>
                  <a:gd name="T28" fmla="*/ 35 w 95"/>
                  <a:gd name="T29" fmla="*/ 4 h 44"/>
                  <a:gd name="T30" fmla="*/ 34 w 95"/>
                  <a:gd name="T31" fmla="*/ 3 h 44"/>
                  <a:gd name="T32" fmla="*/ 31 w 95"/>
                  <a:gd name="T33" fmla="*/ 0 h 44"/>
                  <a:gd name="T34" fmla="*/ 28 w 95"/>
                  <a:gd name="T35" fmla="*/ 3 h 44"/>
                  <a:gd name="T36" fmla="*/ 18 w 95"/>
                  <a:gd name="T37" fmla="*/ 8 h 44"/>
                  <a:gd name="T38" fmla="*/ 7 w 95"/>
                  <a:gd name="T39" fmla="*/ 12 h 44"/>
                  <a:gd name="T40" fmla="*/ 2 w 95"/>
                  <a:gd name="T41" fmla="*/ 15 h 44"/>
                  <a:gd name="T42" fmla="*/ 2 w 95"/>
                  <a:gd name="T43" fmla="*/ 16 h 44"/>
                  <a:gd name="T44" fmla="*/ 4 w 95"/>
                  <a:gd name="T45" fmla="*/ 21 h 44"/>
                  <a:gd name="T46" fmla="*/ 7 w 95"/>
                  <a:gd name="T47" fmla="*/ 27 h 44"/>
                  <a:gd name="T48" fmla="*/ 18 w 95"/>
                  <a:gd name="T49" fmla="*/ 36 h 44"/>
                  <a:gd name="T50" fmla="*/ 22 w 95"/>
                  <a:gd name="T51" fmla="*/ 39 h 44"/>
                  <a:gd name="T52" fmla="*/ 24 w 95"/>
                  <a:gd name="T53" fmla="*/ 40 h 44"/>
                  <a:gd name="T54" fmla="*/ 30 w 95"/>
                  <a:gd name="T55" fmla="*/ 44 h 44"/>
                  <a:gd name="T56" fmla="*/ 35 w 95"/>
                  <a:gd name="T57" fmla="*/ 44 h 44"/>
                  <a:gd name="T58" fmla="*/ 37 w 95"/>
                  <a:gd name="T59" fmla="*/ 40 h 44"/>
                  <a:gd name="T60" fmla="*/ 39 w 95"/>
                  <a:gd name="T61" fmla="*/ 36 h 44"/>
                  <a:gd name="T62" fmla="*/ 48 w 95"/>
                  <a:gd name="T63" fmla="*/ 39 h 44"/>
                  <a:gd name="T64" fmla="*/ 56 w 95"/>
                  <a:gd name="T65" fmla="*/ 40 h 44"/>
                  <a:gd name="T66" fmla="*/ 61 w 95"/>
                  <a:gd name="T67" fmla="*/ 40 h 44"/>
                  <a:gd name="T68" fmla="*/ 64 w 95"/>
                  <a:gd name="T69" fmla="*/ 41 h 44"/>
                  <a:gd name="T70" fmla="*/ 68 w 95"/>
                  <a:gd name="T71" fmla="*/ 44 h 44"/>
                  <a:gd name="T72" fmla="*/ 73 w 95"/>
                  <a:gd name="T73" fmla="*/ 40 h 44"/>
                  <a:gd name="T74" fmla="*/ 81 w 95"/>
                  <a:gd name="T75" fmla="*/ 36 h 44"/>
                  <a:gd name="T76" fmla="*/ 84 w 95"/>
                  <a:gd name="T77" fmla="*/ 32 h 44"/>
                  <a:gd name="T78" fmla="*/ 91 w 95"/>
                  <a:gd name="T79" fmla="*/ 29 h 44"/>
                  <a:gd name="T80" fmla="*/ 91 w 95"/>
                  <a:gd name="T81" fmla="*/ 23 h 44"/>
                  <a:gd name="T82" fmla="*/ 91 w 95"/>
                  <a:gd name="T83" fmla="*/ 23 h 44"/>
                  <a:gd name="T84" fmla="*/ 91 w 95"/>
                  <a:gd name="T85" fmla="*/ 23 h 44"/>
                  <a:gd name="T86" fmla="*/ 91 w 95"/>
                  <a:gd name="T87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" h="44">
                    <a:moveTo>
                      <a:pt x="91" y="23"/>
                    </a:moveTo>
                    <a:lnTo>
                      <a:pt x="88" y="21"/>
                    </a:lnTo>
                    <a:lnTo>
                      <a:pt x="84" y="19"/>
                    </a:lnTo>
                    <a:lnTo>
                      <a:pt x="83" y="19"/>
                    </a:lnTo>
                    <a:lnTo>
                      <a:pt x="79" y="19"/>
                    </a:lnTo>
                    <a:lnTo>
                      <a:pt x="77" y="19"/>
                    </a:lnTo>
                    <a:lnTo>
                      <a:pt x="77" y="17"/>
                    </a:lnTo>
                    <a:lnTo>
                      <a:pt x="77" y="13"/>
                    </a:lnTo>
                    <a:lnTo>
                      <a:pt x="73" y="13"/>
                    </a:lnTo>
                    <a:lnTo>
                      <a:pt x="71" y="13"/>
                    </a:lnTo>
                    <a:lnTo>
                      <a:pt x="65" y="12"/>
                    </a:lnTo>
                    <a:lnTo>
                      <a:pt x="68" y="13"/>
                    </a:lnTo>
                    <a:lnTo>
                      <a:pt x="64" y="17"/>
                    </a:lnTo>
                    <a:lnTo>
                      <a:pt x="61" y="17"/>
                    </a:lnTo>
                    <a:lnTo>
                      <a:pt x="60" y="16"/>
                    </a:lnTo>
                    <a:lnTo>
                      <a:pt x="57" y="13"/>
                    </a:lnTo>
                    <a:lnTo>
                      <a:pt x="56" y="12"/>
                    </a:lnTo>
                    <a:lnTo>
                      <a:pt x="57" y="9"/>
                    </a:lnTo>
                    <a:lnTo>
                      <a:pt x="57" y="8"/>
                    </a:lnTo>
                    <a:lnTo>
                      <a:pt x="56" y="8"/>
                    </a:lnTo>
                    <a:lnTo>
                      <a:pt x="52" y="8"/>
                    </a:lnTo>
                    <a:lnTo>
                      <a:pt x="52" y="5"/>
                    </a:lnTo>
                    <a:lnTo>
                      <a:pt x="48" y="5"/>
                    </a:lnTo>
                    <a:lnTo>
                      <a:pt x="44" y="5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40" y="3"/>
                    </a:lnTo>
                    <a:lnTo>
                      <a:pt x="39" y="3"/>
                    </a:lnTo>
                    <a:lnTo>
                      <a:pt x="37" y="4"/>
                    </a:lnTo>
                    <a:lnTo>
                      <a:pt x="35" y="4"/>
                    </a:lnTo>
                    <a:lnTo>
                      <a:pt x="34" y="4"/>
                    </a:lnTo>
                    <a:lnTo>
                      <a:pt x="34" y="3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0" y="3"/>
                    </a:lnTo>
                    <a:lnTo>
                      <a:pt x="28" y="3"/>
                    </a:lnTo>
                    <a:lnTo>
                      <a:pt x="22" y="5"/>
                    </a:lnTo>
                    <a:lnTo>
                      <a:pt x="18" y="8"/>
                    </a:lnTo>
                    <a:lnTo>
                      <a:pt x="12" y="9"/>
                    </a:lnTo>
                    <a:lnTo>
                      <a:pt x="7" y="12"/>
                    </a:lnTo>
                    <a:lnTo>
                      <a:pt x="3" y="13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2" y="16"/>
                    </a:lnTo>
                    <a:lnTo>
                      <a:pt x="3" y="17"/>
                    </a:lnTo>
                    <a:lnTo>
                      <a:pt x="4" y="21"/>
                    </a:lnTo>
                    <a:lnTo>
                      <a:pt x="3" y="23"/>
                    </a:lnTo>
                    <a:lnTo>
                      <a:pt x="7" y="27"/>
                    </a:lnTo>
                    <a:lnTo>
                      <a:pt x="11" y="31"/>
                    </a:lnTo>
                    <a:lnTo>
                      <a:pt x="18" y="36"/>
                    </a:lnTo>
                    <a:lnTo>
                      <a:pt x="22" y="40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24" y="40"/>
                    </a:lnTo>
                    <a:lnTo>
                      <a:pt x="26" y="43"/>
                    </a:lnTo>
                    <a:lnTo>
                      <a:pt x="30" y="44"/>
                    </a:lnTo>
                    <a:lnTo>
                      <a:pt x="34" y="44"/>
                    </a:lnTo>
                    <a:lnTo>
                      <a:pt x="35" y="44"/>
                    </a:lnTo>
                    <a:lnTo>
                      <a:pt x="37" y="43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39" y="36"/>
                    </a:lnTo>
                    <a:lnTo>
                      <a:pt x="44" y="36"/>
                    </a:lnTo>
                    <a:lnTo>
                      <a:pt x="48" y="39"/>
                    </a:lnTo>
                    <a:lnTo>
                      <a:pt x="52" y="40"/>
                    </a:lnTo>
                    <a:lnTo>
                      <a:pt x="56" y="40"/>
                    </a:lnTo>
                    <a:lnTo>
                      <a:pt x="57" y="40"/>
                    </a:lnTo>
                    <a:lnTo>
                      <a:pt x="61" y="40"/>
                    </a:lnTo>
                    <a:lnTo>
                      <a:pt x="64" y="40"/>
                    </a:lnTo>
                    <a:lnTo>
                      <a:pt x="64" y="41"/>
                    </a:lnTo>
                    <a:lnTo>
                      <a:pt x="65" y="43"/>
                    </a:lnTo>
                    <a:lnTo>
                      <a:pt x="68" y="44"/>
                    </a:lnTo>
                    <a:lnTo>
                      <a:pt x="69" y="40"/>
                    </a:lnTo>
                    <a:lnTo>
                      <a:pt x="73" y="40"/>
                    </a:lnTo>
                    <a:lnTo>
                      <a:pt x="79" y="39"/>
                    </a:lnTo>
                    <a:lnTo>
                      <a:pt x="81" y="36"/>
                    </a:lnTo>
                    <a:lnTo>
                      <a:pt x="83" y="35"/>
                    </a:lnTo>
                    <a:lnTo>
                      <a:pt x="84" y="32"/>
                    </a:lnTo>
                    <a:lnTo>
                      <a:pt x="84" y="31"/>
                    </a:lnTo>
                    <a:lnTo>
                      <a:pt x="91" y="29"/>
                    </a:lnTo>
                    <a:lnTo>
                      <a:pt x="95" y="29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1" y="23"/>
                    </a:lnTo>
                    <a:lnTo>
                      <a:pt x="91" y="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99">
                <a:extLst>
                  <a:ext uri="{FF2B5EF4-FFF2-40B4-BE49-F238E27FC236}">
                    <a16:creationId xmlns:a16="http://schemas.microsoft.com/office/drawing/2014/main" id="{A039A8B3-4FF0-4AB7-B278-2A7C19C8C2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0260" y="2176467"/>
                <a:ext cx="127000" cy="63500"/>
              </a:xfrm>
              <a:custGeom>
                <a:avLst/>
                <a:gdLst>
                  <a:gd name="T0" fmla="*/ 5 w 80"/>
                  <a:gd name="T1" fmla="*/ 17 h 40"/>
                  <a:gd name="T2" fmla="*/ 1 w 80"/>
                  <a:gd name="T3" fmla="*/ 19 h 40"/>
                  <a:gd name="T4" fmla="*/ 0 w 80"/>
                  <a:gd name="T5" fmla="*/ 21 h 40"/>
                  <a:gd name="T6" fmla="*/ 1 w 80"/>
                  <a:gd name="T7" fmla="*/ 27 h 40"/>
                  <a:gd name="T8" fmla="*/ 3 w 80"/>
                  <a:gd name="T9" fmla="*/ 27 h 40"/>
                  <a:gd name="T10" fmla="*/ 7 w 80"/>
                  <a:gd name="T11" fmla="*/ 24 h 40"/>
                  <a:gd name="T12" fmla="*/ 11 w 80"/>
                  <a:gd name="T13" fmla="*/ 24 h 40"/>
                  <a:gd name="T14" fmla="*/ 15 w 80"/>
                  <a:gd name="T15" fmla="*/ 21 h 40"/>
                  <a:gd name="T16" fmla="*/ 13 w 80"/>
                  <a:gd name="T17" fmla="*/ 19 h 40"/>
                  <a:gd name="T18" fmla="*/ 9 w 80"/>
                  <a:gd name="T19" fmla="*/ 17 h 40"/>
                  <a:gd name="T20" fmla="*/ 9 w 80"/>
                  <a:gd name="T21" fmla="*/ 17 h 40"/>
                  <a:gd name="T22" fmla="*/ 9 w 80"/>
                  <a:gd name="T23" fmla="*/ 17 h 40"/>
                  <a:gd name="T24" fmla="*/ 5 w 80"/>
                  <a:gd name="T25" fmla="*/ 15 h 40"/>
                  <a:gd name="T26" fmla="*/ 9 w 80"/>
                  <a:gd name="T27" fmla="*/ 15 h 40"/>
                  <a:gd name="T28" fmla="*/ 13 w 80"/>
                  <a:gd name="T29" fmla="*/ 11 h 40"/>
                  <a:gd name="T30" fmla="*/ 7 w 80"/>
                  <a:gd name="T31" fmla="*/ 9 h 40"/>
                  <a:gd name="T32" fmla="*/ 0 w 80"/>
                  <a:gd name="T33" fmla="*/ 11 h 40"/>
                  <a:gd name="T34" fmla="*/ 5 w 80"/>
                  <a:gd name="T35" fmla="*/ 15 h 40"/>
                  <a:gd name="T36" fmla="*/ 5 w 80"/>
                  <a:gd name="T37" fmla="*/ 15 h 40"/>
                  <a:gd name="T38" fmla="*/ 5 w 80"/>
                  <a:gd name="T39" fmla="*/ 15 h 40"/>
                  <a:gd name="T40" fmla="*/ 5 w 80"/>
                  <a:gd name="T41" fmla="*/ 15 h 40"/>
                  <a:gd name="T42" fmla="*/ 76 w 80"/>
                  <a:gd name="T43" fmla="*/ 5 h 40"/>
                  <a:gd name="T44" fmla="*/ 80 w 80"/>
                  <a:gd name="T45" fmla="*/ 5 h 40"/>
                  <a:gd name="T46" fmla="*/ 72 w 80"/>
                  <a:gd name="T47" fmla="*/ 4 h 40"/>
                  <a:gd name="T48" fmla="*/ 55 w 80"/>
                  <a:gd name="T49" fmla="*/ 1 h 40"/>
                  <a:gd name="T50" fmla="*/ 43 w 80"/>
                  <a:gd name="T51" fmla="*/ 0 h 40"/>
                  <a:gd name="T52" fmla="*/ 40 w 80"/>
                  <a:gd name="T53" fmla="*/ 1 h 40"/>
                  <a:gd name="T54" fmla="*/ 33 w 80"/>
                  <a:gd name="T55" fmla="*/ 4 h 40"/>
                  <a:gd name="T56" fmla="*/ 28 w 80"/>
                  <a:gd name="T57" fmla="*/ 4 h 40"/>
                  <a:gd name="T58" fmla="*/ 27 w 80"/>
                  <a:gd name="T59" fmla="*/ 5 h 40"/>
                  <a:gd name="T60" fmla="*/ 19 w 80"/>
                  <a:gd name="T61" fmla="*/ 7 h 40"/>
                  <a:gd name="T62" fmla="*/ 20 w 80"/>
                  <a:gd name="T63" fmla="*/ 9 h 40"/>
                  <a:gd name="T64" fmla="*/ 19 w 80"/>
                  <a:gd name="T65" fmla="*/ 15 h 40"/>
                  <a:gd name="T66" fmla="*/ 20 w 80"/>
                  <a:gd name="T67" fmla="*/ 17 h 40"/>
                  <a:gd name="T68" fmla="*/ 24 w 80"/>
                  <a:gd name="T69" fmla="*/ 23 h 40"/>
                  <a:gd name="T70" fmla="*/ 29 w 80"/>
                  <a:gd name="T71" fmla="*/ 23 h 40"/>
                  <a:gd name="T72" fmla="*/ 33 w 80"/>
                  <a:gd name="T73" fmla="*/ 23 h 40"/>
                  <a:gd name="T74" fmla="*/ 33 w 80"/>
                  <a:gd name="T75" fmla="*/ 24 h 40"/>
                  <a:gd name="T76" fmla="*/ 32 w 80"/>
                  <a:gd name="T77" fmla="*/ 31 h 40"/>
                  <a:gd name="T78" fmla="*/ 40 w 80"/>
                  <a:gd name="T79" fmla="*/ 27 h 40"/>
                  <a:gd name="T80" fmla="*/ 49 w 80"/>
                  <a:gd name="T81" fmla="*/ 28 h 40"/>
                  <a:gd name="T82" fmla="*/ 60 w 80"/>
                  <a:gd name="T83" fmla="*/ 35 h 40"/>
                  <a:gd name="T84" fmla="*/ 68 w 80"/>
                  <a:gd name="T85" fmla="*/ 35 h 40"/>
                  <a:gd name="T86" fmla="*/ 76 w 80"/>
                  <a:gd name="T87" fmla="*/ 37 h 40"/>
                  <a:gd name="T88" fmla="*/ 77 w 80"/>
                  <a:gd name="T89" fmla="*/ 37 h 40"/>
                  <a:gd name="T90" fmla="*/ 72 w 80"/>
                  <a:gd name="T91" fmla="*/ 35 h 40"/>
                  <a:gd name="T92" fmla="*/ 73 w 80"/>
                  <a:gd name="T93" fmla="*/ 27 h 40"/>
                  <a:gd name="T94" fmla="*/ 72 w 80"/>
                  <a:gd name="T95" fmla="*/ 23 h 40"/>
                  <a:gd name="T96" fmla="*/ 72 w 80"/>
                  <a:gd name="T97" fmla="*/ 17 h 40"/>
                  <a:gd name="T98" fmla="*/ 72 w 80"/>
                  <a:gd name="T99" fmla="*/ 11 h 40"/>
                  <a:gd name="T100" fmla="*/ 73 w 80"/>
                  <a:gd name="T101" fmla="*/ 9 h 40"/>
                  <a:gd name="T102" fmla="*/ 73 w 80"/>
                  <a:gd name="T103" fmla="*/ 9 h 40"/>
                  <a:gd name="T104" fmla="*/ 73 w 80"/>
                  <a:gd name="T105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0" h="40">
                    <a:moveTo>
                      <a:pt x="9" y="17"/>
                    </a:moveTo>
                    <a:lnTo>
                      <a:pt x="5" y="17"/>
                    </a:lnTo>
                    <a:lnTo>
                      <a:pt x="3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21"/>
                    </a:lnTo>
                    <a:lnTo>
                      <a:pt x="1" y="24"/>
                    </a:lnTo>
                    <a:lnTo>
                      <a:pt x="1" y="27"/>
                    </a:lnTo>
                    <a:lnTo>
                      <a:pt x="1" y="28"/>
                    </a:lnTo>
                    <a:lnTo>
                      <a:pt x="3" y="27"/>
                    </a:lnTo>
                    <a:lnTo>
                      <a:pt x="5" y="24"/>
                    </a:lnTo>
                    <a:lnTo>
                      <a:pt x="7" y="24"/>
                    </a:lnTo>
                    <a:lnTo>
                      <a:pt x="9" y="23"/>
                    </a:lnTo>
                    <a:lnTo>
                      <a:pt x="11" y="24"/>
                    </a:lnTo>
                    <a:lnTo>
                      <a:pt x="13" y="23"/>
                    </a:lnTo>
                    <a:lnTo>
                      <a:pt x="15" y="21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lnTo>
                      <a:pt x="9" y="17"/>
                    </a:lnTo>
                    <a:close/>
                    <a:moveTo>
                      <a:pt x="5" y="15"/>
                    </a:moveTo>
                    <a:lnTo>
                      <a:pt x="7" y="15"/>
                    </a:lnTo>
                    <a:lnTo>
                      <a:pt x="9" y="15"/>
                    </a:lnTo>
                    <a:lnTo>
                      <a:pt x="11" y="13"/>
                    </a:lnTo>
                    <a:lnTo>
                      <a:pt x="13" y="11"/>
                    </a:lnTo>
                    <a:lnTo>
                      <a:pt x="11" y="11"/>
                    </a:lnTo>
                    <a:lnTo>
                      <a:pt x="7" y="9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3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5" y="15"/>
                    </a:lnTo>
                    <a:close/>
                    <a:moveTo>
                      <a:pt x="73" y="9"/>
                    </a:moveTo>
                    <a:lnTo>
                      <a:pt x="76" y="5"/>
                    </a:lnTo>
                    <a:lnTo>
                      <a:pt x="77" y="5"/>
                    </a:lnTo>
                    <a:lnTo>
                      <a:pt x="80" y="5"/>
                    </a:lnTo>
                    <a:lnTo>
                      <a:pt x="76" y="4"/>
                    </a:lnTo>
                    <a:lnTo>
                      <a:pt x="72" y="4"/>
                    </a:lnTo>
                    <a:lnTo>
                      <a:pt x="64" y="4"/>
                    </a:lnTo>
                    <a:lnTo>
                      <a:pt x="55" y="1"/>
                    </a:lnTo>
                    <a:lnTo>
                      <a:pt x="49" y="1"/>
                    </a:lnTo>
                    <a:lnTo>
                      <a:pt x="43" y="0"/>
                    </a:lnTo>
                    <a:lnTo>
                      <a:pt x="43" y="1"/>
                    </a:lnTo>
                    <a:lnTo>
                      <a:pt x="40" y="1"/>
                    </a:lnTo>
                    <a:lnTo>
                      <a:pt x="33" y="1"/>
                    </a:lnTo>
                    <a:lnTo>
                      <a:pt x="33" y="4"/>
                    </a:lnTo>
                    <a:lnTo>
                      <a:pt x="29" y="4"/>
                    </a:lnTo>
                    <a:lnTo>
                      <a:pt x="28" y="4"/>
                    </a:lnTo>
                    <a:lnTo>
                      <a:pt x="24" y="4"/>
                    </a:lnTo>
                    <a:lnTo>
                      <a:pt x="27" y="5"/>
                    </a:lnTo>
                    <a:lnTo>
                      <a:pt x="23" y="5"/>
                    </a:lnTo>
                    <a:lnTo>
                      <a:pt x="19" y="7"/>
                    </a:lnTo>
                    <a:lnTo>
                      <a:pt x="19" y="11"/>
                    </a:lnTo>
                    <a:lnTo>
                      <a:pt x="20" y="9"/>
                    </a:lnTo>
                    <a:lnTo>
                      <a:pt x="19" y="13"/>
                    </a:lnTo>
                    <a:lnTo>
                      <a:pt x="19" y="15"/>
                    </a:lnTo>
                    <a:lnTo>
                      <a:pt x="20" y="15"/>
                    </a:lnTo>
                    <a:lnTo>
                      <a:pt x="20" y="17"/>
                    </a:lnTo>
                    <a:lnTo>
                      <a:pt x="20" y="19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29" y="23"/>
                    </a:lnTo>
                    <a:lnTo>
                      <a:pt x="32" y="21"/>
                    </a:lnTo>
                    <a:lnTo>
                      <a:pt x="33" y="23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3" y="24"/>
                    </a:lnTo>
                    <a:lnTo>
                      <a:pt x="32" y="31"/>
                    </a:lnTo>
                    <a:lnTo>
                      <a:pt x="36" y="28"/>
                    </a:lnTo>
                    <a:lnTo>
                      <a:pt x="40" y="27"/>
                    </a:lnTo>
                    <a:lnTo>
                      <a:pt x="43" y="27"/>
                    </a:lnTo>
                    <a:lnTo>
                      <a:pt x="49" y="28"/>
                    </a:lnTo>
                    <a:lnTo>
                      <a:pt x="57" y="32"/>
                    </a:lnTo>
                    <a:lnTo>
                      <a:pt x="60" y="35"/>
                    </a:lnTo>
                    <a:lnTo>
                      <a:pt x="63" y="35"/>
                    </a:lnTo>
                    <a:lnTo>
                      <a:pt x="68" y="35"/>
                    </a:lnTo>
                    <a:lnTo>
                      <a:pt x="72" y="36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7" y="37"/>
                    </a:lnTo>
                    <a:lnTo>
                      <a:pt x="73" y="36"/>
                    </a:lnTo>
                    <a:lnTo>
                      <a:pt x="72" y="35"/>
                    </a:lnTo>
                    <a:lnTo>
                      <a:pt x="77" y="31"/>
                    </a:lnTo>
                    <a:lnTo>
                      <a:pt x="73" y="27"/>
                    </a:lnTo>
                    <a:lnTo>
                      <a:pt x="72" y="24"/>
                    </a:lnTo>
                    <a:lnTo>
                      <a:pt x="72" y="23"/>
                    </a:lnTo>
                    <a:lnTo>
                      <a:pt x="72" y="21"/>
                    </a:lnTo>
                    <a:lnTo>
                      <a:pt x="72" y="17"/>
                    </a:lnTo>
                    <a:lnTo>
                      <a:pt x="71" y="15"/>
                    </a:lnTo>
                    <a:lnTo>
                      <a:pt x="72" y="11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3" y="9"/>
                    </a:lnTo>
                    <a:lnTo>
                      <a:pt x="7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00">
                <a:extLst>
                  <a:ext uri="{FF2B5EF4-FFF2-40B4-BE49-F238E27FC236}">
                    <a16:creationId xmlns:a16="http://schemas.microsoft.com/office/drawing/2014/main" id="{95E886C4-E424-4F38-B71C-5D4F6B25B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1336" y="2227266"/>
                <a:ext cx="96839" cy="84138"/>
              </a:xfrm>
              <a:custGeom>
                <a:avLst/>
                <a:gdLst>
                  <a:gd name="T0" fmla="*/ 29 w 61"/>
                  <a:gd name="T1" fmla="*/ 21 h 53"/>
                  <a:gd name="T2" fmla="*/ 29 w 61"/>
                  <a:gd name="T3" fmla="*/ 12 h 53"/>
                  <a:gd name="T4" fmla="*/ 33 w 61"/>
                  <a:gd name="T5" fmla="*/ 3 h 53"/>
                  <a:gd name="T6" fmla="*/ 21 w 61"/>
                  <a:gd name="T7" fmla="*/ 8 h 53"/>
                  <a:gd name="T8" fmla="*/ 4 w 61"/>
                  <a:gd name="T9" fmla="*/ 13 h 53"/>
                  <a:gd name="T10" fmla="*/ 8 w 61"/>
                  <a:gd name="T11" fmla="*/ 13 h 53"/>
                  <a:gd name="T12" fmla="*/ 16 w 61"/>
                  <a:gd name="T13" fmla="*/ 13 h 53"/>
                  <a:gd name="T14" fmla="*/ 17 w 61"/>
                  <a:gd name="T15" fmla="*/ 21 h 53"/>
                  <a:gd name="T16" fmla="*/ 13 w 61"/>
                  <a:gd name="T17" fmla="*/ 17 h 53"/>
                  <a:gd name="T18" fmla="*/ 8 w 61"/>
                  <a:gd name="T19" fmla="*/ 19 h 53"/>
                  <a:gd name="T20" fmla="*/ 0 w 61"/>
                  <a:gd name="T21" fmla="*/ 25 h 53"/>
                  <a:gd name="T22" fmla="*/ 3 w 61"/>
                  <a:gd name="T23" fmla="*/ 33 h 53"/>
                  <a:gd name="T24" fmla="*/ 4 w 61"/>
                  <a:gd name="T25" fmla="*/ 36 h 53"/>
                  <a:gd name="T26" fmla="*/ 8 w 61"/>
                  <a:gd name="T27" fmla="*/ 44 h 53"/>
                  <a:gd name="T28" fmla="*/ 17 w 61"/>
                  <a:gd name="T29" fmla="*/ 49 h 53"/>
                  <a:gd name="T30" fmla="*/ 21 w 61"/>
                  <a:gd name="T31" fmla="*/ 46 h 53"/>
                  <a:gd name="T32" fmla="*/ 21 w 61"/>
                  <a:gd name="T33" fmla="*/ 42 h 53"/>
                  <a:gd name="T34" fmla="*/ 21 w 61"/>
                  <a:gd name="T35" fmla="*/ 34 h 53"/>
                  <a:gd name="T36" fmla="*/ 25 w 61"/>
                  <a:gd name="T37" fmla="*/ 33 h 53"/>
                  <a:gd name="T38" fmla="*/ 33 w 61"/>
                  <a:gd name="T39" fmla="*/ 25 h 53"/>
                  <a:gd name="T40" fmla="*/ 39 w 61"/>
                  <a:gd name="T41" fmla="*/ 25 h 53"/>
                  <a:gd name="T42" fmla="*/ 39 w 61"/>
                  <a:gd name="T43" fmla="*/ 21 h 53"/>
                  <a:gd name="T44" fmla="*/ 35 w 61"/>
                  <a:gd name="T45" fmla="*/ 36 h 53"/>
                  <a:gd name="T46" fmla="*/ 29 w 61"/>
                  <a:gd name="T47" fmla="*/ 36 h 53"/>
                  <a:gd name="T48" fmla="*/ 29 w 61"/>
                  <a:gd name="T49" fmla="*/ 44 h 53"/>
                  <a:gd name="T50" fmla="*/ 37 w 61"/>
                  <a:gd name="T51" fmla="*/ 42 h 53"/>
                  <a:gd name="T52" fmla="*/ 35 w 61"/>
                  <a:gd name="T53" fmla="*/ 36 h 53"/>
                  <a:gd name="T54" fmla="*/ 35 w 61"/>
                  <a:gd name="T55" fmla="*/ 36 h 53"/>
                  <a:gd name="T56" fmla="*/ 61 w 61"/>
                  <a:gd name="T57" fmla="*/ 29 h 53"/>
                  <a:gd name="T58" fmla="*/ 53 w 61"/>
                  <a:gd name="T59" fmla="*/ 33 h 53"/>
                  <a:gd name="T60" fmla="*/ 52 w 61"/>
                  <a:gd name="T61" fmla="*/ 31 h 53"/>
                  <a:gd name="T62" fmla="*/ 51 w 61"/>
                  <a:gd name="T63" fmla="*/ 31 h 53"/>
                  <a:gd name="T64" fmla="*/ 43 w 61"/>
                  <a:gd name="T65" fmla="*/ 33 h 53"/>
                  <a:gd name="T66" fmla="*/ 40 w 61"/>
                  <a:gd name="T67" fmla="*/ 40 h 53"/>
                  <a:gd name="T68" fmla="*/ 51 w 61"/>
                  <a:gd name="T69" fmla="*/ 44 h 53"/>
                  <a:gd name="T70" fmla="*/ 53 w 61"/>
                  <a:gd name="T71" fmla="*/ 44 h 53"/>
                  <a:gd name="T72" fmla="*/ 57 w 61"/>
                  <a:gd name="T73" fmla="*/ 40 h 53"/>
                  <a:gd name="T74" fmla="*/ 61 w 61"/>
                  <a:gd name="T75" fmla="*/ 34 h 53"/>
                  <a:gd name="T76" fmla="*/ 60 w 61"/>
                  <a:gd name="T77" fmla="*/ 31 h 53"/>
                  <a:gd name="T78" fmla="*/ 60 w 61"/>
                  <a:gd name="T79" fmla="*/ 31 h 53"/>
                  <a:gd name="T80" fmla="*/ 44 w 61"/>
                  <a:gd name="T81" fmla="*/ 48 h 53"/>
                  <a:gd name="T82" fmla="*/ 44 w 61"/>
                  <a:gd name="T83" fmla="*/ 52 h 53"/>
                  <a:gd name="T84" fmla="*/ 52 w 61"/>
                  <a:gd name="T85" fmla="*/ 53 h 53"/>
                  <a:gd name="T86" fmla="*/ 51 w 61"/>
                  <a:gd name="T87" fmla="*/ 48 h 53"/>
                  <a:gd name="T88" fmla="*/ 51 w 61"/>
                  <a:gd name="T89" fmla="*/ 49 h 53"/>
                  <a:gd name="T90" fmla="*/ 4 w 61"/>
                  <a:gd name="T91" fmla="*/ 49 h 53"/>
                  <a:gd name="T92" fmla="*/ 4 w 61"/>
                  <a:gd name="T93" fmla="*/ 49 h 53"/>
                  <a:gd name="T94" fmla="*/ 4 w 61"/>
                  <a:gd name="T95" fmla="*/ 4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1" h="53">
                    <a:moveTo>
                      <a:pt x="39" y="21"/>
                    </a:moveTo>
                    <a:lnTo>
                      <a:pt x="33" y="19"/>
                    </a:lnTo>
                    <a:lnTo>
                      <a:pt x="31" y="19"/>
                    </a:lnTo>
                    <a:lnTo>
                      <a:pt x="29" y="21"/>
                    </a:lnTo>
                    <a:lnTo>
                      <a:pt x="29" y="19"/>
                    </a:lnTo>
                    <a:lnTo>
                      <a:pt x="31" y="17"/>
                    </a:lnTo>
                    <a:lnTo>
                      <a:pt x="29" y="13"/>
                    </a:lnTo>
                    <a:lnTo>
                      <a:pt x="29" y="12"/>
                    </a:lnTo>
                    <a:lnTo>
                      <a:pt x="33" y="8"/>
                    </a:lnTo>
                    <a:lnTo>
                      <a:pt x="33" y="5"/>
                    </a:lnTo>
                    <a:lnTo>
                      <a:pt x="33" y="4"/>
                    </a:lnTo>
                    <a:lnTo>
                      <a:pt x="33" y="3"/>
                    </a:lnTo>
                    <a:lnTo>
                      <a:pt x="35" y="0"/>
                    </a:lnTo>
                    <a:lnTo>
                      <a:pt x="29" y="3"/>
                    </a:lnTo>
                    <a:lnTo>
                      <a:pt x="24" y="4"/>
                    </a:lnTo>
                    <a:lnTo>
                      <a:pt x="21" y="8"/>
                    </a:lnTo>
                    <a:lnTo>
                      <a:pt x="17" y="9"/>
                    </a:lnTo>
                    <a:lnTo>
                      <a:pt x="12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4" y="16"/>
                    </a:lnTo>
                    <a:lnTo>
                      <a:pt x="7" y="17"/>
                    </a:lnTo>
                    <a:lnTo>
                      <a:pt x="8" y="16"/>
                    </a:lnTo>
                    <a:lnTo>
                      <a:pt x="8" y="13"/>
                    </a:lnTo>
                    <a:lnTo>
                      <a:pt x="12" y="12"/>
                    </a:lnTo>
                    <a:lnTo>
                      <a:pt x="13" y="12"/>
                    </a:lnTo>
                    <a:lnTo>
                      <a:pt x="20" y="12"/>
                    </a:lnTo>
                    <a:lnTo>
                      <a:pt x="16" y="13"/>
                    </a:lnTo>
                    <a:lnTo>
                      <a:pt x="16" y="16"/>
                    </a:lnTo>
                    <a:lnTo>
                      <a:pt x="16" y="17"/>
                    </a:lnTo>
                    <a:lnTo>
                      <a:pt x="17" y="19"/>
                    </a:lnTo>
                    <a:lnTo>
                      <a:pt x="17" y="21"/>
                    </a:lnTo>
                    <a:lnTo>
                      <a:pt x="16" y="19"/>
                    </a:lnTo>
                    <a:lnTo>
                      <a:pt x="13" y="19"/>
                    </a:lnTo>
                    <a:lnTo>
                      <a:pt x="16" y="17"/>
                    </a:lnTo>
                    <a:lnTo>
                      <a:pt x="13" y="17"/>
                    </a:lnTo>
                    <a:lnTo>
                      <a:pt x="12" y="17"/>
                    </a:lnTo>
                    <a:lnTo>
                      <a:pt x="11" y="19"/>
                    </a:lnTo>
                    <a:lnTo>
                      <a:pt x="8" y="21"/>
                    </a:lnTo>
                    <a:lnTo>
                      <a:pt x="8" y="19"/>
                    </a:lnTo>
                    <a:lnTo>
                      <a:pt x="4" y="19"/>
                    </a:lnTo>
                    <a:lnTo>
                      <a:pt x="3" y="17"/>
                    </a:lnTo>
                    <a:lnTo>
                      <a:pt x="3" y="19"/>
                    </a:lnTo>
                    <a:lnTo>
                      <a:pt x="0" y="25"/>
                    </a:lnTo>
                    <a:lnTo>
                      <a:pt x="3" y="29"/>
                    </a:lnTo>
                    <a:lnTo>
                      <a:pt x="4" y="31"/>
                    </a:lnTo>
                    <a:lnTo>
                      <a:pt x="4" y="33"/>
                    </a:lnTo>
                    <a:lnTo>
                      <a:pt x="3" y="33"/>
                    </a:lnTo>
                    <a:lnTo>
                      <a:pt x="3" y="34"/>
                    </a:lnTo>
                    <a:lnTo>
                      <a:pt x="3" y="38"/>
                    </a:lnTo>
                    <a:lnTo>
                      <a:pt x="4" y="38"/>
                    </a:lnTo>
                    <a:lnTo>
                      <a:pt x="4" y="36"/>
                    </a:lnTo>
                    <a:lnTo>
                      <a:pt x="8" y="40"/>
                    </a:lnTo>
                    <a:lnTo>
                      <a:pt x="8" y="42"/>
                    </a:lnTo>
                    <a:lnTo>
                      <a:pt x="7" y="44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11" y="48"/>
                    </a:lnTo>
                    <a:lnTo>
                      <a:pt x="16" y="49"/>
                    </a:lnTo>
                    <a:lnTo>
                      <a:pt x="17" y="49"/>
                    </a:lnTo>
                    <a:lnTo>
                      <a:pt x="20" y="48"/>
                    </a:lnTo>
                    <a:lnTo>
                      <a:pt x="21" y="48"/>
                    </a:lnTo>
                    <a:lnTo>
                      <a:pt x="24" y="49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20" y="44"/>
                    </a:lnTo>
                    <a:lnTo>
                      <a:pt x="21" y="44"/>
                    </a:lnTo>
                    <a:lnTo>
                      <a:pt x="21" y="42"/>
                    </a:lnTo>
                    <a:lnTo>
                      <a:pt x="21" y="40"/>
                    </a:lnTo>
                    <a:lnTo>
                      <a:pt x="21" y="38"/>
                    </a:lnTo>
                    <a:lnTo>
                      <a:pt x="24" y="36"/>
                    </a:lnTo>
                    <a:lnTo>
                      <a:pt x="21" y="34"/>
                    </a:lnTo>
                    <a:lnTo>
                      <a:pt x="24" y="34"/>
                    </a:lnTo>
                    <a:lnTo>
                      <a:pt x="27" y="34"/>
                    </a:lnTo>
                    <a:lnTo>
                      <a:pt x="27" y="33"/>
                    </a:lnTo>
                    <a:lnTo>
                      <a:pt x="25" y="33"/>
                    </a:lnTo>
                    <a:lnTo>
                      <a:pt x="29" y="31"/>
                    </a:lnTo>
                    <a:lnTo>
                      <a:pt x="29" y="29"/>
                    </a:lnTo>
                    <a:lnTo>
                      <a:pt x="31" y="25"/>
                    </a:lnTo>
                    <a:lnTo>
                      <a:pt x="33" y="25"/>
                    </a:lnTo>
                    <a:lnTo>
                      <a:pt x="33" y="27"/>
                    </a:lnTo>
                    <a:lnTo>
                      <a:pt x="35" y="27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1"/>
                    </a:lnTo>
                    <a:lnTo>
                      <a:pt x="39" y="21"/>
                    </a:lnTo>
                    <a:close/>
                    <a:moveTo>
                      <a:pt x="35" y="36"/>
                    </a:moveTo>
                    <a:lnTo>
                      <a:pt x="33" y="38"/>
                    </a:lnTo>
                    <a:lnTo>
                      <a:pt x="31" y="38"/>
                    </a:lnTo>
                    <a:lnTo>
                      <a:pt x="31" y="36"/>
                    </a:lnTo>
                    <a:lnTo>
                      <a:pt x="29" y="36"/>
                    </a:lnTo>
                    <a:lnTo>
                      <a:pt x="24" y="38"/>
                    </a:lnTo>
                    <a:lnTo>
                      <a:pt x="25" y="40"/>
                    </a:lnTo>
                    <a:lnTo>
                      <a:pt x="27" y="44"/>
                    </a:lnTo>
                    <a:lnTo>
                      <a:pt x="29" y="44"/>
                    </a:lnTo>
                    <a:lnTo>
                      <a:pt x="31" y="46"/>
                    </a:lnTo>
                    <a:lnTo>
                      <a:pt x="35" y="46"/>
                    </a:lnTo>
                    <a:lnTo>
                      <a:pt x="37" y="44"/>
                    </a:lnTo>
                    <a:lnTo>
                      <a:pt x="37" y="42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7" y="38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lnTo>
                      <a:pt x="35" y="36"/>
                    </a:lnTo>
                    <a:close/>
                    <a:moveTo>
                      <a:pt x="60" y="31"/>
                    </a:moveTo>
                    <a:lnTo>
                      <a:pt x="61" y="29"/>
                    </a:lnTo>
                    <a:lnTo>
                      <a:pt x="60" y="27"/>
                    </a:lnTo>
                    <a:lnTo>
                      <a:pt x="56" y="27"/>
                    </a:lnTo>
                    <a:lnTo>
                      <a:pt x="52" y="29"/>
                    </a:lnTo>
                    <a:lnTo>
                      <a:pt x="53" y="33"/>
                    </a:lnTo>
                    <a:lnTo>
                      <a:pt x="53" y="34"/>
                    </a:lnTo>
                    <a:lnTo>
                      <a:pt x="52" y="34"/>
                    </a:lnTo>
                    <a:lnTo>
                      <a:pt x="53" y="33"/>
                    </a:lnTo>
                    <a:lnTo>
                      <a:pt x="52" y="31"/>
                    </a:lnTo>
                    <a:lnTo>
                      <a:pt x="52" y="33"/>
                    </a:lnTo>
                    <a:lnTo>
                      <a:pt x="51" y="34"/>
                    </a:lnTo>
                    <a:lnTo>
                      <a:pt x="48" y="33"/>
                    </a:lnTo>
                    <a:lnTo>
                      <a:pt x="51" y="31"/>
                    </a:lnTo>
                    <a:lnTo>
                      <a:pt x="48" y="31"/>
                    </a:lnTo>
                    <a:lnTo>
                      <a:pt x="47" y="31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39" y="34"/>
                    </a:lnTo>
                    <a:lnTo>
                      <a:pt x="43" y="38"/>
                    </a:lnTo>
                    <a:lnTo>
                      <a:pt x="43" y="40"/>
                    </a:lnTo>
                    <a:lnTo>
                      <a:pt x="40" y="40"/>
                    </a:lnTo>
                    <a:lnTo>
                      <a:pt x="44" y="42"/>
                    </a:lnTo>
                    <a:lnTo>
                      <a:pt x="48" y="42"/>
                    </a:lnTo>
                    <a:lnTo>
                      <a:pt x="48" y="44"/>
                    </a:lnTo>
                    <a:lnTo>
                      <a:pt x="51" y="44"/>
                    </a:lnTo>
                    <a:lnTo>
                      <a:pt x="51" y="46"/>
                    </a:lnTo>
                    <a:lnTo>
                      <a:pt x="52" y="46"/>
                    </a:lnTo>
                    <a:lnTo>
                      <a:pt x="56" y="46"/>
                    </a:lnTo>
                    <a:lnTo>
                      <a:pt x="53" y="44"/>
                    </a:lnTo>
                    <a:lnTo>
                      <a:pt x="56" y="44"/>
                    </a:lnTo>
                    <a:lnTo>
                      <a:pt x="57" y="42"/>
                    </a:lnTo>
                    <a:lnTo>
                      <a:pt x="60" y="42"/>
                    </a:lnTo>
                    <a:lnTo>
                      <a:pt x="57" y="40"/>
                    </a:lnTo>
                    <a:lnTo>
                      <a:pt x="56" y="38"/>
                    </a:lnTo>
                    <a:lnTo>
                      <a:pt x="57" y="36"/>
                    </a:lnTo>
                    <a:lnTo>
                      <a:pt x="60" y="34"/>
                    </a:lnTo>
                    <a:lnTo>
                      <a:pt x="61" y="34"/>
                    </a:lnTo>
                    <a:lnTo>
                      <a:pt x="60" y="33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60" y="31"/>
                    </a:lnTo>
                    <a:close/>
                    <a:moveTo>
                      <a:pt x="51" y="49"/>
                    </a:moveTo>
                    <a:lnTo>
                      <a:pt x="51" y="49"/>
                    </a:lnTo>
                    <a:lnTo>
                      <a:pt x="48" y="49"/>
                    </a:lnTo>
                    <a:lnTo>
                      <a:pt x="44" y="48"/>
                    </a:lnTo>
                    <a:lnTo>
                      <a:pt x="43" y="48"/>
                    </a:lnTo>
                    <a:lnTo>
                      <a:pt x="40" y="48"/>
                    </a:lnTo>
                    <a:lnTo>
                      <a:pt x="40" y="49"/>
                    </a:lnTo>
                    <a:lnTo>
                      <a:pt x="44" y="52"/>
                    </a:lnTo>
                    <a:lnTo>
                      <a:pt x="48" y="53"/>
                    </a:lnTo>
                    <a:lnTo>
                      <a:pt x="51" y="52"/>
                    </a:lnTo>
                    <a:lnTo>
                      <a:pt x="51" y="50"/>
                    </a:lnTo>
                    <a:lnTo>
                      <a:pt x="52" y="53"/>
                    </a:lnTo>
                    <a:lnTo>
                      <a:pt x="53" y="49"/>
                    </a:lnTo>
                    <a:lnTo>
                      <a:pt x="53" y="48"/>
                    </a:lnTo>
                    <a:lnTo>
                      <a:pt x="52" y="46"/>
                    </a:lnTo>
                    <a:lnTo>
                      <a:pt x="51" y="48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1" y="49"/>
                    </a:lnTo>
                    <a:lnTo>
                      <a:pt x="51" y="49"/>
                    </a:lnTo>
                    <a:close/>
                    <a:moveTo>
                      <a:pt x="4" y="49"/>
                    </a:moveTo>
                    <a:lnTo>
                      <a:pt x="7" y="48"/>
                    </a:lnTo>
                    <a:lnTo>
                      <a:pt x="4" y="48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9"/>
                    </a:lnTo>
                    <a:lnTo>
                      <a:pt x="4" y="4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01">
                <a:extLst>
                  <a:ext uri="{FF2B5EF4-FFF2-40B4-BE49-F238E27FC236}">
                    <a16:creationId xmlns:a16="http://schemas.microsoft.com/office/drawing/2014/main" id="{1C385AE5-F8D5-497B-BD47-DB31A0E53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222" y="2544767"/>
                <a:ext cx="98425" cy="122238"/>
              </a:xfrm>
              <a:custGeom>
                <a:avLst/>
                <a:gdLst>
                  <a:gd name="T0" fmla="*/ 41 w 47"/>
                  <a:gd name="T1" fmla="*/ 34 h 58"/>
                  <a:gd name="T2" fmla="*/ 40 w 47"/>
                  <a:gd name="T3" fmla="*/ 31 h 58"/>
                  <a:gd name="T4" fmla="*/ 40 w 47"/>
                  <a:gd name="T5" fmla="*/ 30 h 58"/>
                  <a:gd name="T6" fmla="*/ 40 w 47"/>
                  <a:gd name="T7" fmla="*/ 24 h 58"/>
                  <a:gd name="T8" fmla="*/ 43 w 47"/>
                  <a:gd name="T9" fmla="*/ 23 h 58"/>
                  <a:gd name="T10" fmla="*/ 39 w 47"/>
                  <a:gd name="T11" fmla="*/ 21 h 58"/>
                  <a:gd name="T12" fmla="*/ 34 w 47"/>
                  <a:gd name="T13" fmla="*/ 21 h 58"/>
                  <a:gd name="T14" fmla="*/ 27 w 47"/>
                  <a:gd name="T15" fmla="*/ 18 h 58"/>
                  <a:gd name="T16" fmla="*/ 27 w 47"/>
                  <a:gd name="T17" fmla="*/ 15 h 58"/>
                  <a:gd name="T18" fmla="*/ 29 w 47"/>
                  <a:gd name="T19" fmla="*/ 14 h 58"/>
                  <a:gd name="T20" fmla="*/ 20 w 47"/>
                  <a:gd name="T21" fmla="*/ 10 h 58"/>
                  <a:gd name="T22" fmla="*/ 20 w 47"/>
                  <a:gd name="T23" fmla="*/ 5 h 58"/>
                  <a:gd name="T24" fmla="*/ 17 w 47"/>
                  <a:gd name="T25" fmla="*/ 3 h 58"/>
                  <a:gd name="T26" fmla="*/ 15 w 47"/>
                  <a:gd name="T27" fmla="*/ 1 h 58"/>
                  <a:gd name="T28" fmla="*/ 11 w 47"/>
                  <a:gd name="T29" fmla="*/ 1 h 58"/>
                  <a:gd name="T30" fmla="*/ 7 w 47"/>
                  <a:gd name="T31" fmla="*/ 1 h 58"/>
                  <a:gd name="T32" fmla="*/ 4 w 47"/>
                  <a:gd name="T33" fmla="*/ 3 h 58"/>
                  <a:gd name="T34" fmla="*/ 0 w 47"/>
                  <a:gd name="T35" fmla="*/ 4 h 58"/>
                  <a:gd name="T36" fmla="*/ 1 w 47"/>
                  <a:gd name="T37" fmla="*/ 8 h 58"/>
                  <a:gd name="T38" fmla="*/ 1 w 47"/>
                  <a:gd name="T39" fmla="*/ 10 h 58"/>
                  <a:gd name="T40" fmla="*/ 3 w 47"/>
                  <a:gd name="T41" fmla="*/ 11 h 58"/>
                  <a:gd name="T42" fmla="*/ 3 w 47"/>
                  <a:gd name="T43" fmla="*/ 14 h 58"/>
                  <a:gd name="T44" fmla="*/ 3 w 47"/>
                  <a:gd name="T45" fmla="*/ 17 h 58"/>
                  <a:gd name="T46" fmla="*/ 6 w 47"/>
                  <a:gd name="T47" fmla="*/ 17 h 58"/>
                  <a:gd name="T48" fmla="*/ 6 w 47"/>
                  <a:gd name="T49" fmla="*/ 18 h 58"/>
                  <a:gd name="T50" fmla="*/ 4 w 47"/>
                  <a:gd name="T51" fmla="*/ 23 h 58"/>
                  <a:gd name="T52" fmla="*/ 4 w 47"/>
                  <a:gd name="T53" fmla="*/ 25 h 58"/>
                  <a:gd name="T54" fmla="*/ 9 w 47"/>
                  <a:gd name="T55" fmla="*/ 30 h 58"/>
                  <a:gd name="T56" fmla="*/ 7 w 47"/>
                  <a:gd name="T57" fmla="*/ 33 h 58"/>
                  <a:gd name="T58" fmla="*/ 4 w 47"/>
                  <a:gd name="T59" fmla="*/ 35 h 58"/>
                  <a:gd name="T60" fmla="*/ 4 w 47"/>
                  <a:gd name="T61" fmla="*/ 37 h 58"/>
                  <a:gd name="T62" fmla="*/ 9 w 47"/>
                  <a:gd name="T63" fmla="*/ 41 h 58"/>
                  <a:gd name="T64" fmla="*/ 14 w 47"/>
                  <a:gd name="T65" fmla="*/ 44 h 58"/>
                  <a:gd name="T66" fmla="*/ 16 w 47"/>
                  <a:gd name="T67" fmla="*/ 46 h 58"/>
                  <a:gd name="T68" fmla="*/ 16 w 47"/>
                  <a:gd name="T69" fmla="*/ 48 h 58"/>
                  <a:gd name="T70" fmla="*/ 17 w 47"/>
                  <a:gd name="T71" fmla="*/ 49 h 58"/>
                  <a:gd name="T72" fmla="*/ 17 w 47"/>
                  <a:gd name="T73" fmla="*/ 51 h 58"/>
                  <a:gd name="T74" fmla="*/ 20 w 47"/>
                  <a:gd name="T75" fmla="*/ 53 h 58"/>
                  <a:gd name="T76" fmla="*/ 22 w 47"/>
                  <a:gd name="T77" fmla="*/ 56 h 58"/>
                  <a:gd name="T78" fmla="*/ 22 w 47"/>
                  <a:gd name="T79" fmla="*/ 58 h 58"/>
                  <a:gd name="T80" fmla="*/ 24 w 47"/>
                  <a:gd name="T81" fmla="*/ 56 h 58"/>
                  <a:gd name="T82" fmla="*/ 27 w 47"/>
                  <a:gd name="T83" fmla="*/ 54 h 58"/>
                  <a:gd name="T84" fmla="*/ 30 w 47"/>
                  <a:gd name="T85" fmla="*/ 54 h 58"/>
                  <a:gd name="T86" fmla="*/ 33 w 47"/>
                  <a:gd name="T87" fmla="*/ 53 h 58"/>
                  <a:gd name="T88" fmla="*/ 37 w 47"/>
                  <a:gd name="T89" fmla="*/ 53 h 58"/>
                  <a:gd name="T90" fmla="*/ 40 w 47"/>
                  <a:gd name="T91" fmla="*/ 51 h 58"/>
                  <a:gd name="T92" fmla="*/ 42 w 47"/>
                  <a:gd name="T93" fmla="*/ 50 h 58"/>
                  <a:gd name="T94" fmla="*/ 42 w 47"/>
                  <a:gd name="T95" fmla="*/ 46 h 58"/>
                  <a:gd name="T96" fmla="*/ 44 w 47"/>
                  <a:gd name="T97" fmla="*/ 44 h 58"/>
                  <a:gd name="T98" fmla="*/ 43 w 47"/>
                  <a:gd name="T99" fmla="*/ 3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58">
                    <a:moveTo>
                      <a:pt x="43" y="37"/>
                    </a:moveTo>
                    <a:cubicBezTo>
                      <a:pt x="41" y="34"/>
                      <a:pt x="41" y="34"/>
                      <a:pt x="41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4" y="56"/>
                      <a:pt x="24" y="56"/>
                      <a:pt x="24" y="56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43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02">
                <a:extLst>
                  <a:ext uri="{FF2B5EF4-FFF2-40B4-BE49-F238E27FC236}">
                    <a16:creationId xmlns:a16="http://schemas.microsoft.com/office/drawing/2014/main" id="{EC722319-9246-4F56-AE96-1430EE721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372" y="2573343"/>
                <a:ext cx="103188" cy="96838"/>
              </a:xfrm>
              <a:custGeom>
                <a:avLst/>
                <a:gdLst>
                  <a:gd name="T0" fmla="*/ 43 w 49"/>
                  <a:gd name="T1" fmla="*/ 35 h 46"/>
                  <a:gd name="T2" fmla="*/ 44 w 49"/>
                  <a:gd name="T3" fmla="*/ 37 h 46"/>
                  <a:gd name="T4" fmla="*/ 47 w 49"/>
                  <a:gd name="T5" fmla="*/ 37 h 46"/>
                  <a:gd name="T6" fmla="*/ 49 w 49"/>
                  <a:gd name="T7" fmla="*/ 35 h 46"/>
                  <a:gd name="T8" fmla="*/ 49 w 49"/>
                  <a:gd name="T9" fmla="*/ 33 h 46"/>
                  <a:gd name="T10" fmla="*/ 47 w 49"/>
                  <a:gd name="T11" fmla="*/ 31 h 46"/>
                  <a:gd name="T12" fmla="*/ 42 w 49"/>
                  <a:gd name="T13" fmla="*/ 28 h 46"/>
                  <a:gd name="T14" fmla="*/ 37 w 49"/>
                  <a:gd name="T15" fmla="*/ 24 h 46"/>
                  <a:gd name="T16" fmla="*/ 37 w 49"/>
                  <a:gd name="T17" fmla="*/ 22 h 46"/>
                  <a:gd name="T18" fmla="*/ 40 w 49"/>
                  <a:gd name="T19" fmla="*/ 20 h 46"/>
                  <a:gd name="T20" fmla="*/ 42 w 49"/>
                  <a:gd name="T21" fmla="*/ 17 h 46"/>
                  <a:gd name="T22" fmla="*/ 37 w 49"/>
                  <a:gd name="T23" fmla="*/ 12 h 46"/>
                  <a:gd name="T24" fmla="*/ 37 w 49"/>
                  <a:gd name="T25" fmla="*/ 10 h 46"/>
                  <a:gd name="T26" fmla="*/ 39 w 49"/>
                  <a:gd name="T27" fmla="*/ 5 h 46"/>
                  <a:gd name="T28" fmla="*/ 39 w 49"/>
                  <a:gd name="T29" fmla="*/ 4 h 46"/>
                  <a:gd name="T30" fmla="*/ 36 w 49"/>
                  <a:gd name="T31" fmla="*/ 4 h 46"/>
                  <a:gd name="T32" fmla="*/ 33 w 49"/>
                  <a:gd name="T33" fmla="*/ 4 h 46"/>
                  <a:gd name="T34" fmla="*/ 29 w 49"/>
                  <a:gd name="T35" fmla="*/ 1 h 46"/>
                  <a:gd name="T36" fmla="*/ 24 w 49"/>
                  <a:gd name="T37" fmla="*/ 1 h 46"/>
                  <a:gd name="T38" fmla="*/ 22 w 49"/>
                  <a:gd name="T39" fmla="*/ 2 h 46"/>
                  <a:gd name="T40" fmla="*/ 16 w 49"/>
                  <a:gd name="T41" fmla="*/ 1 h 46"/>
                  <a:gd name="T42" fmla="*/ 12 w 49"/>
                  <a:gd name="T43" fmla="*/ 1 h 46"/>
                  <a:gd name="T44" fmla="*/ 9 w 49"/>
                  <a:gd name="T45" fmla="*/ 0 h 46"/>
                  <a:gd name="T46" fmla="*/ 7 w 49"/>
                  <a:gd name="T47" fmla="*/ 2 h 46"/>
                  <a:gd name="T48" fmla="*/ 1 w 49"/>
                  <a:gd name="T49" fmla="*/ 0 h 46"/>
                  <a:gd name="T50" fmla="*/ 0 w 49"/>
                  <a:gd name="T51" fmla="*/ 2 h 46"/>
                  <a:gd name="T52" fmla="*/ 0 w 49"/>
                  <a:gd name="T53" fmla="*/ 7 h 46"/>
                  <a:gd name="T54" fmla="*/ 6 w 49"/>
                  <a:gd name="T55" fmla="*/ 12 h 46"/>
                  <a:gd name="T56" fmla="*/ 10 w 49"/>
                  <a:gd name="T57" fmla="*/ 18 h 46"/>
                  <a:gd name="T58" fmla="*/ 20 w 49"/>
                  <a:gd name="T59" fmla="*/ 28 h 46"/>
                  <a:gd name="T60" fmla="*/ 22 w 49"/>
                  <a:gd name="T61" fmla="*/ 30 h 46"/>
                  <a:gd name="T62" fmla="*/ 22 w 49"/>
                  <a:gd name="T63" fmla="*/ 31 h 46"/>
                  <a:gd name="T64" fmla="*/ 24 w 49"/>
                  <a:gd name="T65" fmla="*/ 33 h 46"/>
                  <a:gd name="T66" fmla="*/ 28 w 49"/>
                  <a:gd name="T67" fmla="*/ 34 h 46"/>
                  <a:gd name="T68" fmla="*/ 33 w 49"/>
                  <a:gd name="T69" fmla="*/ 45 h 46"/>
                  <a:gd name="T70" fmla="*/ 40 w 49"/>
                  <a:gd name="T71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9" h="46">
                    <a:moveTo>
                      <a:pt x="41" y="38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6"/>
                      <a:pt x="30" y="37"/>
                      <a:pt x="30" y="37"/>
                    </a:cubicBezTo>
                    <a:cubicBezTo>
                      <a:pt x="31" y="38"/>
                      <a:pt x="32" y="45"/>
                      <a:pt x="33" y="45"/>
                    </a:cubicBezTo>
                    <a:cubicBezTo>
                      <a:pt x="34" y="46"/>
                      <a:pt x="42" y="45"/>
                      <a:pt x="42" y="45"/>
                    </a:cubicBezTo>
                    <a:cubicBezTo>
                      <a:pt x="40" y="41"/>
                      <a:pt x="40" y="41"/>
                      <a:pt x="40" y="41"/>
                    </a:cubicBezTo>
                    <a:lnTo>
                      <a:pt x="41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03">
                <a:extLst>
                  <a:ext uri="{FF2B5EF4-FFF2-40B4-BE49-F238E27FC236}">
                    <a16:creationId xmlns:a16="http://schemas.microsoft.com/office/drawing/2014/main" id="{1C2DC76B-72E7-48E1-ACFD-DEBE13490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572" y="2535242"/>
                <a:ext cx="133350" cy="103188"/>
              </a:xfrm>
              <a:custGeom>
                <a:avLst/>
                <a:gdLst>
                  <a:gd name="T0" fmla="*/ 44 w 63"/>
                  <a:gd name="T1" fmla="*/ 46 h 49"/>
                  <a:gd name="T2" fmla="*/ 34 w 63"/>
                  <a:gd name="T3" fmla="*/ 36 h 49"/>
                  <a:gd name="T4" fmla="*/ 30 w 63"/>
                  <a:gd name="T5" fmla="*/ 30 h 49"/>
                  <a:gd name="T6" fmla="*/ 24 w 63"/>
                  <a:gd name="T7" fmla="*/ 25 h 49"/>
                  <a:gd name="T8" fmla="*/ 24 w 63"/>
                  <a:gd name="T9" fmla="*/ 20 h 49"/>
                  <a:gd name="T10" fmla="*/ 25 w 63"/>
                  <a:gd name="T11" fmla="*/ 18 h 49"/>
                  <a:gd name="T12" fmla="*/ 31 w 63"/>
                  <a:gd name="T13" fmla="*/ 20 h 49"/>
                  <a:gd name="T14" fmla="*/ 33 w 63"/>
                  <a:gd name="T15" fmla="*/ 18 h 49"/>
                  <a:gd name="T16" fmla="*/ 36 w 63"/>
                  <a:gd name="T17" fmla="*/ 19 h 49"/>
                  <a:gd name="T18" fmla="*/ 40 w 63"/>
                  <a:gd name="T19" fmla="*/ 19 h 49"/>
                  <a:gd name="T20" fmla="*/ 46 w 63"/>
                  <a:gd name="T21" fmla="*/ 20 h 49"/>
                  <a:gd name="T22" fmla="*/ 48 w 63"/>
                  <a:gd name="T23" fmla="*/ 19 h 49"/>
                  <a:gd name="T24" fmla="*/ 53 w 63"/>
                  <a:gd name="T25" fmla="*/ 19 h 49"/>
                  <a:gd name="T26" fmla="*/ 57 w 63"/>
                  <a:gd name="T27" fmla="*/ 22 h 49"/>
                  <a:gd name="T28" fmla="*/ 60 w 63"/>
                  <a:gd name="T29" fmla="*/ 22 h 49"/>
                  <a:gd name="T30" fmla="*/ 60 w 63"/>
                  <a:gd name="T31" fmla="*/ 19 h 49"/>
                  <a:gd name="T32" fmla="*/ 60 w 63"/>
                  <a:gd name="T33" fmla="*/ 16 h 49"/>
                  <a:gd name="T34" fmla="*/ 58 w 63"/>
                  <a:gd name="T35" fmla="*/ 15 h 49"/>
                  <a:gd name="T36" fmla="*/ 58 w 63"/>
                  <a:gd name="T37" fmla="*/ 13 h 49"/>
                  <a:gd name="T38" fmla="*/ 57 w 63"/>
                  <a:gd name="T39" fmla="*/ 9 h 49"/>
                  <a:gd name="T40" fmla="*/ 54 w 63"/>
                  <a:gd name="T41" fmla="*/ 10 h 49"/>
                  <a:gd name="T42" fmla="*/ 48 w 63"/>
                  <a:gd name="T43" fmla="*/ 10 h 49"/>
                  <a:gd name="T44" fmla="*/ 43 w 63"/>
                  <a:gd name="T45" fmla="*/ 9 h 49"/>
                  <a:gd name="T46" fmla="*/ 33 w 63"/>
                  <a:gd name="T47" fmla="*/ 2 h 49"/>
                  <a:gd name="T48" fmla="*/ 29 w 63"/>
                  <a:gd name="T49" fmla="*/ 1 h 49"/>
                  <a:gd name="T50" fmla="*/ 28 w 63"/>
                  <a:gd name="T51" fmla="*/ 2 h 49"/>
                  <a:gd name="T52" fmla="*/ 25 w 63"/>
                  <a:gd name="T53" fmla="*/ 5 h 49"/>
                  <a:gd name="T54" fmla="*/ 23 w 63"/>
                  <a:gd name="T55" fmla="*/ 6 h 49"/>
                  <a:gd name="T56" fmla="*/ 21 w 63"/>
                  <a:gd name="T57" fmla="*/ 10 h 49"/>
                  <a:gd name="T58" fmla="*/ 21 w 63"/>
                  <a:gd name="T59" fmla="*/ 11 h 49"/>
                  <a:gd name="T60" fmla="*/ 20 w 63"/>
                  <a:gd name="T61" fmla="*/ 12 h 49"/>
                  <a:gd name="T62" fmla="*/ 20 w 63"/>
                  <a:gd name="T63" fmla="*/ 15 h 49"/>
                  <a:gd name="T64" fmla="*/ 18 w 63"/>
                  <a:gd name="T65" fmla="*/ 15 h 49"/>
                  <a:gd name="T66" fmla="*/ 17 w 63"/>
                  <a:gd name="T67" fmla="*/ 15 h 49"/>
                  <a:gd name="T68" fmla="*/ 14 w 63"/>
                  <a:gd name="T69" fmla="*/ 13 h 49"/>
                  <a:gd name="T70" fmla="*/ 8 w 63"/>
                  <a:gd name="T71" fmla="*/ 15 h 49"/>
                  <a:gd name="T72" fmla="*/ 5 w 63"/>
                  <a:gd name="T73" fmla="*/ 15 h 49"/>
                  <a:gd name="T74" fmla="*/ 3 w 63"/>
                  <a:gd name="T75" fmla="*/ 15 h 49"/>
                  <a:gd name="T76" fmla="*/ 1 w 63"/>
                  <a:gd name="T77" fmla="*/ 15 h 49"/>
                  <a:gd name="T78" fmla="*/ 0 w 63"/>
                  <a:gd name="T79" fmla="*/ 18 h 49"/>
                  <a:gd name="T80" fmla="*/ 3 w 63"/>
                  <a:gd name="T81" fmla="*/ 19 h 49"/>
                  <a:gd name="T82" fmla="*/ 3 w 63"/>
                  <a:gd name="T83" fmla="*/ 22 h 49"/>
                  <a:gd name="T84" fmla="*/ 5 w 63"/>
                  <a:gd name="T85" fmla="*/ 20 h 49"/>
                  <a:gd name="T86" fmla="*/ 7 w 63"/>
                  <a:gd name="T87" fmla="*/ 18 h 49"/>
                  <a:gd name="T88" fmla="*/ 10 w 63"/>
                  <a:gd name="T89" fmla="*/ 16 h 49"/>
                  <a:gd name="T90" fmla="*/ 14 w 63"/>
                  <a:gd name="T91" fmla="*/ 20 h 49"/>
                  <a:gd name="T92" fmla="*/ 15 w 63"/>
                  <a:gd name="T93" fmla="*/ 26 h 49"/>
                  <a:gd name="T94" fmla="*/ 21 w 63"/>
                  <a:gd name="T95" fmla="*/ 30 h 49"/>
                  <a:gd name="T96" fmla="*/ 20 w 63"/>
                  <a:gd name="T97" fmla="*/ 35 h 49"/>
                  <a:gd name="T98" fmla="*/ 25 w 63"/>
                  <a:gd name="T99" fmla="*/ 39 h 49"/>
                  <a:gd name="T100" fmla="*/ 28 w 63"/>
                  <a:gd name="T101" fmla="*/ 40 h 49"/>
                  <a:gd name="T102" fmla="*/ 37 w 63"/>
                  <a:gd name="T103" fmla="*/ 42 h 49"/>
                  <a:gd name="T104" fmla="*/ 44 w 63"/>
                  <a:gd name="T105" fmla="*/ 49 h 49"/>
                  <a:gd name="T106" fmla="*/ 45 w 63"/>
                  <a:gd name="T107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3" h="49">
                    <a:moveTo>
                      <a:pt x="45" y="47"/>
                    </a:moveTo>
                    <a:cubicBezTo>
                      <a:pt x="44" y="46"/>
                      <a:pt x="44" y="46"/>
                      <a:pt x="44" y="46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21" y="30"/>
                      <a:pt x="21" y="30"/>
                      <a:pt x="21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7" y="40"/>
                      <a:pt x="27" y="40"/>
                      <a:pt x="27" y="4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6" y="48"/>
                      <a:pt x="46" y="48"/>
                      <a:pt x="46" y="48"/>
                    </a:cubicBezTo>
                    <a:lnTo>
                      <a:pt x="45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04">
                <a:extLst>
                  <a:ext uri="{FF2B5EF4-FFF2-40B4-BE49-F238E27FC236}">
                    <a16:creationId xmlns:a16="http://schemas.microsoft.com/office/drawing/2014/main" id="{48D590B5-F1FF-472E-B1F7-15A0AD9A9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1" y="2263779"/>
                <a:ext cx="120650" cy="66675"/>
              </a:xfrm>
              <a:custGeom>
                <a:avLst/>
                <a:gdLst>
                  <a:gd name="T0" fmla="*/ 73 w 76"/>
                  <a:gd name="T1" fmla="*/ 15 h 42"/>
                  <a:gd name="T2" fmla="*/ 68 w 76"/>
                  <a:gd name="T3" fmla="*/ 10 h 42"/>
                  <a:gd name="T4" fmla="*/ 61 w 76"/>
                  <a:gd name="T5" fmla="*/ 6 h 42"/>
                  <a:gd name="T6" fmla="*/ 55 w 76"/>
                  <a:gd name="T7" fmla="*/ 4 h 42"/>
                  <a:gd name="T8" fmla="*/ 49 w 76"/>
                  <a:gd name="T9" fmla="*/ 0 h 42"/>
                  <a:gd name="T10" fmla="*/ 45 w 76"/>
                  <a:gd name="T11" fmla="*/ 0 h 42"/>
                  <a:gd name="T12" fmla="*/ 32 w 76"/>
                  <a:gd name="T13" fmla="*/ 0 h 42"/>
                  <a:gd name="T14" fmla="*/ 24 w 76"/>
                  <a:gd name="T15" fmla="*/ 0 h 42"/>
                  <a:gd name="T16" fmla="*/ 9 w 76"/>
                  <a:gd name="T17" fmla="*/ 0 h 42"/>
                  <a:gd name="T18" fmla="*/ 2 w 76"/>
                  <a:gd name="T19" fmla="*/ 4 h 42"/>
                  <a:gd name="T20" fmla="*/ 0 w 76"/>
                  <a:gd name="T21" fmla="*/ 6 h 42"/>
                  <a:gd name="T22" fmla="*/ 4 w 76"/>
                  <a:gd name="T23" fmla="*/ 15 h 42"/>
                  <a:gd name="T24" fmla="*/ 8 w 76"/>
                  <a:gd name="T25" fmla="*/ 19 h 42"/>
                  <a:gd name="T26" fmla="*/ 13 w 76"/>
                  <a:gd name="T27" fmla="*/ 21 h 42"/>
                  <a:gd name="T28" fmla="*/ 27 w 76"/>
                  <a:gd name="T29" fmla="*/ 23 h 42"/>
                  <a:gd name="T30" fmla="*/ 28 w 76"/>
                  <a:gd name="T31" fmla="*/ 29 h 42"/>
                  <a:gd name="T32" fmla="*/ 32 w 76"/>
                  <a:gd name="T33" fmla="*/ 38 h 42"/>
                  <a:gd name="T34" fmla="*/ 35 w 76"/>
                  <a:gd name="T35" fmla="*/ 42 h 42"/>
                  <a:gd name="T36" fmla="*/ 37 w 76"/>
                  <a:gd name="T37" fmla="*/ 42 h 42"/>
                  <a:gd name="T38" fmla="*/ 40 w 76"/>
                  <a:gd name="T39" fmla="*/ 42 h 42"/>
                  <a:gd name="T40" fmla="*/ 45 w 76"/>
                  <a:gd name="T41" fmla="*/ 42 h 42"/>
                  <a:gd name="T42" fmla="*/ 49 w 76"/>
                  <a:gd name="T43" fmla="*/ 42 h 42"/>
                  <a:gd name="T44" fmla="*/ 53 w 76"/>
                  <a:gd name="T45" fmla="*/ 38 h 42"/>
                  <a:gd name="T46" fmla="*/ 57 w 76"/>
                  <a:gd name="T47" fmla="*/ 38 h 42"/>
                  <a:gd name="T48" fmla="*/ 61 w 76"/>
                  <a:gd name="T49" fmla="*/ 37 h 42"/>
                  <a:gd name="T50" fmla="*/ 63 w 76"/>
                  <a:gd name="T51" fmla="*/ 38 h 42"/>
                  <a:gd name="T52" fmla="*/ 65 w 76"/>
                  <a:gd name="T53" fmla="*/ 37 h 42"/>
                  <a:gd name="T54" fmla="*/ 61 w 76"/>
                  <a:gd name="T55" fmla="*/ 34 h 42"/>
                  <a:gd name="T56" fmla="*/ 65 w 76"/>
                  <a:gd name="T57" fmla="*/ 29 h 42"/>
                  <a:gd name="T58" fmla="*/ 65 w 76"/>
                  <a:gd name="T59" fmla="*/ 26 h 42"/>
                  <a:gd name="T60" fmla="*/ 71 w 76"/>
                  <a:gd name="T61" fmla="*/ 23 h 42"/>
                  <a:gd name="T62" fmla="*/ 75 w 76"/>
                  <a:gd name="T63" fmla="*/ 21 h 42"/>
                  <a:gd name="T64" fmla="*/ 72 w 76"/>
                  <a:gd name="T65" fmla="*/ 17 h 42"/>
                  <a:gd name="T66" fmla="*/ 72 w 76"/>
                  <a:gd name="T67" fmla="*/ 17 h 42"/>
                  <a:gd name="T68" fmla="*/ 72 w 76"/>
                  <a:gd name="T69" fmla="*/ 17 h 42"/>
                  <a:gd name="T70" fmla="*/ 72 w 76"/>
                  <a:gd name="T71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42">
                    <a:moveTo>
                      <a:pt x="72" y="17"/>
                    </a:moveTo>
                    <a:lnTo>
                      <a:pt x="73" y="15"/>
                    </a:lnTo>
                    <a:lnTo>
                      <a:pt x="75" y="11"/>
                    </a:lnTo>
                    <a:lnTo>
                      <a:pt x="68" y="10"/>
                    </a:lnTo>
                    <a:lnTo>
                      <a:pt x="65" y="8"/>
                    </a:lnTo>
                    <a:lnTo>
                      <a:pt x="61" y="6"/>
                    </a:lnTo>
                    <a:lnTo>
                      <a:pt x="59" y="4"/>
                    </a:lnTo>
                    <a:lnTo>
                      <a:pt x="55" y="4"/>
                    </a:lnTo>
                    <a:lnTo>
                      <a:pt x="53" y="2"/>
                    </a:lnTo>
                    <a:lnTo>
                      <a:pt x="49" y="0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0" y="2"/>
                    </a:lnTo>
                    <a:lnTo>
                      <a:pt x="32" y="0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7" y="0"/>
                    </a:lnTo>
                    <a:lnTo>
                      <a:pt x="9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5" y="19"/>
                    </a:lnTo>
                    <a:lnTo>
                      <a:pt x="8" y="19"/>
                    </a:lnTo>
                    <a:lnTo>
                      <a:pt x="9" y="19"/>
                    </a:lnTo>
                    <a:lnTo>
                      <a:pt x="13" y="21"/>
                    </a:lnTo>
                    <a:lnTo>
                      <a:pt x="21" y="23"/>
                    </a:lnTo>
                    <a:lnTo>
                      <a:pt x="27" y="23"/>
                    </a:lnTo>
                    <a:lnTo>
                      <a:pt x="31" y="26"/>
                    </a:lnTo>
                    <a:lnTo>
                      <a:pt x="28" y="29"/>
                    </a:lnTo>
                    <a:lnTo>
                      <a:pt x="31" y="37"/>
                    </a:lnTo>
                    <a:lnTo>
                      <a:pt x="32" y="38"/>
                    </a:lnTo>
                    <a:lnTo>
                      <a:pt x="35" y="42"/>
                    </a:lnTo>
                    <a:lnTo>
                      <a:pt x="35" y="42"/>
                    </a:lnTo>
                    <a:lnTo>
                      <a:pt x="36" y="42"/>
                    </a:lnTo>
                    <a:lnTo>
                      <a:pt x="37" y="42"/>
                    </a:lnTo>
                    <a:lnTo>
                      <a:pt x="39" y="42"/>
                    </a:lnTo>
                    <a:lnTo>
                      <a:pt x="40" y="42"/>
                    </a:lnTo>
                    <a:lnTo>
                      <a:pt x="44" y="42"/>
                    </a:lnTo>
                    <a:lnTo>
                      <a:pt x="45" y="42"/>
                    </a:lnTo>
                    <a:lnTo>
                      <a:pt x="48" y="42"/>
                    </a:lnTo>
                    <a:lnTo>
                      <a:pt x="49" y="42"/>
                    </a:lnTo>
                    <a:lnTo>
                      <a:pt x="51" y="39"/>
                    </a:lnTo>
                    <a:lnTo>
                      <a:pt x="53" y="38"/>
                    </a:lnTo>
                    <a:lnTo>
                      <a:pt x="55" y="38"/>
                    </a:lnTo>
                    <a:lnTo>
                      <a:pt x="57" y="38"/>
                    </a:lnTo>
                    <a:lnTo>
                      <a:pt x="59" y="37"/>
                    </a:lnTo>
                    <a:lnTo>
                      <a:pt x="61" y="37"/>
                    </a:lnTo>
                    <a:lnTo>
                      <a:pt x="63" y="37"/>
                    </a:lnTo>
                    <a:lnTo>
                      <a:pt x="63" y="38"/>
                    </a:lnTo>
                    <a:lnTo>
                      <a:pt x="65" y="38"/>
                    </a:lnTo>
                    <a:lnTo>
                      <a:pt x="65" y="37"/>
                    </a:lnTo>
                    <a:lnTo>
                      <a:pt x="63" y="34"/>
                    </a:lnTo>
                    <a:lnTo>
                      <a:pt x="61" y="34"/>
                    </a:lnTo>
                    <a:lnTo>
                      <a:pt x="63" y="33"/>
                    </a:lnTo>
                    <a:lnTo>
                      <a:pt x="65" y="29"/>
                    </a:lnTo>
                    <a:lnTo>
                      <a:pt x="65" y="27"/>
                    </a:lnTo>
                    <a:lnTo>
                      <a:pt x="65" y="26"/>
                    </a:lnTo>
                    <a:lnTo>
                      <a:pt x="68" y="25"/>
                    </a:lnTo>
                    <a:lnTo>
                      <a:pt x="71" y="23"/>
                    </a:lnTo>
                    <a:lnTo>
                      <a:pt x="72" y="21"/>
                    </a:lnTo>
                    <a:lnTo>
                      <a:pt x="75" y="21"/>
                    </a:lnTo>
                    <a:lnTo>
                      <a:pt x="76" y="19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72" y="17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05">
                <a:extLst>
                  <a:ext uri="{FF2B5EF4-FFF2-40B4-BE49-F238E27FC236}">
                    <a16:creationId xmlns:a16="http://schemas.microsoft.com/office/drawing/2014/main" id="{4FD62564-FD2C-48A3-8D61-651E6E49B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4385" y="2219329"/>
                <a:ext cx="152400" cy="61913"/>
              </a:xfrm>
              <a:custGeom>
                <a:avLst/>
                <a:gdLst>
                  <a:gd name="T0" fmla="*/ 6 w 96"/>
                  <a:gd name="T1" fmla="*/ 30 h 39"/>
                  <a:gd name="T2" fmla="*/ 19 w 96"/>
                  <a:gd name="T3" fmla="*/ 28 h 39"/>
                  <a:gd name="T4" fmla="*/ 30 w 96"/>
                  <a:gd name="T5" fmla="*/ 28 h 39"/>
                  <a:gd name="T6" fmla="*/ 42 w 96"/>
                  <a:gd name="T7" fmla="*/ 30 h 39"/>
                  <a:gd name="T8" fmla="*/ 50 w 96"/>
                  <a:gd name="T9" fmla="*/ 28 h 39"/>
                  <a:gd name="T10" fmla="*/ 55 w 96"/>
                  <a:gd name="T11" fmla="*/ 30 h 39"/>
                  <a:gd name="T12" fmla="*/ 61 w 96"/>
                  <a:gd name="T13" fmla="*/ 32 h 39"/>
                  <a:gd name="T14" fmla="*/ 67 w 96"/>
                  <a:gd name="T15" fmla="*/ 36 h 39"/>
                  <a:gd name="T16" fmla="*/ 77 w 96"/>
                  <a:gd name="T17" fmla="*/ 39 h 39"/>
                  <a:gd name="T18" fmla="*/ 86 w 96"/>
                  <a:gd name="T19" fmla="*/ 38 h 39"/>
                  <a:gd name="T20" fmla="*/ 90 w 96"/>
                  <a:gd name="T21" fmla="*/ 36 h 39"/>
                  <a:gd name="T22" fmla="*/ 95 w 96"/>
                  <a:gd name="T23" fmla="*/ 32 h 39"/>
                  <a:gd name="T24" fmla="*/ 96 w 96"/>
                  <a:gd name="T25" fmla="*/ 32 h 39"/>
                  <a:gd name="T26" fmla="*/ 95 w 96"/>
                  <a:gd name="T27" fmla="*/ 26 h 39"/>
                  <a:gd name="T28" fmla="*/ 90 w 96"/>
                  <a:gd name="T29" fmla="*/ 21 h 39"/>
                  <a:gd name="T30" fmla="*/ 87 w 96"/>
                  <a:gd name="T31" fmla="*/ 18 h 39"/>
                  <a:gd name="T32" fmla="*/ 87 w 96"/>
                  <a:gd name="T33" fmla="*/ 13 h 39"/>
                  <a:gd name="T34" fmla="*/ 82 w 96"/>
                  <a:gd name="T35" fmla="*/ 9 h 39"/>
                  <a:gd name="T36" fmla="*/ 73 w 96"/>
                  <a:gd name="T37" fmla="*/ 8 h 39"/>
                  <a:gd name="T38" fmla="*/ 67 w 96"/>
                  <a:gd name="T39" fmla="*/ 5 h 39"/>
                  <a:gd name="T40" fmla="*/ 53 w 96"/>
                  <a:gd name="T41" fmla="*/ 0 h 39"/>
                  <a:gd name="T42" fmla="*/ 46 w 96"/>
                  <a:gd name="T43" fmla="*/ 1 h 39"/>
                  <a:gd name="T44" fmla="*/ 42 w 96"/>
                  <a:gd name="T45" fmla="*/ 8 h 39"/>
                  <a:gd name="T46" fmla="*/ 42 w 96"/>
                  <a:gd name="T47" fmla="*/ 13 h 39"/>
                  <a:gd name="T48" fmla="*/ 37 w 96"/>
                  <a:gd name="T49" fmla="*/ 17 h 39"/>
                  <a:gd name="T50" fmla="*/ 29 w 96"/>
                  <a:gd name="T51" fmla="*/ 14 h 39"/>
                  <a:gd name="T52" fmla="*/ 19 w 96"/>
                  <a:gd name="T53" fmla="*/ 5 h 39"/>
                  <a:gd name="T54" fmla="*/ 15 w 96"/>
                  <a:gd name="T55" fmla="*/ 5 h 39"/>
                  <a:gd name="T56" fmla="*/ 7 w 96"/>
                  <a:gd name="T57" fmla="*/ 9 h 39"/>
                  <a:gd name="T58" fmla="*/ 4 w 96"/>
                  <a:gd name="T59" fmla="*/ 17 h 39"/>
                  <a:gd name="T60" fmla="*/ 0 w 96"/>
                  <a:gd name="T61" fmla="*/ 22 h 39"/>
                  <a:gd name="T62" fmla="*/ 0 w 96"/>
                  <a:gd name="T63" fmla="*/ 28 h 39"/>
                  <a:gd name="T64" fmla="*/ 0 w 96"/>
                  <a:gd name="T65" fmla="*/ 32 h 39"/>
                  <a:gd name="T66" fmla="*/ 2 w 96"/>
                  <a:gd name="T67" fmla="*/ 33 h 39"/>
                  <a:gd name="T68" fmla="*/ 4 w 96"/>
                  <a:gd name="T69" fmla="*/ 32 h 39"/>
                  <a:gd name="T70" fmla="*/ 4 w 96"/>
                  <a:gd name="T71" fmla="*/ 32 h 39"/>
                  <a:gd name="T72" fmla="*/ 4 w 96"/>
                  <a:gd name="T73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39">
                    <a:moveTo>
                      <a:pt x="4" y="32"/>
                    </a:moveTo>
                    <a:lnTo>
                      <a:pt x="6" y="30"/>
                    </a:lnTo>
                    <a:lnTo>
                      <a:pt x="11" y="28"/>
                    </a:lnTo>
                    <a:lnTo>
                      <a:pt x="19" y="28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4" y="28"/>
                    </a:lnTo>
                    <a:lnTo>
                      <a:pt x="42" y="30"/>
                    </a:lnTo>
                    <a:lnTo>
                      <a:pt x="47" y="28"/>
                    </a:lnTo>
                    <a:lnTo>
                      <a:pt x="50" y="28"/>
                    </a:lnTo>
                    <a:lnTo>
                      <a:pt x="51" y="28"/>
                    </a:lnTo>
                    <a:lnTo>
                      <a:pt x="55" y="30"/>
                    </a:lnTo>
                    <a:lnTo>
                      <a:pt x="57" y="32"/>
                    </a:lnTo>
                    <a:lnTo>
                      <a:pt x="61" y="32"/>
                    </a:lnTo>
                    <a:lnTo>
                      <a:pt x="63" y="34"/>
                    </a:lnTo>
                    <a:lnTo>
                      <a:pt x="67" y="36"/>
                    </a:lnTo>
                    <a:lnTo>
                      <a:pt x="70" y="38"/>
                    </a:lnTo>
                    <a:lnTo>
                      <a:pt x="77" y="39"/>
                    </a:lnTo>
                    <a:lnTo>
                      <a:pt x="81" y="38"/>
                    </a:lnTo>
                    <a:lnTo>
                      <a:pt x="86" y="38"/>
                    </a:lnTo>
                    <a:lnTo>
                      <a:pt x="87" y="38"/>
                    </a:lnTo>
                    <a:lnTo>
                      <a:pt x="90" y="36"/>
                    </a:lnTo>
                    <a:lnTo>
                      <a:pt x="94" y="32"/>
                    </a:lnTo>
                    <a:lnTo>
                      <a:pt x="95" y="32"/>
                    </a:lnTo>
                    <a:lnTo>
                      <a:pt x="96" y="33"/>
                    </a:lnTo>
                    <a:lnTo>
                      <a:pt x="96" y="32"/>
                    </a:lnTo>
                    <a:lnTo>
                      <a:pt x="95" y="30"/>
                    </a:lnTo>
                    <a:lnTo>
                      <a:pt x="95" y="26"/>
                    </a:lnTo>
                    <a:lnTo>
                      <a:pt x="91" y="22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7" y="18"/>
                    </a:lnTo>
                    <a:lnTo>
                      <a:pt x="87" y="14"/>
                    </a:lnTo>
                    <a:lnTo>
                      <a:pt x="87" y="13"/>
                    </a:lnTo>
                    <a:lnTo>
                      <a:pt x="86" y="10"/>
                    </a:lnTo>
                    <a:lnTo>
                      <a:pt x="82" y="9"/>
                    </a:lnTo>
                    <a:lnTo>
                      <a:pt x="78" y="8"/>
                    </a:lnTo>
                    <a:lnTo>
                      <a:pt x="73" y="8"/>
                    </a:lnTo>
                    <a:lnTo>
                      <a:pt x="70" y="8"/>
                    </a:lnTo>
                    <a:lnTo>
                      <a:pt x="67" y="5"/>
                    </a:lnTo>
                    <a:lnTo>
                      <a:pt x="59" y="1"/>
                    </a:lnTo>
                    <a:lnTo>
                      <a:pt x="53" y="0"/>
                    </a:lnTo>
                    <a:lnTo>
                      <a:pt x="50" y="0"/>
                    </a:lnTo>
                    <a:lnTo>
                      <a:pt x="46" y="1"/>
                    </a:lnTo>
                    <a:lnTo>
                      <a:pt x="42" y="4"/>
                    </a:lnTo>
                    <a:lnTo>
                      <a:pt x="42" y="8"/>
                    </a:lnTo>
                    <a:lnTo>
                      <a:pt x="43" y="10"/>
                    </a:lnTo>
                    <a:lnTo>
                      <a:pt x="42" y="13"/>
                    </a:lnTo>
                    <a:lnTo>
                      <a:pt x="39" y="14"/>
                    </a:lnTo>
                    <a:lnTo>
                      <a:pt x="37" y="17"/>
                    </a:lnTo>
                    <a:lnTo>
                      <a:pt x="33" y="17"/>
                    </a:lnTo>
                    <a:lnTo>
                      <a:pt x="29" y="14"/>
                    </a:lnTo>
                    <a:lnTo>
                      <a:pt x="25" y="10"/>
                    </a:lnTo>
                    <a:lnTo>
                      <a:pt x="19" y="5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1" y="8"/>
                    </a:lnTo>
                    <a:lnTo>
                      <a:pt x="7" y="9"/>
                    </a:lnTo>
                    <a:lnTo>
                      <a:pt x="6" y="13"/>
                    </a:lnTo>
                    <a:lnTo>
                      <a:pt x="4" y="17"/>
                    </a:lnTo>
                    <a:lnTo>
                      <a:pt x="2" y="21"/>
                    </a:lnTo>
                    <a:lnTo>
                      <a:pt x="0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2" y="34"/>
                    </a:lnTo>
                    <a:lnTo>
                      <a:pt x="2" y="33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06">
                <a:extLst>
                  <a:ext uri="{FF2B5EF4-FFF2-40B4-BE49-F238E27FC236}">
                    <a16:creationId xmlns:a16="http://schemas.microsoft.com/office/drawing/2014/main" id="{11B17AC1-5A44-4E87-A977-7EA2B2CFD1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923" y="2290767"/>
                <a:ext cx="69850" cy="31750"/>
              </a:xfrm>
              <a:custGeom>
                <a:avLst/>
                <a:gdLst>
                  <a:gd name="T0" fmla="*/ 13 w 44"/>
                  <a:gd name="T1" fmla="*/ 2 h 20"/>
                  <a:gd name="T2" fmla="*/ 11 w 44"/>
                  <a:gd name="T3" fmla="*/ 6 h 20"/>
                  <a:gd name="T4" fmla="*/ 17 w 44"/>
                  <a:gd name="T5" fmla="*/ 0 h 20"/>
                  <a:gd name="T6" fmla="*/ 13 w 44"/>
                  <a:gd name="T7" fmla="*/ 2 h 20"/>
                  <a:gd name="T8" fmla="*/ 13 w 44"/>
                  <a:gd name="T9" fmla="*/ 2 h 20"/>
                  <a:gd name="T10" fmla="*/ 13 w 44"/>
                  <a:gd name="T11" fmla="*/ 2 h 20"/>
                  <a:gd name="T12" fmla="*/ 13 w 44"/>
                  <a:gd name="T13" fmla="*/ 2 h 20"/>
                  <a:gd name="T14" fmla="*/ 13 w 44"/>
                  <a:gd name="T15" fmla="*/ 2 h 20"/>
                  <a:gd name="T16" fmla="*/ 13 w 44"/>
                  <a:gd name="T17" fmla="*/ 2 h 20"/>
                  <a:gd name="T18" fmla="*/ 13 w 44"/>
                  <a:gd name="T19" fmla="*/ 2 h 20"/>
                  <a:gd name="T20" fmla="*/ 44 w 44"/>
                  <a:gd name="T21" fmla="*/ 9 h 20"/>
                  <a:gd name="T22" fmla="*/ 40 w 44"/>
                  <a:gd name="T23" fmla="*/ 6 h 20"/>
                  <a:gd name="T24" fmla="*/ 34 w 44"/>
                  <a:gd name="T25" fmla="*/ 6 h 20"/>
                  <a:gd name="T26" fmla="*/ 26 w 44"/>
                  <a:gd name="T27" fmla="*/ 4 h 20"/>
                  <a:gd name="T28" fmla="*/ 22 w 44"/>
                  <a:gd name="T29" fmla="*/ 2 h 20"/>
                  <a:gd name="T30" fmla="*/ 21 w 44"/>
                  <a:gd name="T31" fmla="*/ 2 h 20"/>
                  <a:gd name="T32" fmla="*/ 18 w 44"/>
                  <a:gd name="T33" fmla="*/ 4 h 20"/>
                  <a:gd name="T34" fmla="*/ 18 w 44"/>
                  <a:gd name="T35" fmla="*/ 8 h 20"/>
                  <a:gd name="T36" fmla="*/ 17 w 44"/>
                  <a:gd name="T37" fmla="*/ 8 h 20"/>
                  <a:gd name="T38" fmla="*/ 9 w 44"/>
                  <a:gd name="T39" fmla="*/ 8 h 20"/>
                  <a:gd name="T40" fmla="*/ 11 w 44"/>
                  <a:gd name="T41" fmla="*/ 6 h 20"/>
                  <a:gd name="T42" fmla="*/ 7 w 44"/>
                  <a:gd name="T43" fmla="*/ 8 h 20"/>
                  <a:gd name="T44" fmla="*/ 4 w 44"/>
                  <a:gd name="T45" fmla="*/ 8 h 20"/>
                  <a:gd name="T46" fmla="*/ 1 w 44"/>
                  <a:gd name="T47" fmla="*/ 8 h 20"/>
                  <a:gd name="T48" fmla="*/ 1 w 44"/>
                  <a:gd name="T49" fmla="*/ 9 h 20"/>
                  <a:gd name="T50" fmla="*/ 0 w 44"/>
                  <a:gd name="T51" fmla="*/ 13 h 20"/>
                  <a:gd name="T52" fmla="*/ 1 w 44"/>
                  <a:gd name="T53" fmla="*/ 12 h 20"/>
                  <a:gd name="T54" fmla="*/ 7 w 44"/>
                  <a:gd name="T55" fmla="*/ 12 h 20"/>
                  <a:gd name="T56" fmla="*/ 5 w 44"/>
                  <a:gd name="T57" fmla="*/ 13 h 20"/>
                  <a:gd name="T58" fmla="*/ 4 w 44"/>
                  <a:gd name="T59" fmla="*/ 13 h 20"/>
                  <a:gd name="T60" fmla="*/ 0 w 44"/>
                  <a:gd name="T61" fmla="*/ 17 h 20"/>
                  <a:gd name="T62" fmla="*/ 1 w 44"/>
                  <a:gd name="T63" fmla="*/ 17 h 20"/>
                  <a:gd name="T64" fmla="*/ 11 w 44"/>
                  <a:gd name="T65" fmla="*/ 17 h 20"/>
                  <a:gd name="T66" fmla="*/ 24 w 44"/>
                  <a:gd name="T67" fmla="*/ 20 h 20"/>
                  <a:gd name="T68" fmla="*/ 40 w 44"/>
                  <a:gd name="T69" fmla="*/ 20 h 20"/>
                  <a:gd name="T70" fmla="*/ 44 w 44"/>
                  <a:gd name="T71" fmla="*/ 20 h 20"/>
                  <a:gd name="T72" fmla="*/ 41 w 44"/>
                  <a:gd name="T73" fmla="*/ 12 h 20"/>
                  <a:gd name="T74" fmla="*/ 44 w 44"/>
                  <a:gd name="T75" fmla="*/ 9 h 20"/>
                  <a:gd name="T76" fmla="*/ 44 w 44"/>
                  <a:gd name="T77" fmla="*/ 9 h 20"/>
                  <a:gd name="T78" fmla="*/ 44 w 44"/>
                  <a:gd name="T79" fmla="*/ 9 h 20"/>
                  <a:gd name="T80" fmla="*/ 44 w 44"/>
                  <a:gd name="T81" fmla="*/ 9 h 20"/>
                  <a:gd name="T82" fmla="*/ 44 w 44"/>
                  <a:gd name="T83" fmla="*/ 9 h 20"/>
                  <a:gd name="T84" fmla="*/ 44 w 44"/>
                  <a:gd name="T85" fmla="*/ 9 h 20"/>
                  <a:gd name="T86" fmla="*/ 44 w 44"/>
                  <a:gd name="T87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" h="20">
                    <a:moveTo>
                      <a:pt x="13" y="2"/>
                    </a:moveTo>
                    <a:lnTo>
                      <a:pt x="11" y="6"/>
                    </a:lnTo>
                    <a:lnTo>
                      <a:pt x="17" y="0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lnTo>
                      <a:pt x="13" y="2"/>
                    </a:lnTo>
                    <a:close/>
                    <a:moveTo>
                      <a:pt x="44" y="9"/>
                    </a:moveTo>
                    <a:lnTo>
                      <a:pt x="40" y="6"/>
                    </a:lnTo>
                    <a:lnTo>
                      <a:pt x="34" y="6"/>
                    </a:lnTo>
                    <a:lnTo>
                      <a:pt x="26" y="4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18" y="4"/>
                    </a:lnTo>
                    <a:lnTo>
                      <a:pt x="18" y="8"/>
                    </a:lnTo>
                    <a:lnTo>
                      <a:pt x="17" y="8"/>
                    </a:lnTo>
                    <a:lnTo>
                      <a:pt x="9" y="8"/>
                    </a:lnTo>
                    <a:lnTo>
                      <a:pt x="11" y="6"/>
                    </a:lnTo>
                    <a:lnTo>
                      <a:pt x="7" y="8"/>
                    </a:lnTo>
                    <a:lnTo>
                      <a:pt x="4" y="8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1" y="12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4" y="13"/>
                    </a:lnTo>
                    <a:lnTo>
                      <a:pt x="0" y="17"/>
                    </a:lnTo>
                    <a:lnTo>
                      <a:pt x="1" y="17"/>
                    </a:lnTo>
                    <a:lnTo>
                      <a:pt x="11" y="17"/>
                    </a:lnTo>
                    <a:lnTo>
                      <a:pt x="24" y="20"/>
                    </a:lnTo>
                    <a:lnTo>
                      <a:pt x="40" y="20"/>
                    </a:lnTo>
                    <a:lnTo>
                      <a:pt x="44" y="20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9"/>
                    </a:lnTo>
                    <a:lnTo>
                      <a:pt x="44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07">
                <a:extLst>
                  <a:ext uri="{FF2B5EF4-FFF2-40B4-BE49-F238E27FC236}">
                    <a16:creationId xmlns:a16="http://schemas.microsoft.com/office/drawing/2014/main" id="{E25C8A41-C771-4B48-8C3A-06509655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097" y="2305053"/>
                <a:ext cx="220663" cy="160339"/>
              </a:xfrm>
              <a:custGeom>
                <a:avLst/>
                <a:gdLst>
                  <a:gd name="T0" fmla="*/ 136 w 139"/>
                  <a:gd name="T1" fmla="*/ 66 h 101"/>
                  <a:gd name="T2" fmla="*/ 131 w 139"/>
                  <a:gd name="T3" fmla="*/ 57 h 101"/>
                  <a:gd name="T4" fmla="*/ 131 w 139"/>
                  <a:gd name="T5" fmla="*/ 53 h 101"/>
                  <a:gd name="T6" fmla="*/ 127 w 139"/>
                  <a:gd name="T7" fmla="*/ 47 h 101"/>
                  <a:gd name="T8" fmla="*/ 127 w 139"/>
                  <a:gd name="T9" fmla="*/ 41 h 101"/>
                  <a:gd name="T10" fmla="*/ 132 w 139"/>
                  <a:gd name="T11" fmla="*/ 37 h 101"/>
                  <a:gd name="T12" fmla="*/ 128 w 139"/>
                  <a:gd name="T13" fmla="*/ 21 h 101"/>
                  <a:gd name="T14" fmla="*/ 126 w 139"/>
                  <a:gd name="T15" fmla="*/ 16 h 101"/>
                  <a:gd name="T16" fmla="*/ 122 w 139"/>
                  <a:gd name="T17" fmla="*/ 11 h 101"/>
                  <a:gd name="T18" fmla="*/ 89 w 139"/>
                  <a:gd name="T19" fmla="*/ 8 h 101"/>
                  <a:gd name="T20" fmla="*/ 75 w 139"/>
                  <a:gd name="T21" fmla="*/ 8 h 101"/>
                  <a:gd name="T22" fmla="*/ 69 w 139"/>
                  <a:gd name="T23" fmla="*/ 11 h 101"/>
                  <a:gd name="T24" fmla="*/ 58 w 139"/>
                  <a:gd name="T25" fmla="*/ 7 h 101"/>
                  <a:gd name="T26" fmla="*/ 61 w 139"/>
                  <a:gd name="T27" fmla="*/ 3 h 101"/>
                  <a:gd name="T28" fmla="*/ 43 w 139"/>
                  <a:gd name="T29" fmla="*/ 3 h 101"/>
                  <a:gd name="T30" fmla="*/ 27 w 139"/>
                  <a:gd name="T31" fmla="*/ 8 h 101"/>
                  <a:gd name="T32" fmla="*/ 13 w 139"/>
                  <a:gd name="T33" fmla="*/ 12 h 101"/>
                  <a:gd name="T34" fmla="*/ 5 w 139"/>
                  <a:gd name="T35" fmla="*/ 17 h 101"/>
                  <a:gd name="T36" fmla="*/ 1 w 139"/>
                  <a:gd name="T37" fmla="*/ 20 h 101"/>
                  <a:gd name="T38" fmla="*/ 4 w 139"/>
                  <a:gd name="T39" fmla="*/ 27 h 101"/>
                  <a:gd name="T40" fmla="*/ 1 w 139"/>
                  <a:gd name="T41" fmla="*/ 35 h 101"/>
                  <a:gd name="T42" fmla="*/ 8 w 139"/>
                  <a:gd name="T43" fmla="*/ 41 h 101"/>
                  <a:gd name="T44" fmla="*/ 9 w 139"/>
                  <a:gd name="T45" fmla="*/ 47 h 101"/>
                  <a:gd name="T46" fmla="*/ 8 w 139"/>
                  <a:gd name="T47" fmla="*/ 55 h 101"/>
                  <a:gd name="T48" fmla="*/ 11 w 139"/>
                  <a:gd name="T49" fmla="*/ 57 h 101"/>
                  <a:gd name="T50" fmla="*/ 13 w 139"/>
                  <a:gd name="T51" fmla="*/ 68 h 101"/>
                  <a:gd name="T52" fmla="*/ 17 w 139"/>
                  <a:gd name="T53" fmla="*/ 69 h 101"/>
                  <a:gd name="T54" fmla="*/ 26 w 139"/>
                  <a:gd name="T55" fmla="*/ 70 h 101"/>
                  <a:gd name="T56" fmla="*/ 31 w 139"/>
                  <a:gd name="T57" fmla="*/ 73 h 101"/>
                  <a:gd name="T58" fmla="*/ 31 w 139"/>
                  <a:gd name="T59" fmla="*/ 78 h 101"/>
                  <a:gd name="T60" fmla="*/ 38 w 139"/>
                  <a:gd name="T61" fmla="*/ 82 h 101"/>
                  <a:gd name="T62" fmla="*/ 45 w 139"/>
                  <a:gd name="T63" fmla="*/ 78 h 101"/>
                  <a:gd name="T64" fmla="*/ 51 w 139"/>
                  <a:gd name="T65" fmla="*/ 82 h 101"/>
                  <a:gd name="T66" fmla="*/ 57 w 139"/>
                  <a:gd name="T67" fmla="*/ 84 h 101"/>
                  <a:gd name="T68" fmla="*/ 65 w 139"/>
                  <a:gd name="T69" fmla="*/ 88 h 101"/>
                  <a:gd name="T70" fmla="*/ 75 w 139"/>
                  <a:gd name="T71" fmla="*/ 92 h 101"/>
                  <a:gd name="T72" fmla="*/ 83 w 139"/>
                  <a:gd name="T73" fmla="*/ 98 h 101"/>
                  <a:gd name="T74" fmla="*/ 91 w 139"/>
                  <a:gd name="T75" fmla="*/ 94 h 101"/>
                  <a:gd name="T76" fmla="*/ 108 w 139"/>
                  <a:gd name="T77" fmla="*/ 94 h 101"/>
                  <a:gd name="T78" fmla="*/ 115 w 139"/>
                  <a:gd name="T79" fmla="*/ 100 h 101"/>
                  <a:gd name="T80" fmla="*/ 123 w 139"/>
                  <a:gd name="T81" fmla="*/ 101 h 101"/>
                  <a:gd name="T82" fmla="*/ 122 w 139"/>
                  <a:gd name="T83" fmla="*/ 98 h 101"/>
                  <a:gd name="T84" fmla="*/ 122 w 139"/>
                  <a:gd name="T85" fmla="*/ 93 h 101"/>
                  <a:gd name="T86" fmla="*/ 126 w 139"/>
                  <a:gd name="T87" fmla="*/ 84 h 101"/>
                  <a:gd name="T88" fmla="*/ 139 w 139"/>
                  <a:gd name="T89" fmla="*/ 73 h 101"/>
                  <a:gd name="T90" fmla="*/ 139 w 139"/>
                  <a:gd name="T91" fmla="*/ 69 h 101"/>
                  <a:gd name="T92" fmla="*/ 139 w 139"/>
                  <a:gd name="T93" fmla="*/ 6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101">
                    <a:moveTo>
                      <a:pt x="139" y="69"/>
                    </a:moveTo>
                    <a:lnTo>
                      <a:pt x="136" y="68"/>
                    </a:lnTo>
                    <a:lnTo>
                      <a:pt x="136" y="66"/>
                    </a:lnTo>
                    <a:lnTo>
                      <a:pt x="132" y="64"/>
                    </a:lnTo>
                    <a:lnTo>
                      <a:pt x="131" y="60"/>
                    </a:lnTo>
                    <a:lnTo>
                      <a:pt x="131" y="57"/>
                    </a:lnTo>
                    <a:lnTo>
                      <a:pt x="131" y="56"/>
                    </a:lnTo>
                    <a:lnTo>
                      <a:pt x="131" y="55"/>
                    </a:lnTo>
                    <a:lnTo>
                      <a:pt x="131" y="53"/>
                    </a:lnTo>
                    <a:lnTo>
                      <a:pt x="131" y="52"/>
                    </a:lnTo>
                    <a:lnTo>
                      <a:pt x="131" y="48"/>
                    </a:lnTo>
                    <a:lnTo>
                      <a:pt x="127" y="47"/>
                    </a:lnTo>
                    <a:lnTo>
                      <a:pt x="126" y="47"/>
                    </a:lnTo>
                    <a:lnTo>
                      <a:pt x="126" y="44"/>
                    </a:lnTo>
                    <a:lnTo>
                      <a:pt x="127" y="41"/>
                    </a:lnTo>
                    <a:lnTo>
                      <a:pt x="131" y="39"/>
                    </a:lnTo>
                    <a:lnTo>
                      <a:pt x="132" y="39"/>
                    </a:lnTo>
                    <a:lnTo>
                      <a:pt x="132" y="37"/>
                    </a:lnTo>
                    <a:lnTo>
                      <a:pt x="132" y="31"/>
                    </a:lnTo>
                    <a:lnTo>
                      <a:pt x="131" y="27"/>
                    </a:lnTo>
                    <a:lnTo>
                      <a:pt x="128" y="21"/>
                    </a:lnTo>
                    <a:lnTo>
                      <a:pt x="128" y="21"/>
                    </a:lnTo>
                    <a:lnTo>
                      <a:pt x="127" y="17"/>
                    </a:lnTo>
                    <a:lnTo>
                      <a:pt x="126" y="16"/>
                    </a:lnTo>
                    <a:lnTo>
                      <a:pt x="126" y="16"/>
                    </a:lnTo>
                    <a:lnTo>
                      <a:pt x="123" y="12"/>
                    </a:lnTo>
                    <a:lnTo>
                      <a:pt x="122" y="11"/>
                    </a:lnTo>
                    <a:lnTo>
                      <a:pt x="118" y="11"/>
                    </a:lnTo>
                    <a:lnTo>
                      <a:pt x="102" y="11"/>
                    </a:lnTo>
                    <a:lnTo>
                      <a:pt x="89" y="8"/>
                    </a:lnTo>
                    <a:lnTo>
                      <a:pt x="79" y="8"/>
                    </a:lnTo>
                    <a:lnTo>
                      <a:pt x="78" y="8"/>
                    </a:lnTo>
                    <a:lnTo>
                      <a:pt x="75" y="8"/>
                    </a:lnTo>
                    <a:lnTo>
                      <a:pt x="71" y="8"/>
                    </a:lnTo>
                    <a:lnTo>
                      <a:pt x="70" y="11"/>
                    </a:lnTo>
                    <a:lnTo>
                      <a:pt x="69" y="11"/>
                    </a:lnTo>
                    <a:lnTo>
                      <a:pt x="69" y="8"/>
                    </a:lnTo>
                    <a:lnTo>
                      <a:pt x="62" y="8"/>
                    </a:lnTo>
                    <a:lnTo>
                      <a:pt x="58" y="7"/>
                    </a:lnTo>
                    <a:lnTo>
                      <a:pt x="57" y="3"/>
                    </a:lnTo>
                    <a:lnTo>
                      <a:pt x="58" y="3"/>
                    </a:lnTo>
                    <a:lnTo>
                      <a:pt x="61" y="3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43" y="3"/>
                    </a:lnTo>
                    <a:lnTo>
                      <a:pt x="34" y="4"/>
                    </a:lnTo>
                    <a:lnTo>
                      <a:pt x="30" y="7"/>
                    </a:lnTo>
                    <a:lnTo>
                      <a:pt x="27" y="8"/>
                    </a:lnTo>
                    <a:lnTo>
                      <a:pt x="25" y="11"/>
                    </a:lnTo>
                    <a:lnTo>
                      <a:pt x="21" y="12"/>
                    </a:lnTo>
                    <a:lnTo>
                      <a:pt x="13" y="12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5" y="17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1" y="20"/>
                    </a:lnTo>
                    <a:lnTo>
                      <a:pt x="1" y="21"/>
                    </a:lnTo>
                    <a:lnTo>
                      <a:pt x="4" y="25"/>
                    </a:lnTo>
                    <a:lnTo>
                      <a:pt x="4" y="27"/>
                    </a:lnTo>
                    <a:lnTo>
                      <a:pt x="4" y="29"/>
                    </a:lnTo>
                    <a:lnTo>
                      <a:pt x="0" y="33"/>
                    </a:lnTo>
                    <a:lnTo>
                      <a:pt x="1" y="35"/>
                    </a:lnTo>
                    <a:lnTo>
                      <a:pt x="5" y="37"/>
                    </a:lnTo>
                    <a:lnTo>
                      <a:pt x="8" y="39"/>
                    </a:lnTo>
                    <a:lnTo>
                      <a:pt x="8" y="41"/>
                    </a:lnTo>
                    <a:lnTo>
                      <a:pt x="8" y="43"/>
                    </a:lnTo>
                    <a:lnTo>
                      <a:pt x="8" y="44"/>
                    </a:lnTo>
                    <a:lnTo>
                      <a:pt x="9" y="47"/>
                    </a:lnTo>
                    <a:lnTo>
                      <a:pt x="9" y="51"/>
                    </a:lnTo>
                    <a:lnTo>
                      <a:pt x="8" y="52"/>
                    </a:lnTo>
                    <a:lnTo>
                      <a:pt x="8" y="55"/>
                    </a:lnTo>
                    <a:lnTo>
                      <a:pt x="9" y="55"/>
                    </a:lnTo>
                    <a:lnTo>
                      <a:pt x="9" y="57"/>
                    </a:lnTo>
                    <a:lnTo>
                      <a:pt x="11" y="57"/>
                    </a:lnTo>
                    <a:lnTo>
                      <a:pt x="13" y="60"/>
                    </a:lnTo>
                    <a:lnTo>
                      <a:pt x="13" y="64"/>
                    </a:lnTo>
                    <a:lnTo>
                      <a:pt x="13" y="68"/>
                    </a:lnTo>
                    <a:lnTo>
                      <a:pt x="14" y="68"/>
                    </a:lnTo>
                    <a:lnTo>
                      <a:pt x="17" y="68"/>
                    </a:lnTo>
                    <a:lnTo>
                      <a:pt x="17" y="69"/>
                    </a:lnTo>
                    <a:lnTo>
                      <a:pt x="18" y="70"/>
                    </a:lnTo>
                    <a:lnTo>
                      <a:pt x="22" y="70"/>
                    </a:lnTo>
                    <a:lnTo>
                      <a:pt x="26" y="70"/>
                    </a:lnTo>
                    <a:lnTo>
                      <a:pt x="26" y="73"/>
                    </a:lnTo>
                    <a:lnTo>
                      <a:pt x="30" y="73"/>
                    </a:lnTo>
                    <a:lnTo>
                      <a:pt x="31" y="73"/>
                    </a:lnTo>
                    <a:lnTo>
                      <a:pt x="31" y="74"/>
                    </a:lnTo>
                    <a:lnTo>
                      <a:pt x="30" y="77"/>
                    </a:lnTo>
                    <a:lnTo>
                      <a:pt x="31" y="78"/>
                    </a:lnTo>
                    <a:lnTo>
                      <a:pt x="34" y="81"/>
                    </a:lnTo>
                    <a:lnTo>
                      <a:pt x="35" y="82"/>
                    </a:lnTo>
                    <a:lnTo>
                      <a:pt x="38" y="82"/>
                    </a:lnTo>
                    <a:lnTo>
                      <a:pt x="42" y="78"/>
                    </a:lnTo>
                    <a:lnTo>
                      <a:pt x="39" y="77"/>
                    </a:lnTo>
                    <a:lnTo>
                      <a:pt x="45" y="78"/>
                    </a:lnTo>
                    <a:lnTo>
                      <a:pt x="47" y="78"/>
                    </a:lnTo>
                    <a:lnTo>
                      <a:pt x="51" y="78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53" y="84"/>
                    </a:lnTo>
                    <a:lnTo>
                      <a:pt x="57" y="84"/>
                    </a:lnTo>
                    <a:lnTo>
                      <a:pt x="58" y="84"/>
                    </a:lnTo>
                    <a:lnTo>
                      <a:pt x="62" y="86"/>
                    </a:lnTo>
                    <a:lnTo>
                      <a:pt x="65" y="88"/>
                    </a:lnTo>
                    <a:lnTo>
                      <a:pt x="69" y="94"/>
                    </a:lnTo>
                    <a:lnTo>
                      <a:pt x="71" y="92"/>
                    </a:lnTo>
                    <a:lnTo>
                      <a:pt x="75" y="92"/>
                    </a:lnTo>
                    <a:lnTo>
                      <a:pt x="79" y="94"/>
                    </a:lnTo>
                    <a:lnTo>
                      <a:pt x="82" y="98"/>
                    </a:lnTo>
                    <a:lnTo>
                      <a:pt x="83" y="98"/>
                    </a:lnTo>
                    <a:lnTo>
                      <a:pt x="87" y="96"/>
                    </a:lnTo>
                    <a:lnTo>
                      <a:pt x="89" y="94"/>
                    </a:lnTo>
                    <a:lnTo>
                      <a:pt x="91" y="94"/>
                    </a:lnTo>
                    <a:lnTo>
                      <a:pt x="96" y="96"/>
                    </a:lnTo>
                    <a:lnTo>
                      <a:pt x="102" y="94"/>
                    </a:lnTo>
                    <a:lnTo>
                      <a:pt x="108" y="94"/>
                    </a:lnTo>
                    <a:lnTo>
                      <a:pt x="111" y="97"/>
                    </a:lnTo>
                    <a:lnTo>
                      <a:pt x="112" y="98"/>
                    </a:lnTo>
                    <a:lnTo>
                      <a:pt x="115" y="100"/>
                    </a:lnTo>
                    <a:lnTo>
                      <a:pt x="119" y="100"/>
                    </a:lnTo>
                    <a:lnTo>
                      <a:pt x="122" y="100"/>
                    </a:lnTo>
                    <a:lnTo>
                      <a:pt x="123" y="101"/>
                    </a:lnTo>
                    <a:lnTo>
                      <a:pt x="123" y="101"/>
                    </a:lnTo>
                    <a:lnTo>
                      <a:pt x="123" y="100"/>
                    </a:lnTo>
                    <a:lnTo>
                      <a:pt x="122" y="98"/>
                    </a:lnTo>
                    <a:lnTo>
                      <a:pt x="122" y="96"/>
                    </a:lnTo>
                    <a:lnTo>
                      <a:pt x="122" y="94"/>
                    </a:lnTo>
                    <a:lnTo>
                      <a:pt x="122" y="93"/>
                    </a:lnTo>
                    <a:lnTo>
                      <a:pt x="122" y="92"/>
                    </a:lnTo>
                    <a:lnTo>
                      <a:pt x="122" y="90"/>
                    </a:lnTo>
                    <a:lnTo>
                      <a:pt x="126" y="84"/>
                    </a:lnTo>
                    <a:lnTo>
                      <a:pt x="132" y="77"/>
                    </a:lnTo>
                    <a:lnTo>
                      <a:pt x="139" y="74"/>
                    </a:lnTo>
                    <a:lnTo>
                      <a:pt x="139" y="73"/>
                    </a:lnTo>
                    <a:lnTo>
                      <a:pt x="136" y="70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9" y="69"/>
                    </a:lnTo>
                    <a:lnTo>
                      <a:pt x="139" y="6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08">
                <a:extLst>
                  <a:ext uri="{FF2B5EF4-FFF2-40B4-BE49-F238E27FC236}">
                    <a16:creationId xmlns:a16="http://schemas.microsoft.com/office/drawing/2014/main" id="{27F72A49-3180-48DF-9AFE-8E2ACD439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9773" y="2451104"/>
                <a:ext cx="122238" cy="52388"/>
              </a:xfrm>
              <a:custGeom>
                <a:avLst/>
                <a:gdLst>
                  <a:gd name="T0" fmla="*/ 69 w 77"/>
                  <a:gd name="T1" fmla="*/ 5 h 33"/>
                  <a:gd name="T2" fmla="*/ 60 w 77"/>
                  <a:gd name="T3" fmla="*/ 2 h 33"/>
                  <a:gd name="T4" fmla="*/ 49 w 77"/>
                  <a:gd name="T5" fmla="*/ 2 h 33"/>
                  <a:gd name="T6" fmla="*/ 45 w 77"/>
                  <a:gd name="T7" fmla="*/ 4 h 33"/>
                  <a:gd name="T8" fmla="*/ 40 w 77"/>
                  <a:gd name="T9" fmla="*/ 6 h 33"/>
                  <a:gd name="T10" fmla="*/ 33 w 77"/>
                  <a:gd name="T11" fmla="*/ 0 h 33"/>
                  <a:gd name="T12" fmla="*/ 27 w 77"/>
                  <a:gd name="T13" fmla="*/ 2 h 33"/>
                  <a:gd name="T14" fmla="*/ 16 w 77"/>
                  <a:gd name="T15" fmla="*/ 4 h 33"/>
                  <a:gd name="T16" fmla="*/ 15 w 77"/>
                  <a:gd name="T17" fmla="*/ 8 h 33"/>
                  <a:gd name="T18" fmla="*/ 11 w 77"/>
                  <a:gd name="T19" fmla="*/ 12 h 33"/>
                  <a:gd name="T20" fmla="*/ 1 w 77"/>
                  <a:gd name="T21" fmla="*/ 13 h 33"/>
                  <a:gd name="T22" fmla="*/ 0 w 77"/>
                  <a:gd name="T23" fmla="*/ 20 h 33"/>
                  <a:gd name="T24" fmla="*/ 0 w 77"/>
                  <a:gd name="T25" fmla="*/ 25 h 33"/>
                  <a:gd name="T26" fmla="*/ 7 w 77"/>
                  <a:gd name="T27" fmla="*/ 29 h 33"/>
                  <a:gd name="T28" fmla="*/ 11 w 77"/>
                  <a:gd name="T29" fmla="*/ 33 h 33"/>
                  <a:gd name="T30" fmla="*/ 27 w 77"/>
                  <a:gd name="T31" fmla="*/ 30 h 33"/>
                  <a:gd name="T32" fmla="*/ 28 w 77"/>
                  <a:gd name="T33" fmla="*/ 26 h 33"/>
                  <a:gd name="T34" fmla="*/ 33 w 77"/>
                  <a:gd name="T35" fmla="*/ 26 h 33"/>
                  <a:gd name="T36" fmla="*/ 40 w 77"/>
                  <a:gd name="T37" fmla="*/ 25 h 33"/>
                  <a:gd name="T38" fmla="*/ 45 w 77"/>
                  <a:gd name="T39" fmla="*/ 25 h 33"/>
                  <a:gd name="T40" fmla="*/ 49 w 77"/>
                  <a:gd name="T41" fmla="*/ 21 h 33"/>
                  <a:gd name="T42" fmla="*/ 54 w 77"/>
                  <a:gd name="T43" fmla="*/ 17 h 33"/>
                  <a:gd name="T44" fmla="*/ 60 w 77"/>
                  <a:gd name="T45" fmla="*/ 18 h 33"/>
                  <a:gd name="T46" fmla="*/ 64 w 77"/>
                  <a:gd name="T47" fmla="*/ 20 h 33"/>
                  <a:gd name="T48" fmla="*/ 68 w 77"/>
                  <a:gd name="T49" fmla="*/ 21 h 33"/>
                  <a:gd name="T50" fmla="*/ 72 w 77"/>
                  <a:gd name="T51" fmla="*/ 21 h 33"/>
                  <a:gd name="T52" fmla="*/ 72 w 77"/>
                  <a:gd name="T53" fmla="*/ 20 h 33"/>
                  <a:gd name="T54" fmla="*/ 76 w 77"/>
                  <a:gd name="T55" fmla="*/ 12 h 33"/>
                  <a:gd name="T56" fmla="*/ 73 w 77"/>
                  <a:gd name="T57" fmla="*/ 8 h 33"/>
                  <a:gd name="T58" fmla="*/ 70 w 77"/>
                  <a:gd name="T59" fmla="*/ 6 h 33"/>
                  <a:gd name="T60" fmla="*/ 70 w 77"/>
                  <a:gd name="T61" fmla="*/ 6 h 33"/>
                  <a:gd name="T62" fmla="*/ 70 w 77"/>
                  <a:gd name="T6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7" h="33">
                    <a:moveTo>
                      <a:pt x="70" y="6"/>
                    </a:moveTo>
                    <a:lnTo>
                      <a:pt x="69" y="5"/>
                    </a:lnTo>
                    <a:lnTo>
                      <a:pt x="66" y="2"/>
                    </a:lnTo>
                    <a:lnTo>
                      <a:pt x="60" y="2"/>
                    </a:lnTo>
                    <a:lnTo>
                      <a:pt x="54" y="4"/>
                    </a:lnTo>
                    <a:lnTo>
                      <a:pt x="49" y="2"/>
                    </a:lnTo>
                    <a:lnTo>
                      <a:pt x="47" y="2"/>
                    </a:lnTo>
                    <a:lnTo>
                      <a:pt x="45" y="4"/>
                    </a:lnTo>
                    <a:lnTo>
                      <a:pt x="41" y="6"/>
                    </a:lnTo>
                    <a:lnTo>
                      <a:pt x="40" y="6"/>
                    </a:lnTo>
                    <a:lnTo>
                      <a:pt x="37" y="2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7" y="2"/>
                    </a:lnTo>
                    <a:lnTo>
                      <a:pt x="23" y="2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5" y="8"/>
                    </a:lnTo>
                    <a:lnTo>
                      <a:pt x="13" y="9"/>
                    </a:lnTo>
                    <a:lnTo>
                      <a:pt x="11" y="12"/>
                    </a:lnTo>
                    <a:lnTo>
                      <a:pt x="5" y="13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0"/>
                    </a:lnTo>
                    <a:lnTo>
                      <a:pt x="0" y="21"/>
                    </a:lnTo>
                    <a:lnTo>
                      <a:pt x="0" y="25"/>
                    </a:lnTo>
                    <a:lnTo>
                      <a:pt x="3" y="26"/>
                    </a:lnTo>
                    <a:lnTo>
                      <a:pt x="7" y="29"/>
                    </a:lnTo>
                    <a:lnTo>
                      <a:pt x="8" y="29"/>
                    </a:lnTo>
                    <a:lnTo>
                      <a:pt x="11" y="33"/>
                    </a:lnTo>
                    <a:lnTo>
                      <a:pt x="16" y="33"/>
                    </a:lnTo>
                    <a:lnTo>
                      <a:pt x="27" y="30"/>
                    </a:lnTo>
                    <a:lnTo>
                      <a:pt x="27" y="29"/>
                    </a:lnTo>
                    <a:lnTo>
                      <a:pt x="28" y="26"/>
                    </a:lnTo>
                    <a:lnTo>
                      <a:pt x="29" y="26"/>
                    </a:lnTo>
                    <a:lnTo>
                      <a:pt x="33" y="26"/>
                    </a:lnTo>
                    <a:lnTo>
                      <a:pt x="36" y="22"/>
                    </a:lnTo>
                    <a:lnTo>
                      <a:pt x="40" y="25"/>
                    </a:lnTo>
                    <a:lnTo>
                      <a:pt x="43" y="25"/>
                    </a:lnTo>
                    <a:lnTo>
                      <a:pt x="45" y="25"/>
                    </a:lnTo>
                    <a:lnTo>
                      <a:pt x="47" y="22"/>
                    </a:lnTo>
                    <a:lnTo>
                      <a:pt x="49" y="21"/>
                    </a:lnTo>
                    <a:lnTo>
                      <a:pt x="49" y="17"/>
                    </a:lnTo>
                    <a:lnTo>
                      <a:pt x="54" y="17"/>
                    </a:lnTo>
                    <a:lnTo>
                      <a:pt x="58" y="20"/>
                    </a:lnTo>
                    <a:lnTo>
                      <a:pt x="60" y="18"/>
                    </a:lnTo>
                    <a:lnTo>
                      <a:pt x="62" y="17"/>
                    </a:lnTo>
                    <a:lnTo>
                      <a:pt x="64" y="20"/>
                    </a:lnTo>
                    <a:lnTo>
                      <a:pt x="66" y="21"/>
                    </a:lnTo>
                    <a:lnTo>
                      <a:pt x="68" y="21"/>
                    </a:lnTo>
                    <a:lnTo>
                      <a:pt x="70" y="21"/>
                    </a:lnTo>
                    <a:lnTo>
                      <a:pt x="72" y="21"/>
                    </a:lnTo>
                    <a:lnTo>
                      <a:pt x="72" y="21"/>
                    </a:lnTo>
                    <a:lnTo>
                      <a:pt x="72" y="20"/>
                    </a:lnTo>
                    <a:lnTo>
                      <a:pt x="73" y="16"/>
                    </a:lnTo>
                    <a:lnTo>
                      <a:pt x="76" y="12"/>
                    </a:lnTo>
                    <a:lnTo>
                      <a:pt x="77" y="8"/>
                    </a:lnTo>
                    <a:lnTo>
                      <a:pt x="73" y="8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7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09">
                <a:extLst>
                  <a:ext uri="{FF2B5EF4-FFF2-40B4-BE49-F238E27FC236}">
                    <a16:creationId xmlns:a16="http://schemas.microsoft.com/office/drawing/2014/main" id="{CE1F92B5-EBEF-4510-8BCB-FD6DC7472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311" y="2478092"/>
                <a:ext cx="150813" cy="77788"/>
              </a:xfrm>
              <a:custGeom>
                <a:avLst/>
                <a:gdLst>
                  <a:gd name="T0" fmla="*/ 87 w 95"/>
                  <a:gd name="T1" fmla="*/ 4 h 49"/>
                  <a:gd name="T2" fmla="*/ 83 w 95"/>
                  <a:gd name="T3" fmla="*/ 4 h 49"/>
                  <a:gd name="T4" fmla="*/ 81 w 95"/>
                  <a:gd name="T5" fmla="*/ 4 h 49"/>
                  <a:gd name="T6" fmla="*/ 77 w 95"/>
                  <a:gd name="T7" fmla="*/ 4 h 49"/>
                  <a:gd name="T8" fmla="*/ 73 w 95"/>
                  <a:gd name="T9" fmla="*/ 0 h 49"/>
                  <a:gd name="T10" fmla="*/ 69 w 95"/>
                  <a:gd name="T11" fmla="*/ 3 h 49"/>
                  <a:gd name="T12" fmla="*/ 60 w 95"/>
                  <a:gd name="T13" fmla="*/ 0 h 49"/>
                  <a:gd name="T14" fmla="*/ 58 w 95"/>
                  <a:gd name="T15" fmla="*/ 5 h 49"/>
                  <a:gd name="T16" fmla="*/ 54 w 95"/>
                  <a:gd name="T17" fmla="*/ 8 h 49"/>
                  <a:gd name="T18" fmla="*/ 47 w 95"/>
                  <a:gd name="T19" fmla="*/ 5 h 49"/>
                  <a:gd name="T20" fmla="*/ 40 w 95"/>
                  <a:gd name="T21" fmla="*/ 9 h 49"/>
                  <a:gd name="T22" fmla="*/ 38 w 95"/>
                  <a:gd name="T23" fmla="*/ 12 h 49"/>
                  <a:gd name="T24" fmla="*/ 27 w 95"/>
                  <a:gd name="T25" fmla="*/ 16 h 49"/>
                  <a:gd name="T26" fmla="*/ 19 w 95"/>
                  <a:gd name="T27" fmla="*/ 12 h 49"/>
                  <a:gd name="T28" fmla="*/ 14 w 95"/>
                  <a:gd name="T29" fmla="*/ 9 h 49"/>
                  <a:gd name="T30" fmla="*/ 11 w 95"/>
                  <a:gd name="T31" fmla="*/ 16 h 49"/>
                  <a:gd name="T32" fmla="*/ 8 w 95"/>
                  <a:gd name="T33" fmla="*/ 16 h 49"/>
                  <a:gd name="T34" fmla="*/ 4 w 95"/>
                  <a:gd name="T35" fmla="*/ 16 h 49"/>
                  <a:gd name="T36" fmla="*/ 7 w 95"/>
                  <a:gd name="T37" fmla="*/ 19 h 49"/>
                  <a:gd name="T38" fmla="*/ 4 w 95"/>
                  <a:gd name="T39" fmla="*/ 23 h 49"/>
                  <a:gd name="T40" fmla="*/ 0 w 95"/>
                  <a:gd name="T41" fmla="*/ 30 h 49"/>
                  <a:gd name="T42" fmla="*/ 14 w 95"/>
                  <a:gd name="T43" fmla="*/ 44 h 49"/>
                  <a:gd name="T44" fmla="*/ 24 w 95"/>
                  <a:gd name="T45" fmla="*/ 49 h 49"/>
                  <a:gd name="T46" fmla="*/ 34 w 95"/>
                  <a:gd name="T47" fmla="*/ 49 h 49"/>
                  <a:gd name="T48" fmla="*/ 35 w 95"/>
                  <a:gd name="T49" fmla="*/ 48 h 49"/>
                  <a:gd name="T50" fmla="*/ 42 w 95"/>
                  <a:gd name="T51" fmla="*/ 46 h 49"/>
                  <a:gd name="T52" fmla="*/ 47 w 95"/>
                  <a:gd name="T53" fmla="*/ 46 h 49"/>
                  <a:gd name="T54" fmla="*/ 51 w 95"/>
                  <a:gd name="T55" fmla="*/ 42 h 49"/>
                  <a:gd name="T56" fmla="*/ 58 w 95"/>
                  <a:gd name="T57" fmla="*/ 44 h 49"/>
                  <a:gd name="T58" fmla="*/ 62 w 95"/>
                  <a:gd name="T59" fmla="*/ 42 h 49"/>
                  <a:gd name="T60" fmla="*/ 65 w 95"/>
                  <a:gd name="T61" fmla="*/ 42 h 49"/>
                  <a:gd name="T62" fmla="*/ 69 w 95"/>
                  <a:gd name="T63" fmla="*/ 40 h 49"/>
                  <a:gd name="T64" fmla="*/ 73 w 95"/>
                  <a:gd name="T65" fmla="*/ 38 h 49"/>
                  <a:gd name="T66" fmla="*/ 77 w 95"/>
                  <a:gd name="T67" fmla="*/ 32 h 49"/>
                  <a:gd name="T68" fmla="*/ 83 w 95"/>
                  <a:gd name="T69" fmla="*/ 21 h 49"/>
                  <a:gd name="T70" fmla="*/ 83 w 95"/>
                  <a:gd name="T71" fmla="*/ 17 h 49"/>
                  <a:gd name="T72" fmla="*/ 88 w 95"/>
                  <a:gd name="T73" fmla="*/ 16 h 49"/>
                  <a:gd name="T74" fmla="*/ 93 w 95"/>
                  <a:gd name="T75" fmla="*/ 12 h 49"/>
                  <a:gd name="T76" fmla="*/ 95 w 95"/>
                  <a:gd name="T77" fmla="*/ 9 h 49"/>
                  <a:gd name="T78" fmla="*/ 92 w 95"/>
                  <a:gd name="T79" fmla="*/ 8 h 49"/>
                  <a:gd name="T80" fmla="*/ 92 w 95"/>
                  <a:gd name="T81" fmla="*/ 8 h 49"/>
                  <a:gd name="T82" fmla="*/ 92 w 95"/>
                  <a:gd name="T83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49">
                    <a:moveTo>
                      <a:pt x="92" y="8"/>
                    </a:moveTo>
                    <a:lnTo>
                      <a:pt x="87" y="4"/>
                    </a:lnTo>
                    <a:lnTo>
                      <a:pt x="84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1" y="4"/>
                    </a:lnTo>
                    <a:lnTo>
                      <a:pt x="79" y="4"/>
                    </a:lnTo>
                    <a:lnTo>
                      <a:pt x="77" y="4"/>
                    </a:lnTo>
                    <a:lnTo>
                      <a:pt x="75" y="3"/>
                    </a:lnTo>
                    <a:lnTo>
                      <a:pt x="73" y="0"/>
                    </a:lnTo>
                    <a:lnTo>
                      <a:pt x="71" y="1"/>
                    </a:lnTo>
                    <a:lnTo>
                      <a:pt x="69" y="3"/>
                    </a:lnTo>
                    <a:lnTo>
                      <a:pt x="65" y="0"/>
                    </a:lnTo>
                    <a:lnTo>
                      <a:pt x="60" y="0"/>
                    </a:lnTo>
                    <a:lnTo>
                      <a:pt x="60" y="4"/>
                    </a:lnTo>
                    <a:lnTo>
                      <a:pt x="58" y="5"/>
                    </a:lnTo>
                    <a:lnTo>
                      <a:pt x="56" y="8"/>
                    </a:lnTo>
                    <a:lnTo>
                      <a:pt x="54" y="8"/>
                    </a:lnTo>
                    <a:lnTo>
                      <a:pt x="51" y="8"/>
                    </a:lnTo>
                    <a:lnTo>
                      <a:pt x="47" y="5"/>
                    </a:lnTo>
                    <a:lnTo>
                      <a:pt x="44" y="9"/>
                    </a:lnTo>
                    <a:lnTo>
                      <a:pt x="40" y="9"/>
                    </a:lnTo>
                    <a:lnTo>
                      <a:pt x="39" y="9"/>
                    </a:lnTo>
                    <a:lnTo>
                      <a:pt x="38" y="12"/>
                    </a:lnTo>
                    <a:lnTo>
                      <a:pt x="38" y="13"/>
                    </a:lnTo>
                    <a:lnTo>
                      <a:pt x="27" y="16"/>
                    </a:lnTo>
                    <a:lnTo>
                      <a:pt x="22" y="16"/>
                    </a:lnTo>
                    <a:lnTo>
                      <a:pt x="19" y="12"/>
                    </a:lnTo>
                    <a:lnTo>
                      <a:pt x="18" y="12"/>
                    </a:lnTo>
                    <a:lnTo>
                      <a:pt x="14" y="9"/>
                    </a:lnTo>
                    <a:lnTo>
                      <a:pt x="12" y="12"/>
                    </a:lnTo>
                    <a:lnTo>
                      <a:pt x="11" y="16"/>
                    </a:lnTo>
                    <a:lnTo>
                      <a:pt x="11" y="17"/>
                    </a:lnTo>
                    <a:lnTo>
                      <a:pt x="8" y="16"/>
                    </a:lnTo>
                    <a:lnTo>
                      <a:pt x="7" y="16"/>
                    </a:lnTo>
                    <a:lnTo>
                      <a:pt x="4" y="16"/>
                    </a:lnTo>
                    <a:lnTo>
                      <a:pt x="7" y="17"/>
                    </a:lnTo>
                    <a:lnTo>
                      <a:pt x="7" y="19"/>
                    </a:lnTo>
                    <a:lnTo>
                      <a:pt x="4" y="21"/>
                    </a:lnTo>
                    <a:lnTo>
                      <a:pt x="4" y="23"/>
                    </a:lnTo>
                    <a:lnTo>
                      <a:pt x="4" y="29"/>
                    </a:lnTo>
                    <a:lnTo>
                      <a:pt x="0" y="30"/>
                    </a:lnTo>
                    <a:lnTo>
                      <a:pt x="7" y="38"/>
                    </a:lnTo>
                    <a:lnTo>
                      <a:pt x="14" y="44"/>
                    </a:lnTo>
                    <a:lnTo>
                      <a:pt x="20" y="48"/>
                    </a:lnTo>
                    <a:lnTo>
                      <a:pt x="24" y="49"/>
                    </a:lnTo>
                    <a:lnTo>
                      <a:pt x="27" y="49"/>
                    </a:lnTo>
                    <a:lnTo>
                      <a:pt x="34" y="49"/>
                    </a:lnTo>
                    <a:lnTo>
                      <a:pt x="35" y="49"/>
                    </a:lnTo>
                    <a:lnTo>
                      <a:pt x="35" y="48"/>
                    </a:lnTo>
                    <a:lnTo>
                      <a:pt x="39" y="48"/>
                    </a:lnTo>
                    <a:lnTo>
                      <a:pt x="42" y="46"/>
                    </a:lnTo>
                    <a:lnTo>
                      <a:pt x="44" y="46"/>
                    </a:lnTo>
                    <a:lnTo>
                      <a:pt x="47" y="46"/>
                    </a:lnTo>
                    <a:lnTo>
                      <a:pt x="48" y="44"/>
                    </a:lnTo>
                    <a:lnTo>
                      <a:pt x="51" y="42"/>
                    </a:lnTo>
                    <a:lnTo>
                      <a:pt x="54" y="44"/>
                    </a:lnTo>
                    <a:lnTo>
                      <a:pt x="58" y="44"/>
                    </a:lnTo>
                    <a:lnTo>
                      <a:pt x="59" y="44"/>
                    </a:lnTo>
                    <a:lnTo>
                      <a:pt x="62" y="42"/>
                    </a:lnTo>
                    <a:lnTo>
                      <a:pt x="64" y="44"/>
                    </a:lnTo>
                    <a:lnTo>
                      <a:pt x="65" y="42"/>
                    </a:lnTo>
                    <a:lnTo>
                      <a:pt x="65" y="40"/>
                    </a:lnTo>
                    <a:lnTo>
                      <a:pt x="69" y="40"/>
                    </a:lnTo>
                    <a:lnTo>
                      <a:pt x="71" y="40"/>
                    </a:lnTo>
                    <a:lnTo>
                      <a:pt x="73" y="38"/>
                    </a:lnTo>
                    <a:lnTo>
                      <a:pt x="73" y="36"/>
                    </a:lnTo>
                    <a:lnTo>
                      <a:pt x="77" y="32"/>
                    </a:lnTo>
                    <a:lnTo>
                      <a:pt x="79" y="26"/>
                    </a:lnTo>
                    <a:lnTo>
                      <a:pt x="83" y="21"/>
                    </a:lnTo>
                    <a:lnTo>
                      <a:pt x="83" y="19"/>
                    </a:lnTo>
                    <a:lnTo>
                      <a:pt x="83" y="17"/>
                    </a:lnTo>
                    <a:lnTo>
                      <a:pt x="87" y="16"/>
                    </a:lnTo>
                    <a:lnTo>
                      <a:pt x="88" y="16"/>
                    </a:lnTo>
                    <a:lnTo>
                      <a:pt x="92" y="13"/>
                    </a:lnTo>
                    <a:lnTo>
                      <a:pt x="93" y="12"/>
                    </a:lnTo>
                    <a:lnTo>
                      <a:pt x="95" y="12"/>
                    </a:lnTo>
                    <a:lnTo>
                      <a:pt x="95" y="9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92" y="8"/>
                    </a:lnTo>
                    <a:lnTo>
                      <a:pt x="92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10">
                <a:extLst>
                  <a:ext uri="{FF2B5EF4-FFF2-40B4-BE49-F238E27FC236}">
                    <a16:creationId xmlns:a16="http://schemas.microsoft.com/office/drawing/2014/main" id="{5D73E104-8C42-436A-ADD1-6A26328489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6410" y="2519367"/>
                <a:ext cx="276225" cy="298450"/>
              </a:xfrm>
              <a:custGeom>
                <a:avLst/>
                <a:gdLst>
                  <a:gd name="T0" fmla="*/ 114 w 174"/>
                  <a:gd name="T1" fmla="*/ 162 h 188"/>
                  <a:gd name="T2" fmla="*/ 95 w 174"/>
                  <a:gd name="T3" fmla="*/ 161 h 188"/>
                  <a:gd name="T4" fmla="*/ 86 w 174"/>
                  <a:gd name="T5" fmla="*/ 168 h 188"/>
                  <a:gd name="T6" fmla="*/ 113 w 174"/>
                  <a:gd name="T7" fmla="*/ 180 h 188"/>
                  <a:gd name="T8" fmla="*/ 127 w 174"/>
                  <a:gd name="T9" fmla="*/ 181 h 188"/>
                  <a:gd name="T10" fmla="*/ 132 w 174"/>
                  <a:gd name="T11" fmla="*/ 158 h 188"/>
                  <a:gd name="T12" fmla="*/ 126 w 174"/>
                  <a:gd name="T13" fmla="*/ 161 h 188"/>
                  <a:gd name="T14" fmla="*/ 170 w 174"/>
                  <a:gd name="T15" fmla="*/ 119 h 188"/>
                  <a:gd name="T16" fmla="*/ 140 w 174"/>
                  <a:gd name="T17" fmla="*/ 104 h 188"/>
                  <a:gd name="T18" fmla="*/ 135 w 174"/>
                  <a:gd name="T19" fmla="*/ 92 h 188"/>
                  <a:gd name="T20" fmla="*/ 109 w 174"/>
                  <a:gd name="T21" fmla="*/ 80 h 188"/>
                  <a:gd name="T22" fmla="*/ 93 w 174"/>
                  <a:gd name="T23" fmla="*/ 60 h 188"/>
                  <a:gd name="T24" fmla="*/ 82 w 174"/>
                  <a:gd name="T25" fmla="*/ 40 h 188"/>
                  <a:gd name="T26" fmla="*/ 79 w 174"/>
                  <a:gd name="T27" fmla="*/ 31 h 188"/>
                  <a:gd name="T28" fmla="*/ 87 w 174"/>
                  <a:gd name="T29" fmla="*/ 27 h 188"/>
                  <a:gd name="T30" fmla="*/ 98 w 174"/>
                  <a:gd name="T31" fmla="*/ 24 h 188"/>
                  <a:gd name="T32" fmla="*/ 97 w 174"/>
                  <a:gd name="T33" fmla="*/ 14 h 188"/>
                  <a:gd name="T34" fmla="*/ 86 w 174"/>
                  <a:gd name="T35" fmla="*/ 8 h 188"/>
                  <a:gd name="T36" fmla="*/ 74 w 174"/>
                  <a:gd name="T37" fmla="*/ 3 h 188"/>
                  <a:gd name="T38" fmla="*/ 61 w 174"/>
                  <a:gd name="T39" fmla="*/ 6 h 188"/>
                  <a:gd name="T40" fmla="*/ 51 w 174"/>
                  <a:gd name="T41" fmla="*/ 8 h 188"/>
                  <a:gd name="T42" fmla="*/ 47 w 174"/>
                  <a:gd name="T43" fmla="*/ 14 h 188"/>
                  <a:gd name="T44" fmla="*/ 39 w 174"/>
                  <a:gd name="T45" fmla="*/ 10 h 188"/>
                  <a:gd name="T46" fmla="*/ 35 w 174"/>
                  <a:gd name="T47" fmla="*/ 18 h 188"/>
                  <a:gd name="T48" fmla="*/ 26 w 174"/>
                  <a:gd name="T49" fmla="*/ 14 h 188"/>
                  <a:gd name="T50" fmla="*/ 18 w 174"/>
                  <a:gd name="T51" fmla="*/ 20 h 188"/>
                  <a:gd name="T52" fmla="*/ 5 w 174"/>
                  <a:gd name="T53" fmla="*/ 22 h 188"/>
                  <a:gd name="T54" fmla="*/ 4 w 174"/>
                  <a:gd name="T55" fmla="*/ 35 h 188"/>
                  <a:gd name="T56" fmla="*/ 5 w 174"/>
                  <a:gd name="T57" fmla="*/ 44 h 188"/>
                  <a:gd name="T58" fmla="*/ 13 w 174"/>
                  <a:gd name="T59" fmla="*/ 52 h 188"/>
                  <a:gd name="T60" fmla="*/ 12 w 174"/>
                  <a:gd name="T61" fmla="*/ 59 h 188"/>
                  <a:gd name="T62" fmla="*/ 25 w 174"/>
                  <a:gd name="T63" fmla="*/ 52 h 188"/>
                  <a:gd name="T64" fmla="*/ 49 w 174"/>
                  <a:gd name="T65" fmla="*/ 56 h 188"/>
                  <a:gd name="T66" fmla="*/ 62 w 174"/>
                  <a:gd name="T67" fmla="*/ 79 h 188"/>
                  <a:gd name="T68" fmla="*/ 74 w 174"/>
                  <a:gd name="T69" fmla="*/ 88 h 188"/>
                  <a:gd name="T70" fmla="*/ 93 w 174"/>
                  <a:gd name="T71" fmla="*/ 105 h 188"/>
                  <a:gd name="T72" fmla="*/ 105 w 174"/>
                  <a:gd name="T73" fmla="*/ 107 h 188"/>
                  <a:gd name="T74" fmla="*/ 113 w 174"/>
                  <a:gd name="T75" fmla="*/ 117 h 188"/>
                  <a:gd name="T76" fmla="*/ 123 w 174"/>
                  <a:gd name="T77" fmla="*/ 124 h 188"/>
                  <a:gd name="T78" fmla="*/ 132 w 174"/>
                  <a:gd name="T79" fmla="*/ 127 h 188"/>
                  <a:gd name="T80" fmla="*/ 140 w 174"/>
                  <a:gd name="T81" fmla="*/ 149 h 188"/>
                  <a:gd name="T82" fmla="*/ 132 w 174"/>
                  <a:gd name="T83" fmla="*/ 161 h 188"/>
                  <a:gd name="T84" fmla="*/ 147 w 174"/>
                  <a:gd name="T85" fmla="*/ 154 h 188"/>
                  <a:gd name="T86" fmla="*/ 154 w 174"/>
                  <a:gd name="T87" fmla="*/ 144 h 188"/>
                  <a:gd name="T88" fmla="*/ 144 w 174"/>
                  <a:gd name="T89" fmla="*/ 131 h 188"/>
                  <a:gd name="T90" fmla="*/ 160 w 174"/>
                  <a:gd name="T91" fmla="*/ 123 h 188"/>
                  <a:gd name="T92" fmla="*/ 171 w 174"/>
                  <a:gd name="T93" fmla="*/ 131 h 188"/>
                  <a:gd name="T94" fmla="*/ 171 w 174"/>
                  <a:gd name="T95" fmla="*/ 120 h 188"/>
                  <a:gd name="T96" fmla="*/ 171 w 174"/>
                  <a:gd name="T97" fmla="*/ 120 h 188"/>
                  <a:gd name="T98" fmla="*/ 25 w 174"/>
                  <a:gd name="T99" fmla="*/ 145 h 188"/>
                  <a:gd name="T100" fmla="*/ 25 w 174"/>
                  <a:gd name="T101" fmla="*/ 145 h 188"/>
                  <a:gd name="T102" fmla="*/ 39 w 174"/>
                  <a:gd name="T103" fmla="*/ 107 h 188"/>
                  <a:gd name="T104" fmla="*/ 25 w 174"/>
                  <a:gd name="T105" fmla="*/ 113 h 188"/>
                  <a:gd name="T106" fmla="*/ 25 w 174"/>
                  <a:gd name="T107" fmla="*/ 123 h 188"/>
                  <a:gd name="T108" fmla="*/ 26 w 174"/>
                  <a:gd name="T109" fmla="*/ 132 h 188"/>
                  <a:gd name="T110" fmla="*/ 30 w 174"/>
                  <a:gd name="T111" fmla="*/ 148 h 188"/>
                  <a:gd name="T112" fmla="*/ 42 w 174"/>
                  <a:gd name="T113" fmla="*/ 141 h 188"/>
                  <a:gd name="T114" fmla="*/ 43 w 174"/>
                  <a:gd name="T115" fmla="*/ 123 h 188"/>
                  <a:gd name="T116" fmla="*/ 42 w 174"/>
                  <a:gd name="T117" fmla="*/ 111 h 188"/>
                  <a:gd name="T118" fmla="*/ 42 w 174"/>
                  <a:gd name="T119" fmla="*/ 111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4" h="188">
                    <a:moveTo>
                      <a:pt x="126" y="161"/>
                    </a:moveTo>
                    <a:lnTo>
                      <a:pt x="123" y="161"/>
                    </a:lnTo>
                    <a:lnTo>
                      <a:pt x="122" y="161"/>
                    </a:lnTo>
                    <a:lnTo>
                      <a:pt x="118" y="161"/>
                    </a:lnTo>
                    <a:lnTo>
                      <a:pt x="114" y="162"/>
                    </a:lnTo>
                    <a:lnTo>
                      <a:pt x="106" y="162"/>
                    </a:lnTo>
                    <a:lnTo>
                      <a:pt x="105" y="162"/>
                    </a:lnTo>
                    <a:lnTo>
                      <a:pt x="101" y="161"/>
                    </a:lnTo>
                    <a:lnTo>
                      <a:pt x="99" y="161"/>
                    </a:lnTo>
                    <a:lnTo>
                      <a:pt x="95" y="161"/>
                    </a:lnTo>
                    <a:lnTo>
                      <a:pt x="91" y="162"/>
                    </a:lnTo>
                    <a:lnTo>
                      <a:pt x="90" y="161"/>
                    </a:lnTo>
                    <a:lnTo>
                      <a:pt x="86" y="164"/>
                    </a:lnTo>
                    <a:lnTo>
                      <a:pt x="86" y="166"/>
                    </a:lnTo>
                    <a:lnTo>
                      <a:pt x="86" y="168"/>
                    </a:lnTo>
                    <a:lnTo>
                      <a:pt x="87" y="170"/>
                    </a:lnTo>
                    <a:lnTo>
                      <a:pt x="91" y="170"/>
                    </a:lnTo>
                    <a:lnTo>
                      <a:pt x="97" y="174"/>
                    </a:lnTo>
                    <a:lnTo>
                      <a:pt x="101" y="177"/>
                    </a:lnTo>
                    <a:lnTo>
                      <a:pt x="113" y="180"/>
                    </a:lnTo>
                    <a:lnTo>
                      <a:pt x="114" y="184"/>
                    </a:lnTo>
                    <a:lnTo>
                      <a:pt x="118" y="188"/>
                    </a:lnTo>
                    <a:lnTo>
                      <a:pt x="126" y="188"/>
                    </a:lnTo>
                    <a:lnTo>
                      <a:pt x="126" y="184"/>
                    </a:lnTo>
                    <a:lnTo>
                      <a:pt x="127" y="181"/>
                    </a:lnTo>
                    <a:lnTo>
                      <a:pt x="127" y="177"/>
                    </a:lnTo>
                    <a:lnTo>
                      <a:pt x="126" y="174"/>
                    </a:lnTo>
                    <a:lnTo>
                      <a:pt x="126" y="170"/>
                    </a:lnTo>
                    <a:lnTo>
                      <a:pt x="127" y="166"/>
                    </a:lnTo>
                    <a:lnTo>
                      <a:pt x="132" y="158"/>
                    </a:lnTo>
                    <a:lnTo>
                      <a:pt x="130" y="158"/>
                    </a:lnTo>
                    <a:lnTo>
                      <a:pt x="126" y="161"/>
                    </a:lnTo>
                    <a:lnTo>
                      <a:pt x="126" y="161"/>
                    </a:lnTo>
                    <a:lnTo>
                      <a:pt x="126" y="161"/>
                    </a:lnTo>
                    <a:lnTo>
                      <a:pt x="126" y="161"/>
                    </a:lnTo>
                    <a:lnTo>
                      <a:pt x="126" y="161"/>
                    </a:lnTo>
                    <a:lnTo>
                      <a:pt x="126" y="161"/>
                    </a:lnTo>
                    <a:lnTo>
                      <a:pt x="126" y="161"/>
                    </a:lnTo>
                    <a:close/>
                    <a:moveTo>
                      <a:pt x="171" y="120"/>
                    </a:moveTo>
                    <a:lnTo>
                      <a:pt x="170" y="119"/>
                    </a:lnTo>
                    <a:lnTo>
                      <a:pt x="162" y="115"/>
                    </a:lnTo>
                    <a:lnTo>
                      <a:pt x="156" y="111"/>
                    </a:lnTo>
                    <a:lnTo>
                      <a:pt x="150" y="107"/>
                    </a:lnTo>
                    <a:lnTo>
                      <a:pt x="144" y="105"/>
                    </a:lnTo>
                    <a:lnTo>
                      <a:pt x="140" y="104"/>
                    </a:lnTo>
                    <a:lnTo>
                      <a:pt x="135" y="100"/>
                    </a:lnTo>
                    <a:lnTo>
                      <a:pt x="136" y="97"/>
                    </a:lnTo>
                    <a:lnTo>
                      <a:pt x="139" y="93"/>
                    </a:lnTo>
                    <a:lnTo>
                      <a:pt x="139" y="92"/>
                    </a:lnTo>
                    <a:lnTo>
                      <a:pt x="135" y="92"/>
                    </a:lnTo>
                    <a:lnTo>
                      <a:pt x="131" y="92"/>
                    </a:lnTo>
                    <a:lnTo>
                      <a:pt x="126" y="92"/>
                    </a:lnTo>
                    <a:lnTo>
                      <a:pt x="122" y="91"/>
                    </a:lnTo>
                    <a:lnTo>
                      <a:pt x="113" y="84"/>
                    </a:lnTo>
                    <a:lnTo>
                      <a:pt x="109" y="80"/>
                    </a:lnTo>
                    <a:lnTo>
                      <a:pt x="106" y="77"/>
                    </a:lnTo>
                    <a:lnTo>
                      <a:pt x="105" y="71"/>
                    </a:lnTo>
                    <a:lnTo>
                      <a:pt x="101" y="63"/>
                    </a:lnTo>
                    <a:lnTo>
                      <a:pt x="97" y="62"/>
                    </a:lnTo>
                    <a:lnTo>
                      <a:pt x="93" y="60"/>
                    </a:lnTo>
                    <a:lnTo>
                      <a:pt x="87" y="56"/>
                    </a:lnTo>
                    <a:lnTo>
                      <a:pt x="83" y="52"/>
                    </a:lnTo>
                    <a:lnTo>
                      <a:pt x="79" y="47"/>
                    </a:lnTo>
                    <a:lnTo>
                      <a:pt x="79" y="43"/>
                    </a:lnTo>
                    <a:lnTo>
                      <a:pt x="82" y="40"/>
                    </a:lnTo>
                    <a:lnTo>
                      <a:pt x="83" y="40"/>
                    </a:lnTo>
                    <a:lnTo>
                      <a:pt x="83" y="39"/>
                    </a:lnTo>
                    <a:lnTo>
                      <a:pt x="83" y="36"/>
                    </a:lnTo>
                    <a:lnTo>
                      <a:pt x="82" y="36"/>
                    </a:lnTo>
                    <a:lnTo>
                      <a:pt x="79" y="31"/>
                    </a:lnTo>
                    <a:lnTo>
                      <a:pt x="82" y="30"/>
                    </a:lnTo>
                    <a:lnTo>
                      <a:pt x="86" y="27"/>
                    </a:lnTo>
                    <a:lnTo>
                      <a:pt x="83" y="30"/>
                    </a:lnTo>
                    <a:lnTo>
                      <a:pt x="86" y="30"/>
                    </a:lnTo>
                    <a:lnTo>
                      <a:pt x="87" y="27"/>
                    </a:lnTo>
                    <a:lnTo>
                      <a:pt x="91" y="26"/>
                    </a:lnTo>
                    <a:lnTo>
                      <a:pt x="95" y="23"/>
                    </a:lnTo>
                    <a:lnTo>
                      <a:pt x="97" y="23"/>
                    </a:lnTo>
                    <a:lnTo>
                      <a:pt x="97" y="26"/>
                    </a:lnTo>
                    <a:lnTo>
                      <a:pt x="98" y="24"/>
                    </a:lnTo>
                    <a:lnTo>
                      <a:pt x="101" y="23"/>
                    </a:lnTo>
                    <a:lnTo>
                      <a:pt x="101" y="22"/>
                    </a:lnTo>
                    <a:lnTo>
                      <a:pt x="99" y="20"/>
                    </a:lnTo>
                    <a:lnTo>
                      <a:pt x="101" y="16"/>
                    </a:lnTo>
                    <a:lnTo>
                      <a:pt x="97" y="14"/>
                    </a:lnTo>
                    <a:lnTo>
                      <a:pt x="99" y="12"/>
                    </a:lnTo>
                    <a:lnTo>
                      <a:pt x="101" y="10"/>
                    </a:lnTo>
                    <a:lnTo>
                      <a:pt x="99" y="10"/>
                    </a:lnTo>
                    <a:lnTo>
                      <a:pt x="95" y="10"/>
                    </a:lnTo>
                    <a:lnTo>
                      <a:pt x="86" y="8"/>
                    </a:lnTo>
                    <a:lnTo>
                      <a:pt x="82" y="4"/>
                    </a:lnTo>
                    <a:lnTo>
                      <a:pt x="79" y="3"/>
                    </a:lnTo>
                    <a:lnTo>
                      <a:pt x="79" y="0"/>
                    </a:lnTo>
                    <a:lnTo>
                      <a:pt x="78" y="0"/>
                    </a:lnTo>
                    <a:lnTo>
                      <a:pt x="74" y="3"/>
                    </a:lnTo>
                    <a:lnTo>
                      <a:pt x="70" y="3"/>
                    </a:lnTo>
                    <a:lnTo>
                      <a:pt x="69" y="3"/>
                    </a:lnTo>
                    <a:lnTo>
                      <a:pt x="66" y="3"/>
                    </a:lnTo>
                    <a:lnTo>
                      <a:pt x="65" y="4"/>
                    </a:lnTo>
                    <a:lnTo>
                      <a:pt x="61" y="6"/>
                    </a:lnTo>
                    <a:lnTo>
                      <a:pt x="55" y="4"/>
                    </a:lnTo>
                    <a:lnTo>
                      <a:pt x="55" y="6"/>
                    </a:lnTo>
                    <a:lnTo>
                      <a:pt x="55" y="8"/>
                    </a:lnTo>
                    <a:lnTo>
                      <a:pt x="55" y="10"/>
                    </a:lnTo>
                    <a:lnTo>
                      <a:pt x="51" y="8"/>
                    </a:lnTo>
                    <a:lnTo>
                      <a:pt x="49" y="10"/>
                    </a:lnTo>
                    <a:lnTo>
                      <a:pt x="49" y="12"/>
                    </a:lnTo>
                    <a:lnTo>
                      <a:pt x="51" y="14"/>
                    </a:lnTo>
                    <a:lnTo>
                      <a:pt x="49" y="16"/>
                    </a:lnTo>
                    <a:lnTo>
                      <a:pt x="47" y="14"/>
                    </a:lnTo>
                    <a:lnTo>
                      <a:pt x="46" y="14"/>
                    </a:lnTo>
                    <a:lnTo>
                      <a:pt x="43" y="14"/>
                    </a:lnTo>
                    <a:lnTo>
                      <a:pt x="42" y="14"/>
                    </a:lnTo>
                    <a:lnTo>
                      <a:pt x="42" y="12"/>
                    </a:lnTo>
                    <a:lnTo>
                      <a:pt x="39" y="10"/>
                    </a:lnTo>
                    <a:lnTo>
                      <a:pt x="38" y="10"/>
                    </a:lnTo>
                    <a:lnTo>
                      <a:pt x="38" y="12"/>
                    </a:lnTo>
                    <a:lnTo>
                      <a:pt x="38" y="14"/>
                    </a:lnTo>
                    <a:lnTo>
                      <a:pt x="38" y="16"/>
                    </a:lnTo>
                    <a:lnTo>
                      <a:pt x="35" y="18"/>
                    </a:lnTo>
                    <a:lnTo>
                      <a:pt x="34" y="20"/>
                    </a:lnTo>
                    <a:lnTo>
                      <a:pt x="34" y="22"/>
                    </a:lnTo>
                    <a:lnTo>
                      <a:pt x="33" y="20"/>
                    </a:lnTo>
                    <a:lnTo>
                      <a:pt x="29" y="18"/>
                    </a:lnTo>
                    <a:lnTo>
                      <a:pt x="26" y="14"/>
                    </a:lnTo>
                    <a:lnTo>
                      <a:pt x="25" y="12"/>
                    </a:lnTo>
                    <a:lnTo>
                      <a:pt x="21" y="14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8" y="20"/>
                    </a:lnTo>
                    <a:lnTo>
                      <a:pt x="17" y="20"/>
                    </a:lnTo>
                    <a:lnTo>
                      <a:pt x="12" y="22"/>
                    </a:lnTo>
                    <a:lnTo>
                      <a:pt x="8" y="22"/>
                    </a:lnTo>
                    <a:lnTo>
                      <a:pt x="5" y="20"/>
                    </a:lnTo>
                    <a:lnTo>
                      <a:pt x="5" y="22"/>
                    </a:lnTo>
                    <a:lnTo>
                      <a:pt x="4" y="23"/>
                    </a:lnTo>
                    <a:lnTo>
                      <a:pt x="5" y="27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4" y="35"/>
                    </a:lnTo>
                    <a:lnTo>
                      <a:pt x="0" y="36"/>
                    </a:lnTo>
                    <a:lnTo>
                      <a:pt x="2" y="39"/>
                    </a:lnTo>
                    <a:lnTo>
                      <a:pt x="5" y="40"/>
                    </a:lnTo>
                    <a:lnTo>
                      <a:pt x="5" y="43"/>
                    </a:lnTo>
                    <a:lnTo>
                      <a:pt x="5" y="44"/>
                    </a:lnTo>
                    <a:lnTo>
                      <a:pt x="4" y="48"/>
                    </a:lnTo>
                    <a:lnTo>
                      <a:pt x="5" y="50"/>
                    </a:lnTo>
                    <a:lnTo>
                      <a:pt x="8" y="52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6" y="52"/>
                    </a:lnTo>
                    <a:lnTo>
                      <a:pt x="16" y="54"/>
                    </a:lnTo>
                    <a:lnTo>
                      <a:pt x="13" y="56"/>
                    </a:lnTo>
                    <a:lnTo>
                      <a:pt x="13" y="58"/>
                    </a:lnTo>
                    <a:lnTo>
                      <a:pt x="12" y="59"/>
                    </a:lnTo>
                    <a:lnTo>
                      <a:pt x="13" y="60"/>
                    </a:lnTo>
                    <a:lnTo>
                      <a:pt x="16" y="60"/>
                    </a:lnTo>
                    <a:lnTo>
                      <a:pt x="21" y="58"/>
                    </a:lnTo>
                    <a:lnTo>
                      <a:pt x="22" y="56"/>
                    </a:lnTo>
                    <a:lnTo>
                      <a:pt x="25" y="52"/>
                    </a:lnTo>
                    <a:lnTo>
                      <a:pt x="29" y="48"/>
                    </a:lnTo>
                    <a:lnTo>
                      <a:pt x="33" y="48"/>
                    </a:lnTo>
                    <a:lnTo>
                      <a:pt x="38" y="50"/>
                    </a:lnTo>
                    <a:lnTo>
                      <a:pt x="42" y="52"/>
                    </a:lnTo>
                    <a:lnTo>
                      <a:pt x="49" y="56"/>
                    </a:lnTo>
                    <a:lnTo>
                      <a:pt x="51" y="58"/>
                    </a:lnTo>
                    <a:lnTo>
                      <a:pt x="53" y="62"/>
                    </a:lnTo>
                    <a:lnTo>
                      <a:pt x="57" y="75"/>
                    </a:lnTo>
                    <a:lnTo>
                      <a:pt x="59" y="75"/>
                    </a:lnTo>
                    <a:lnTo>
                      <a:pt x="62" y="79"/>
                    </a:lnTo>
                    <a:lnTo>
                      <a:pt x="65" y="80"/>
                    </a:lnTo>
                    <a:lnTo>
                      <a:pt x="65" y="84"/>
                    </a:lnTo>
                    <a:lnTo>
                      <a:pt x="69" y="84"/>
                    </a:lnTo>
                    <a:lnTo>
                      <a:pt x="70" y="84"/>
                    </a:lnTo>
                    <a:lnTo>
                      <a:pt x="74" y="88"/>
                    </a:lnTo>
                    <a:lnTo>
                      <a:pt x="75" y="91"/>
                    </a:lnTo>
                    <a:lnTo>
                      <a:pt x="78" y="92"/>
                    </a:lnTo>
                    <a:lnTo>
                      <a:pt x="86" y="100"/>
                    </a:lnTo>
                    <a:lnTo>
                      <a:pt x="91" y="104"/>
                    </a:lnTo>
                    <a:lnTo>
                      <a:pt x="93" y="105"/>
                    </a:lnTo>
                    <a:lnTo>
                      <a:pt x="95" y="105"/>
                    </a:lnTo>
                    <a:lnTo>
                      <a:pt x="99" y="105"/>
                    </a:lnTo>
                    <a:lnTo>
                      <a:pt x="103" y="105"/>
                    </a:lnTo>
                    <a:lnTo>
                      <a:pt x="105" y="105"/>
                    </a:lnTo>
                    <a:lnTo>
                      <a:pt x="105" y="107"/>
                    </a:lnTo>
                    <a:lnTo>
                      <a:pt x="106" y="111"/>
                    </a:lnTo>
                    <a:lnTo>
                      <a:pt x="110" y="113"/>
                    </a:lnTo>
                    <a:lnTo>
                      <a:pt x="113" y="113"/>
                    </a:lnTo>
                    <a:lnTo>
                      <a:pt x="114" y="113"/>
                    </a:lnTo>
                    <a:lnTo>
                      <a:pt x="113" y="117"/>
                    </a:lnTo>
                    <a:lnTo>
                      <a:pt x="118" y="115"/>
                    </a:lnTo>
                    <a:lnTo>
                      <a:pt x="119" y="117"/>
                    </a:lnTo>
                    <a:lnTo>
                      <a:pt x="122" y="119"/>
                    </a:lnTo>
                    <a:lnTo>
                      <a:pt x="122" y="123"/>
                    </a:lnTo>
                    <a:lnTo>
                      <a:pt x="123" y="124"/>
                    </a:lnTo>
                    <a:lnTo>
                      <a:pt x="126" y="124"/>
                    </a:lnTo>
                    <a:lnTo>
                      <a:pt x="127" y="127"/>
                    </a:lnTo>
                    <a:lnTo>
                      <a:pt x="130" y="127"/>
                    </a:lnTo>
                    <a:lnTo>
                      <a:pt x="131" y="127"/>
                    </a:lnTo>
                    <a:lnTo>
                      <a:pt x="132" y="127"/>
                    </a:lnTo>
                    <a:lnTo>
                      <a:pt x="135" y="132"/>
                    </a:lnTo>
                    <a:lnTo>
                      <a:pt x="136" y="136"/>
                    </a:lnTo>
                    <a:lnTo>
                      <a:pt x="139" y="144"/>
                    </a:lnTo>
                    <a:lnTo>
                      <a:pt x="140" y="145"/>
                    </a:lnTo>
                    <a:lnTo>
                      <a:pt x="140" y="149"/>
                    </a:lnTo>
                    <a:lnTo>
                      <a:pt x="139" y="150"/>
                    </a:lnTo>
                    <a:lnTo>
                      <a:pt x="136" y="150"/>
                    </a:lnTo>
                    <a:lnTo>
                      <a:pt x="136" y="154"/>
                    </a:lnTo>
                    <a:lnTo>
                      <a:pt x="132" y="158"/>
                    </a:lnTo>
                    <a:lnTo>
                      <a:pt x="132" y="161"/>
                    </a:lnTo>
                    <a:lnTo>
                      <a:pt x="132" y="162"/>
                    </a:lnTo>
                    <a:lnTo>
                      <a:pt x="135" y="164"/>
                    </a:lnTo>
                    <a:lnTo>
                      <a:pt x="136" y="164"/>
                    </a:lnTo>
                    <a:lnTo>
                      <a:pt x="143" y="158"/>
                    </a:lnTo>
                    <a:lnTo>
                      <a:pt x="147" y="154"/>
                    </a:lnTo>
                    <a:lnTo>
                      <a:pt x="147" y="153"/>
                    </a:lnTo>
                    <a:lnTo>
                      <a:pt x="147" y="149"/>
                    </a:lnTo>
                    <a:lnTo>
                      <a:pt x="150" y="148"/>
                    </a:lnTo>
                    <a:lnTo>
                      <a:pt x="154" y="145"/>
                    </a:lnTo>
                    <a:lnTo>
                      <a:pt x="154" y="144"/>
                    </a:lnTo>
                    <a:lnTo>
                      <a:pt x="154" y="137"/>
                    </a:lnTo>
                    <a:lnTo>
                      <a:pt x="150" y="136"/>
                    </a:lnTo>
                    <a:lnTo>
                      <a:pt x="147" y="135"/>
                    </a:lnTo>
                    <a:lnTo>
                      <a:pt x="144" y="132"/>
                    </a:lnTo>
                    <a:lnTo>
                      <a:pt x="144" y="131"/>
                    </a:lnTo>
                    <a:lnTo>
                      <a:pt x="148" y="123"/>
                    </a:lnTo>
                    <a:lnTo>
                      <a:pt x="150" y="119"/>
                    </a:lnTo>
                    <a:lnTo>
                      <a:pt x="156" y="119"/>
                    </a:lnTo>
                    <a:lnTo>
                      <a:pt x="156" y="120"/>
                    </a:lnTo>
                    <a:lnTo>
                      <a:pt x="160" y="123"/>
                    </a:lnTo>
                    <a:lnTo>
                      <a:pt x="163" y="123"/>
                    </a:lnTo>
                    <a:lnTo>
                      <a:pt x="166" y="124"/>
                    </a:lnTo>
                    <a:lnTo>
                      <a:pt x="167" y="128"/>
                    </a:lnTo>
                    <a:lnTo>
                      <a:pt x="170" y="131"/>
                    </a:lnTo>
                    <a:lnTo>
                      <a:pt x="171" y="131"/>
                    </a:lnTo>
                    <a:lnTo>
                      <a:pt x="174" y="128"/>
                    </a:lnTo>
                    <a:lnTo>
                      <a:pt x="174" y="127"/>
                    </a:lnTo>
                    <a:lnTo>
                      <a:pt x="174" y="123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lnTo>
                      <a:pt x="171" y="120"/>
                    </a:lnTo>
                    <a:close/>
                    <a:moveTo>
                      <a:pt x="25" y="145"/>
                    </a:moveTo>
                    <a:lnTo>
                      <a:pt x="26" y="144"/>
                    </a:lnTo>
                    <a:lnTo>
                      <a:pt x="25" y="144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lnTo>
                      <a:pt x="25" y="145"/>
                    </a:lnTo>
                    <a:close/>
                    <a:moveTo>
                      <a:pt x="42" y="111"/>
                    </a:moveTo>
                    <a:lnTo>
                      <a:pt x="43" y="109"/>
                    </a:lnTo>
                    <a:lnTo>
                      <a:pt x="42" y="109"/>
                    </a:lnTo>
                    <a:lnTo>
                      <a:pt x="42" y="107"/>
                    </a:lnTo>
                    <a:lnTo>
                      <a:pt x="39" y="107"/>
                    </a:lnTo>
                    <a:lnTo>
                      <a:pt x="38" y="105"/>
                    </a:lnTo>
                    <a:lnTo>
                      <a:pt x="35" y="105"/>
                    </a:lnTo>
                    <a:lnTo>
                      <a:pt x="34" y="107"/>
                    </a:lnTo>
                    <a:lnTo>
                      <a:pt x="29" y="111"/>
                    </a:lnTo>
                    <a:lnTo>
                      <a:pt x="25" y="113"/>
                    </a:lnTo>
                    <a:lnTo>
                      <a:pt x="22" y="111"/>
                    </a:lnTo>
                    <a:lnTo>
                      <a:pt x="22" y="113"/>
                    </a:lnTo>
                    <a:lnTo>
                      <a:pt x="22" y="117"/>
                    </a:lnTo>
                    <a:lnTo>
                      <a:pt x="25" y="119"/>
                    </a:lnTo>
                    <a:lnTo>
                      <a:pt x="25" y="123"/>
                    </a:lnTo>
                    <a:lnTo>
                      <a:pt x="26" y="124"/>
                    </a:lnTo>
                    <a:lnTo>
                      <a:pt x="25" y="128"/>
                    </a:lnTo>
                    <a:lnTo>
                      <a:pt x="26" y="128"/>
                    </a:lnTo>
                    <a:lnTo>
                      <a:pt x="26" y="131"/>
                    </a:lnTo>
                    <a:lnTo>
                      <a:pt x="26" y="132"/>
                    </a:lnTo>
                    <a:lnTo>
                      <a:pt x="25" y="132"/>
                    </a:lnTo>
                    <a:lnTo>
                      <a:pt x="25" y="140"/>
                    </a:lnTo>
                    <a:lnTo>
                      <a:pt x="26" y="144"/>
                    </a:lnTo>
                    <a:lnTo>
                      <a:pt x="29" y="148"/>
                    </a:lnTo>
                    <a:lnTo>
                      <a:pt x="30" y="148"/>
                    </a:lnTo>
                    <a:lnTo>
                      <a:pt x="33" y="148"/>
                    </a:lnTo>
                    <a:lnTo>
                      <a:pt x="34" y="145"/>
                    </a:lnTo>
                    <a:lnTo>
                      <a:pt x="34" y="141"/>
                    </a:lnTo>
                    <a:lnTo>
                      <a:pt x="38" y="141"/>
                    </a:lnTo>
                    <a:lnTo>
                      <a:pt x="42" y="141"/>
                    </a:lnTo>
                    <a:lnTo>
                      <a:pt x="43" y="140"/>
                    </a:lnTo>
                    <a:lnTo>
                      <a:pt x="43" y="136"/>
                    </a:lnTo>
                    <a:lnTo>
                      <a:pt x="43" y="131"/>
                    </a:lnTo>
                    <a:lnTo>
                      <a:pt x="43" y="124"/>
                    </a:lnTo>
                    <a:lnTo>
                      <a:pt x="43" y="123"/>
                    </a:lnTo>
                    <a:lnTo>
                      <a:pt x="46" y="119"/>
                    </a:lnTo>
                    <a:lnTo>
                      <a:pt x="46" y="115"/>
                    </a:lnTo>
                    <a:lnTo>
                      <a:pt x="43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lnTo>
                      <a:pt x="42" y="1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11">
                <a:extLst>
                  <a:ext uri="{FF2B5EF4-FFF2-40B4-BE49-F238E27FC236}">
                    <a16:creationId xmlns:a16="http://schemas.microsoft.com/office/drawing/2014/main" id="{18D547C3-674E-4D32-BAB9-DBDD3507BC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0971" y="3502030"/>
                <a:ext cx="25400" cy="149226"/>
              </a:xfrm>
              <a:custGeom>
                <a:avLst/>
                <a:gdLst>
                  <a:gd name="T0" fmla="*/ 8 w 16"/>
                  <a:gd name="T1" fmla="*/ 0 h 94"/>
                  <a:gd name="T2" fmla="*/ 8 w 16"/>
                  <a:gd name="T3" fmla="*/ 0 h 94"/>
                  <a:gd name="T4" fmla="*/ 9 w 16"/>
                  <a:gd name="T5" fmla="*/ 0 h 94"/>
                  <a:gd name="T6" fmla="*/ 9 w 16"/>
                  <a:gd name="T7" fmla="*/ 0 h 94"/>
                  <a:gd name="T8" fmla="*/ 8 w 16"/>
                  <a:gd name="T9" fmla="*/ 0 h 94"/>
                  <a:gd name="T10" fmla="*/ 8 w 16"/>
                  <a:gd name="T11" fmla="*/ 0 h 94"/>
                  <a:gd name="T12" fmla="*/ 8 w 16"/>
                  <a:gd name="T13" fmla="*/ 0 h 94"/>
                  <a:gd name="T14" fmla="*/ 8 w 16"/>
                  <a:gd name="T15" fmla="*/ 0 h 94"/>
                  <a:gd name="T16" fmla="*/ 8 w 16"/>
                  <a:gd name="T17" fmla="*/ 0 h 94"/>
                  <a:gd name="T18" fmla="*/ 8 w 16"/>
                  <a:gd name="T19" fmla="*/ 0 h 94"/>
                  <a:gd name="T20" fmla="*/ 8 w 16"/>
                  <a:gd name="T21" fmla="*/ 0 h 94"/>
                  <a:gd name="T22" fmla="*/ 8 w 16"/>
                  <a:gd name="T23" fmla="*/ 0 h 94"/>
                  <a:gd name="T24" fmla="*/ 8 w 16"/>
                  <a:gd name="T25" fmla="*/ 0 h 94"/>
                  <a:gd name="T26" fmla="*/ 16 w 16"/>
                  <a:gd name="T27" fmla="*/ 25 h 94"/>
                  <a:gd name="T28" fmla="*/ 16 w 16"/>
                  <a:gd name="T29" fmla="*/ 27 h 94"/>
                  <a:gd name="T30" fmla="*/ 16 w 16"/>
                  <a:gd name="T31" fmla="*/ 27 h 94"/>
                  <a:gd name="T32" fmla="*/ 16 w 16"/>
                  <a:gd name="T33" fmla="*/ 27 h 94"/>
                  <a:gd name="T34" fmla="*/ 16 w 16"/>
                  <a:gd name="T35" fmla="*/ 27 h 94"/>
                  <a:gd name="T36" fmla="*/ 16 w 16"/>
                  <a:gd name="T37" fmla="*/ 25 h 94"/>
                  <a:gd name="T38" fmla="*/ 16 w 16"/>
                  <a:gd name="T39" fmla="*/ 25 h 94"/>
                  <a:gd name="T40" fmla="*/ 16 w 16"/>
                  <a:gd name="T41" fmla="*/ 25 h 94"/>
                  <a:gd name="T42" fmla="*/ 16 w 16"/>
                  <a:gd name="T43" fmla="*/ 25 h 94"/>
                  <a:gd name="T44" fmla="*/ 16 w 16"/>
                  <a:gd name="T45" fmla="*/ 25 h 94"/>
                  <a:gd name="T46" fmla="*/ 16 w 16"/>
                  <a:gd name="T47" fmla="*/ 25 h 94"/>
                  <a:gd name="T48" fmla="*/ 16 w 16"/>
                  <a:gd name="T49" fmla="*/ 25 h 94"/>
                  <a:gd name="T50" fmla="*/ 16 w 16"/>
                  <a:gd name="T51" fmla="*/ 25 h 94"/>
                  <a:gd name="T52" fmla="*/ 16 w 16"/>
                  <a:gd name="T53" fmla="*/ 25 h 94"/>
                  <a:gd name="T54" fmla="*/ 15 w 16"/>
                  <a:gd name="T55" fmla="*/ 69 h 94"/>
                  <a:gd name="T56" fmla="*/ 15 w 16"/>
                  <a:gd name="T57" fmla="*/ 69 h 94"/>
                  <a:gd name="T58" fmla="*/ 15 w 16"/>
                  <a:gd name="T59" fmla="*/ 69 h 94"/>
                  <a:gd name="T60" fmla="*/ 15 w 16"/>
                  <a:gd name="T61" fmla="*/ 70 h 94"/>
                  <a:gd name="T62" fmla="*/ 15 w 16"/>
                  <a:gd name="T63" fmla="*/ 70 h 94"/>
                  <a:gd name="T64" fmla="*/ 15 w 16"/>
                  <a:gd name="T65" fmla="*/ 69 h 94"/>
                  <a:gd name="T66" fmla="*/ 15 w 16"/>
                  <a:gd name="T67" fmla="*/ 69 h 94"/>
                  <a:gd name="T68" fmla="*/ 15 w 16"/>
                  <a:gd name="T69" fmla="*/ 69 h 94"/>
                  <a:gd name="T70" fmla="*/ 15 w 16"/>
                  <a:gd name="T71" fmla="*/ 69 h 94"/>
                  <a:gd name="T72" fmla="*/ 15 w 16"/>
                  <a:gd name="T73" fmla="*/ 69 h 94"/>
                  <a:gd name="T74" fmla="*/ 15 w 16"/>
                  <a:gd name="T75" fmla="*/ 69 h 94"/>
                  <a:gd name="T76" fmla="*/ 15 w 16"/>
                  <a:gd name="T77" fmla="*/ 69 h 94"/>
                  <a:gd name="T78" fmla="*/ 15 w 16"/>
                  <a:gd name="T79" fmla="*/ 69 h 94"/>
                  <a:gd name="T80" fmla="*/ 15 w 16"/>
                  <a:gd name="T81" fmla="*/ 69 h 94"/>
                  <a:gd name="T82" fmla="*/ 15 w 16"/>
                  <a:gd name="T83" fmla="*/ 69 h 94"/>
                  <a:gd name="T84" fmla="*/ 1 w 16"/>
                  <a:gd name="T85" fmla="*/ 92 h 94"/>
                  <a:gd name="T86" fmla="*/ 1 w 16"/>
                  <a:gd name="T87" fmla="*/ 93 h 94"/>
                  <a:gd name="T88" fmla="*/ 0 w 16"/>
                  <a:gd name="T89" fmla="*/ 93 h 94"/>
                  <a:gd name="T90" fmla="*/ 1 w 16"/>
                  <a:gd name="T91" fmla="*/ 94 h 94"/>
                  <a:gd name="T92" fmla="*/ 3 w 16"/>
                  <a:gd name="T93" fmla="*/ 94 h 94"/>
                  <a:gd name="T94" fmla="*/ 3 w 16"/>
                  <a:gd name="T95" fmla="*/ 92 h 94"/>
                  <a:gd name="T96" fmla="*/ 4 w 16"/>
                  <a:gd name="T97" fmla="*/ 92 h 94"/>
                  <a:gd name="T98" fmla="*/ 4 w 16"/>
                  <a:gd name="T99" fmla="*/ 90 h 94"/>
                  <a:gd name="T100" fmla="*/ 4 w 16"/>
                  <a:gd name="T101" fmla="*/ 90 h 94"/>
                  <a:gd name="T102" fmla="*/ 1 w 16"/>
                  <a:gd name="T103" fmla="*/ 92 h 94"/>
                  <a:gd name="T104" fmla="*/ 1 w 16"/>
                  <a:gd name="T105" fmla="*/ 92 h 94"/>
                  <a:gd name="T106" fmla="*/ 1 w 16"/>
                  <a:gd name="T107" fmla="*/ 92 h 94"/>
                  <a:gd name="T108" fmla="*/ 1 w 16"/>
                  <a:gd name="T109" fmla="*/ 92 h 94"/>
                  <a:gd name="T110" fmla="*/ 1 w 16"/>
                  <a:gd name="T111" fmla="*/ 92 h 94"/>
                  <a:gd name="T112" fmla="*/ 1 w 16"/>
                  <a:gd name="T113" fmla="*/ 92 h 94"/>
                  <a:gd name="T114" fmla="*/ 1 w 16"/>
                  <a:gd name="T115" fmla="*/ 92 h 94"/>
                  <a:gd name="T116" fmla="*/ 1 w 16"/>
                  <a:gd name="T117" fmla="*/ 9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" h="94">
                    <a:moveTo>
                      <a:pt x="8" y="0"/>
                    </a:moveTo>
                    <a:lnTo>
                      <a:pt x="8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  <a:moveTo>
                      <a:pt x="16" y="25"/>
                    </a:moveTo>
                    <a:lnTo>
                      <a:pt x="16" y="27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16" y="27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lnTo>
                      <a:pt x="16" y="25"/>
                    </a:lnTo>
                    <a:close/>
                    <a:moveTo>
                      <a:pt x="15" y="69"/>
                    </a:moveTo>
                    <a:lnTo>
                      <a:pt x="15" y="69"/>
                    </a:lnTo>
                    <a:lnTo>
                      <a:pt x="15" y="69"/>
                    </a:lnTo>
                    <a:lnTo>
                      <a:pt x="15" y="70"/>
                    </a:lnTo>
                    <a:lnTo>
                      <a:pt x="15" y="70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lnTo>
                      <a:pt x="15" y="69"/>
                    </a:lnTo>
                    <a:close/>
                    <a:moveTo>
                      <a:pt x="1" y="92"/>
                    </a:moveTo>
                    <a:lnTo>
                      <a:pt x="1" y="93"/>
                    </a:lnTo>
                    <a:lnTo>
                      <a:pt x="0" y="93"/>
                    </a:lnTo>
                    <a:lnTo>
                      <a:pt x="1" y="94"/>
                    </a:lnTo>
                    <a:lnTo>
                      <a:pt x="3" y="94"/>
                    </a:lnTo>
                    <a:lnTo>
                      <a:pt x="3" y="92"/>
                    </a:lnTo>
                    <a:lnTo>
                      <a:pt x="4" y="92"/>
                    </a:lnTo>
                    <a:lnTo>
                      <a:pt x="4" y="90"/>
                    </a:lnTo>
                    <a:lnTo>
                      <a:pt x="4" y="90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lnTo>
                      <a:pt x="1" y="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12">
                <a:extLst>
                  <a:ext uri="{FF2B5EF4-FFF2-40B4-BE49-F238E27FC236}">
                    <a16:creationId xmlns:a16="http://schemas.microsoft.com/office/drawing/2014/main" id="{391D95E6-59D1-4271-8C53-218ADD7A4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697" y="4217994"/>
                <a:ext cx="195263" cy="390526"/>
              </a:xfrm>
              <a:custGeom>
                <a:avLst/>
                <a:gdLst>
                  <a:gd name="T0" fmla="*/ 2 w 123"/>
                  <a:gd name="T1" fmla="*/ 194 h 246"/>
                  <a:gd name="T2" fmla="*/ 6 w 123"/>
                  <a:gd name="T3" fmla="*/ 206 h 246"/>
                  <a:gd name="T4" fmla="*/ 6 w 123"/>
                  <a:gd name="T5" fmla="*/ 210 h 246"/>
                  <a:gd name="T6" fmla="*/ 6 w 123"/>
                  <a:gd name="T7" fmla="*/ 225 h 246"/>
                  <a:gd name="T8" fmla="*/ 15 w 123"/>
                  <a:gd name="T9" fmla="*/ 239 h 246"/>
                  <a:gd name="T10" fmla="*/ 15 w 123"/>
                  <a:gd name="T11" fmla="*/ 239 h 246"/>
                  <a:gd name="T12" fmla="*/ 28 w 123"/>
                  <a:gd name="T13" fmla="*/ 246 h 246"/>
                  <a:gd name="T14" fmla="*/ 46 w 123"/>
                  <a:gd name="T15" fmla="*/ 238 h 246"/>
                  <a:gd name="T16" fmla="*/ 55 w 123"/>
                  <a:gd name="T17" fmla="*/ 237 h 246"/>
                  <a:gd name="T18" fmla="*/ 59 w 123"/>
                  <a:gd name="T19" fmla="*/ 233 h 246"/>
                  <a:gd name="T20" fmla="*/ 67 w 123"/>
                  <a:gd name="T21" fmla="*/ 215 h 246"/>
                  <a:gd name="T22" fmla="*/ 80 w 123"/>
                  <a:gd name="T23" fmla="*/ 172 h 246"/>
                  <a:gd name="T24" fmla="*/ 89 w 123"/>
                  <a:gd name="T25" fmla="*/ 149 h 246"/>
                  <a:gd name="T26" fmla="*/ 92 w 123"/>
                  <a:gd name="T27" fmla="*/ 138 h 246"/>
                  <a:gd name="T28" fmla="*/ 101 w 123"/>
                  <a:gd name="T29" fmla="*/ 114 h 246"/>
                  <a:gd name="T30" fmla="*/ 105 w 123"/>
                  <a:gd name="T31" fmla="*/ 92 h 246"/>
                  <a:gd name="T32" fmla="*/ 111 w 123"/>
                  <a:gd name="T33" fmla="*/ 81 h 246"/>
                  <a:gd name="T34" fmla="*/ 108 w 123"/>
                  <a:gd name="T35" fmla="*/ 76 h 246"/>
                  <a:gd name="T36" fmla="*/ 108 w 123"/>
                  <a:gd name="T37" fmla="*/ 63 h 246"/>
                  <a:gd name="T38" fmla="*/ 112 w 123"/>
                  <a:gd name="T39" fmla="*/ 67 h 246"/>
                  <a:gd name="T40" fmla="*/ 119 w 123"/>
                  <a:gd name="T41" fmla="*/ 71 h 246"/>
                  <a:gd name="T42" fmla="*/ 123 w 123"/>
                  <a:gd name="T43" fmla="*/ 57 h 246"/>
                  <a:gd name="T44" fmla="*/ 119 w 123"/>
                  <a:gd name="T45" fmla="*/ 40 h 246"/>
                  <a:gd name="T46" fmla="*/ 111 w 123"/>
                  <a:gd name="T47" fmla="*/ 14 h 246"/>
                  <a:gd name="T48" fmla="*/ 108 w 123"/>
                  <a:gd name="T49" fmla="*/ 11 h 246"/>
                  <a:gd name="T50" fmla="*/ 107 w 123"/>
                  <a:gd name="T51" fmla="*/ 6 h 246"/>
                  <a:gd name="T52" fmla="*/ 105 w 123"/>
                  <a:gd name="T53" fmla="*/ 2 h 246"/>
                  <a:gd name="T54" fmla="*/ 103 w 123"/>
                  <a:gd name="T55" fmla="*/ 2 h 246"/>
                  <a:gd name="T56" fmla="*/ 97 w 123"/>
                  <a:gd name="T57" fmla="*/ 8 h 246"/>
                  <a:gd name="T58" fmla="*/ 97 w 123"/>
                  <a:gd name="T59" fmla="*/ 19 h 246"/>
                  <a:gd name="T60" fmla="*/ 92 w 123"/>
                  <a:gd name="T61" fmla="*/ 24 h 246"/>
                  <a:gd name="T62" fmla="*/ 88 w 123"/>
                  <a:gd name="T63" fmla="*/ 32 h 246"/>
                  <a:gd name="T64" fmla="*/ 81 w 123"/>
                  <a:gd name="T65" fmla="*/ 31 h 246"/>
                  <a:gd name="T66" fmla="*/ 84 w 123"/>
                  <a:gd name="T67" fmla="*/ 36 h 246"/>
                  <a:gd name="T68" fmla="*/ 81 w 123"/>
                  <a:gd name="T69" fmla="*/ 37 h 246"/>
                  <a:gd name="T70" fmla="*/ 79 w 123"/>
                  <a:gd name="T71" fmla="*/ 45 h 246"/>
                  <a:gd name="T72" fmla="*/ 81 w 123"/>
                  <a:gd name="T73" fmla="*/ 49 h 246"/>
                  <a:gd name="T74" fmla="*/ 79 w 123"/>
                  <a:gd name="T75" fmla="*/ 48 h 246"/>
                  <a:gd name="T76" fmla="*/ 72 w 123"/>
                  <a:gd name="T77" fmla="*/ 55 h 246"/>
                  <a:gd name="T78" fmla="*/ 72 w 123"/>
                  <a:gd name="T79" fmla="*/ 49 h 246"/>
                  <a:gd name="T80" fmla="*/ 68 w 123"/>
                  <a:gd name="T81" fmla="*/ 57 h 246"/>
                  <a:gd name="T82" fmla="*/ 68 w 123"/>
                  <a:gd name="T83" fmla="*/ 61 h 246"/>
                  <a:gd name="T84" fmla="*/ 64 w 123"/>
                  <a:gd name="T85" fmla="*/ 65 h 246"/>
                  <a:gd name="T86" fmla="*/ 64 w 123"/>
                  <a:gd name="T87" fmla="*/ 59 h 246"/>
                  <a:gd name="T88" fmla="*/ 57 w 123"/>
                  <a:gd name="T89" fmla="*/ 65 h 246"/>
                  <a:gd name="T90" fmla="*/ 55 w 123"/>
                  <a:gd name="T91" fmla="*/ 68 h 246"/>
                  <a:gd name="T92" fmla="*/ 53 w 123"/>
                  <a:gd name="T93" fmla="*/ 68 h 246"/>
                  <a:gd name="T94" fmla="*/ 51 w 123"/>
                  <a:gd name="T95" fmla="*/ 68 h 246"/>
                  <a:gd name="T96" fmla="*/ 46 w 123"/>
                  <a:gd name="T97" fmla="*/ 68 h 246"/>
                  <a:gd name="T98" fmla="*/ 44 w 123"/>
                  <a:gd name="T99" fmla="*/ 72 h 246"/>
                  <a:gd name="T100" fmla="*/ 40 w 123"/>
                  <a:gd name="T101" fmla="*/ 75 h 246"/>
                  <a:gd name="T102" fmla="*/ 32 w 123"/>
                  <a:gd name="T103" fmla="*/ 76 h 246"/>
                  <a:gd name="T104" fmla="*/ 24 w 123"/>
                  <a:gd name="T105" fmla="*/ 81 h 246"/>
                  <a:gd name="T106" fmla="*/ 23 w 123"/>
                  <a:gd name="T107" fmla="*/ 89 h 246"/>
                  <a:gd name="T108" fmla="*/ 18 w 123"/>
                  <a:gd name="T109" fmla="*/ 103 h 246"/>
                  <a:gd name="T110" fmla="*/ 19 w 123"/>
                  <a:gd name="T111" fmla="*/ 118 h 246"/>
                  <a:gd name="T112" fmla="*/ 22 w 123"/>
                  <a:gd name="T113" fmla="*/ 132 h 246"/>
                  <a:gd name="T114" fmla="*/ 22 w 123"/>
                  <a:gd name="T115" fmla="*/ 138 h 246"/>
                  <a:gd name="T116" fmla="*/ 18 w 123"/>
                  <a:gd name="T117" fmla="*/ 152 h 246"/>
                  <a:gd name="T118" fmla="*/ 11 w 123"/>
                  <a:gd name="T119" fmla="*/ 164 h 246"/>
                  <a:gd name="T120" fmla="*/ 6 w 123"/>
                  <a:gd name="T121" fmla="*/ 169 h 246"/>
                  <a:gd name="T122" fmla="*/ 0 w 123"/>
                  <a:gd name="T123" fmla="*/ 182 h 246"/>
                  <a:gd name="T124" fmla="*/ 0 w 123"/>
                  <a:gd name="T125" fmla="*/ 182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" h="246">
                    <a:moveTo>
                      <a:pt x="0" y="182"/>
                    </a:moveTo>
                    <a:lnTo>
                      <a:pt x="0" y="182"/>
                    </a:lnTo>
                    <a:lnTo>
                      <a:pt x="0" y="190"/>
                    </a:lnTo>
                    <a:lnTo>
                      <a:pt x="2" y="194"/>
                    </a:lnTo>
                    <a:lnTo>
                      <a:pt x="4" y="198"/>
                    </a:lnTo>
                    <a:lnTo>
                      <a:pt x="4" y="198"/>
                    </a:lnTo>
                    <a:lnTo>
                      <a:pt x="4" y="202"/>
                    </a:lnTo>
                    <a:lnTo>
                      <a:pt x="6" y="206"/>
                    </a:lnTo>
                    <a:lnTo>
                      <a:pt x="6" y="206"/>
                    </a:lnTo>
                    <a:lnTo>
                      <a:pt x="7" y="207"/>
                    </a:lnTo>
                    <a:lnTo>
                      <a:pt x="6" y="210"/>
                    </a:lnTo>
                    <a:lnTo>
                      <a:pt x="6" y="210"/>
                    </a:lnTo>
                    <a:lnTo>
                      <a:pt x="6" y="213"/>
                    </a:lnTo>
                    <a:lnTo>
                      <a:pt x="4" y="217"/>
                    </a:lnTo>
                    <a:lnTo>
                      <a:pt x="6" y="225"/>
                    </a:lnTo>
                    <a:lnTo>
                      <a:pt x="6" y="225"/>
                    </a:lnTo>
                    <a:lnTo>
                      <a:pt x="10" y="233"/>
                    </a:lnTo>
                    <a:lnTo>
                      <a:pt x="10" y="233"/>
                    </a:lnTo>
                    <a:lnTo>
                      <a:pt x="11" y="237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14" y="239"/>
                    </a:lnTo>
                    <a:lnTo>
                      <a:pt x="15" y="239"/>
                    </a:lnTo>
                    <a:lnTo>
                      <a:pt x="15" y="239"/>
                    </a:lnTo>
                    <a:lnTo>
                      <a:pt x="22" y="242"/>
                    </a:lnTo>
                    <a:lnTo>
                      <a:pt x="22" y="242"/>
                    </a:lnTo>
                    <a:lnTo>
                      <a:pt x="24" y="243"/>
                    </a:lnTo>
                    <a:lnTo>
                      <a:pt x="28" y="246"/>
                    </a:lnTo>
                    <a:lnTo>
                      <a:pt x="28" y="246"/>
                    </a:lnTo>
                    <a:lnTo>
                      <a:pt x="32" y="246"/>
                    </a:lnTo>
                    <a:lnTo>
                      <a:pt x="38" y="243"/>
                    </a:lnTo>
                    <a:lnTo>
                      <a:pt x="46" y="238"/>
                    </a:lnTo>
                    <a:lnTo>
                      <a:pt x="46" y="238"/>
                    </a:lnTo>
                    <a:lnTo>
                      <a:pt x="51" y="238"/>
                    </a:lnTo>
                    <a:lnTo>
                      <a:pt x="51" y="238"/>
                    </a:lnTo>
                    <a:lnTo>
                      <a:pt x="55" y="237"/>
                    </a:lnTo>
                    <a:lnTo>
                      <a:pt x="55" y="237"/>
                    </a:lnTo>
                    <a:lnTo>
                      <a:pt x="57" y="234"/>
                    </a:lnTo>
                    <a:lnTo>
                      <a:pt x="59" y="233"/>
                    </a:lnTo>
                    <a:lnTo>
                      <a:pt x="59" y="233"/>
                    </a:lnTo>
                    <a:lnTo>
                      <a:pt x="63" y="225"/>
                    </a:lnTo>
                    <a:lnTo>
                      <a:pt x="63" y="225"/>
                    </a:lnTo>
                    <a:lnTo>
                      <a:pt x="67" y="215"/>
                    </a:lnTo>
                    <a:lnTo>
                      <a:pt x="67" y="215"/>
                    </a:lnTo>
                    <a:lnTo>
                      <a:pt x="72" y="198"/>
                    </a:lnTo>
                    <a:lnTo>
                      <a:pt x="72" y="198"/>
                    </a:lnTo>
                    <a:lnTo>
                      <a:pt x="80" y="172"/>
                    </a:lnTo>
                    <a:lnTo>
                      <a:pt x="80" y="172"/>
                    </a:lnTo>
                    <a:lnTo>
                      <a:pt x="84" y="162"/>
                    </a:lnTo>
                    <a:lnTo>
                      <a:pt x="88" y="150"/>
                    </a:lnTo>
                    <a:lnTo>
                      <a:pt x="88" y="150"/>
                    </a:lnTo>
                    <a:lnTo>
                      <a:pt x="89" y="149"/>
                    </a:lnTo>
                    <a:lnTo>
                      <a:pt x="89" y="145"/>
                    </a:lnTo>
                    <a:lnTo>
                      <a:pt x="89" y="145"/>
                    </a:lnTo>
                    <a:lnTo>
                      <a:pt x="92" y="141"/>
                    </a:lnTo>
                    <a:lnTo>
                      <a:pt x="92" y="138"/>
                    </a:lnTo>
                    <a:lnTo>
                      <a:pt x="92" y="138"/>
                    </a:lnTo>
                    <a:lnTo>
                      <a:pt x="97" y="125"/>
                    </a:lnTo>
                    <a:lnTo>
                      <a:pt x="97" y="125"/>
                    </a:lnTo>
                    <a:lnTo>
                      <a:pt x="101" y="114"/>
                    </a:lnTo>
                    <a:lnTo>
                      <a:pt x="103" y="105"/>
                    </a:lnTo>
                    <a:lnTo>
                      <a:pt x="103" y="105"/>
                    </a:lnTo>
                    <a:lnTo>
                      <a:pt x="103" y="95"/>
                    </a:lnTo>
                    <a:lnTo>
                      <a:pt x="105" y="92"/>
                    </a:lnTo>
                    <a:lnTo>
                      <a:pt x="107" y="88"/>
                    </a:lnTo>
                    <a:lnTo>
                      <a:pt x="107" y="88"/>
                    </a:lnTo>
                    <a:lnTo>
                      <a:pt x="108" y="85"/>
                    </a:lnTo>
                    <a:lnTo>
                      <a:pt x="111" y="81"/>
                    </a:lnTo>
                    <a:lnTo>
                      <a:pt x="111" y="81"/>
                    </a:lnTo>
                    <a:lnTo>
                      <a:pt x="111" y="79"/>
                    </a:lnTo>
                    <a:lnTo>
                      <a:pt x="111" y="79"/>
                    </a:lnTo>
                    <a:lnTo>
                      <a:pt x="108" y="76"/>
                    </a:lnTo>
                    <a:lnTo>
                      <a:pt x="108" y="75"/>
                    </a:lnTo>
                    <a:lnTo>
                      <a:pt x="108" y="75"/>
                    </a:lnTo>
                    <a:lnTo>
                      <a:pt x="108" y="67"/>
                    </a:lnTo>
                    <a:lnTo>
                      <a:pt x="108" y="63"/>
                    </a:lnTo>
                    <a:lnTo>
                      <a:pt x="111" y="63"/>
                    </a:lnTo>
                    <a:lnTo>
                      <a:pt x="111" y="63"/>
                    </a:lnTo>
                    <a:lnTo>
                      <a:pt x="112" y="65"/>
                    </a:lnTo>
                    <a:lnTo>
                      <a:pt x="112" y="67"/>
                    </a:lnTo>
                    <a:lnTo>
                      <a:pt x="115" y="68"/>
                    </a:lnTo>
                    <a:lnTo>
                      <a:pt x="116" y="71"/>
                    </a:lnTo>
                    <a:lnTo>
                      <a:pt x="116" y="71"/>
                    </a:lnTo>
                    <a:lnTo>
                      <a:pt x="119" y="71"/>
                    </a:lnTo>
                    <a:lnTo>
                      <a:pt x="120" y="67"/>
                    </a:lnTo>
                    <a:lnTo>
                      <a:pt x="123" y="61"/>
                    </a:lnTo>
                    <a:lnTo>
                      <a:pt x="123" y="61"/>
                    </a:lnTo>
                    <a:lnTo>
                      <a:pt x="123" y="57"/>
                    </a:lnTo>
                    <a:lnTo>
                      <a:pt x="120" y="53"/>
                    </a:lnTo>
                    <a:lnTo>
                      <a:pt x="120" y="53"/>
                    </a:lnTo>
                    <a:lnTo>
                      <a:pt x="119" y="48"/>
                    </a:lnTo>
                    <a:lnTo>
                      <a:pt x="119" y="40"/>
                    </a:lnTo>
                    <a:lnTo>
                      <a:pt x="119" y="40"/>
                    </a:lnTo>
                    <a:lnTo>
                      <a:pt x="116" y="27"/>
                    </a:lnTo>
                    <a:lnTo>
                      <a:pt x="112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11" y="14"/>
                    </a:lnTo>
                    <a:lnTo>
                      <a:pt x="108" y="11"/>
                    </a:lnTo>
                    <a:lnTo>
                      <a:pt x="108" y="11"/>
                    </a:lnTo>
                    <a:lnTo>
                      <a:pt x="108" y="10"/>
                    </a:lnTo>
                    <a:lnTo>
                      <a:pt x="108" y="10"/>
                    </a:lnTo>
                    <a:lnTo>
                      <a:pt x="108" y="10"/>
                    </a:lnTo>
                    <a:lnTo>
                      <a:pt x="107" y="6"/>
                    </a:lnTo>
                    <a:lnTo>
                      <a:pt x="107" y="4"/>
                    </a:lnTo>
                    <a:lnTo>
                      <a:pt x="105" y="4"/>
                    </a:lnTo>
                    <a:lnTo>
                      <a:pt x="105" y="2"/>
                    </a:lnTo>
                    <a:lnTo>
                      <a:pt x="105" y="2"/>
                    </a:lnTo>
                    <a:lnTo>
                      <a:pt x="107" y="2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103" y="2"/>
                    </a:lnTo>
                    <a:lnTo>
                      <a:pt x="103" y="2"/>
                    </a:lnTo>
                    <a:lnTo>
                      <a:pt x="101" y="6"/>
                    </a:lnTo>
                    <a:lnTo>
                      <a:pt x="97" y="8"/>
                    </a:lnTo>
                    <a:lnTo>
                      <a:pt x="97" y="8"/>
                    </a:lnTo>
                    <a:lnTo>
                      <a:pt x="99" y="10"/>
                    </a:lnTo>
                    <a:lnTo>
                      <a:pt x="99" y="14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5" y="23"/>
                    </a:lnTo>
                    <a:lnTo>
                      <a:pt x="93" y="24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2" y="27"/>
                    </a:lnTo>
                    <a:lnTo>
                      <a:pt x="89" y="28"/>
                    </a:lnTo>
                    <a:lnTo>
                      <a:pt x="89" y="28"/>
                    </a:lnTo>
                    <a:lnTo>
                      <a:pt x="88" y="32"/>
                    </a:lnTo>
                    <a:lnTo>
                      <a:pt x="88" y="32"/>
                    </a:lnTo>
                    <a:lnTo>
                      <a:pt x="84" y="28"/>
                    </a:lnTo>
                    <a:lnTo>
                      <a:pt x="81" y="27"/>
                    </a:lnTo>
                    <a:lnTo>
                      <a:pt x="81" y="31"/>
                    </a:lnTo>
                    <a:lnTo>
                      <a:pt x="81" y="31"/>
                    </a:lnTo>
                    <a:lnTo>
                      <a:pt x="81" y="32"/>
                    </a:lnTo>
                    <a:lnTo>
                      <a:pt x="84" y="36"/>
                    </a:lnTo>
                    <a:lnTo>
                      <a:pt x="84" y="36"/>
                    </a:lnTo>
                    <a:lnTo>
                      <a:pt x="84" y="40"/>
                    </a:lnTo>
                    <a:lnTo>
                      <a:pt x="81" y="40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0" y="41"/>
                    </a:lnTo>
                    <a:lnTo>
                      <a:pt x="79" y="41"/>
                    </a:lnTo>
                    <a:lnTo>
                      <a:pt x="79" y="45"/>
                    </a:lnTo>
                    <a:lnTo>
                      <a:pt x="79" y="45"/>
                    </a:lnTo>
                    <a:lnTo>
                      <a:pt x="81" y="48"/>
                    </a:lnTo>
                    <a:lnTo>
                      <a:pt x="81" y="48"/>
                    </a:lnTo>
                    <a:lnTo>
                      <a:pt x="81" y="49"/>
                    </a:lnTo>
                    <a:lnTo>
                      <a:pt x="81" y="49"/>
                    </a:lnTo>
                    <a:lnTo>
                      <a:pt x="81" y="48"/>
                    </a:lnTo>
                    <a:lnTo>
                      <a:pt x="81" y="48"/>
                    </a:lnTo>
                    <a:lnTo>
                      <a:pt x="79" y="48"/>
                    </a:lnTo>
                    <a:lnTo>
                      <a:pt x="79" y="48"/>
                    </a:lnTo>
                    <a:lnTo>
                      <a:pt x="76" y="52"/>
                    </a:lnTo>
                    <a:lnTo>
                      <a:pt x="75" y="53"/>
                    </a:lnTo>
                    <a:lnTo>
                      <a:pt x="72" y="55"/>
                    </a:lnTo>
                    <a:lnTo>
                      <a:pt x="72" y="55"/>
                    </a:lnTo>
                    <a:lnTo>
                      <a:pt x="75" y="52"/>
                    </a:lnTo>
                    <a:lnTo>
                      <a:pt x="75" y="49"/>
                    </a:lnTo>
                    <a:lnTo>
                      <a:pt x="75" y="49"/>
                    </a:lnTo>
                    <a:lnTo>
                      <a:pt x="72" y="49"/>
                    </a:lnTo>
                    <a:lnTo>
                      <a:pt x="72" y="53"/>
                    </a:lnTo>
                    <a:lnTo>
                      <a:pt x="72" y="53"/>
                    </a:lnTo>
                    <a:lnTo>
                      <a:pt x="68" y="55"/>
                    </a:lnTo>
                    <a:lnTo>
                      <a:pt x="68" y="57"/>
                    </a:lnTo>
                    <a:lnTo>
                      <a:pt x="68" y="57"/>
                    </a:lnTo>
                    <a:lnTo>
                      <a:pt x="68" y="59"/>
                    </a:lnTo>
                    <a:lnTo>
                      <a:pt x="68" y="61"/>
                    </a:lnTo>
                    <a:lnTo>
                      <a:pt x="68" y="61"/>
                    </a:lnTo>
                    <a:lnTo>
                      <a:pt x="68" y="63"/>
                    </a:lnTo>
                    <a:lnTo>
                      <a:pt x="68" y="63"/>
                    </a:lnTo>
                    <a:lnTo>
                      <a:pt x="64" y="65"/>
                    </a:lnTo>
                    <a:lnTo>
                      <a:pt x="64" y="65"/>
                    </a:lnTo>
                    <a:lnTo>
                      <a:pt x="67" y="61"/>
                    </a:lnTo>
                    <a:lnTo>
                      <a:pt x="67" y="59"/>
                    </a:lnTo>
                    <a:lnTo>
                      <a:pt x="64" y="59"/>
                    </a:lnTo>
                    <a:lnTo>
                      <a:pt x="64" y="59"/>
                    </a:lnTo>
                    <a:lnTo>
                      <a:pt x="61" y="61"/>
                    </a:lnTo>
                    <a:lnTo>
                      <a:pt x="59" y="63"/>
                    </a:lnTo>
                    <a:lnTo>
                      <a:pt x="59" y="63"/>
                    </a:lnTo>
                    <a:lnTo>
                      <a:pt x="57" y="65"/>
                    </a:lnTo>
                    <a:lnTo>
                      <a:pt x="55" y="67"/>
                    </a:lnTo>
                    <a:lnTo>
                      <a:pt x="55" y="67"/>
                    </a:lnTo>
                    <a:lnTo>
                      <a:pt x="55" y="68"/>
                    </a:lnTo>
                    <a:lnTo>
                      <a:pt x="55" y="68"/>
                    </a:lnTo>
                    <a:lnTo>
                      <a:pt x="57" y="71"/>
                    </a:lnTo>
                    <a:lnTo>
                      <a:pt x="57" y="71"/>
                    </a:lnTo>
                    <a:lnTo>
                      <a:pt x="55" y="71"/>
                    </a:lnTo>
                    <a:lnTo>
                      <a:pt x="53" y="68"/>
                    </a:lnTo>
                    <a:lnTo>
                      <a:pt x="53" y="68"/>
                    </a:lnTo>
                    <a:lnTo>
                      <a:pt x="53" y="68"/>
                    </a:lnTo>
                    <a:lnTo>
                      <a:pt x="51" y="67"/>
                    </a:lnTo>
                    <a:lnTo>
                      <a:pt x="51" y="68"/>
                    </a:lnTo>
                    <a:lnTo>
                      <a:pt x="49" y="68"/>
                    </a:lnTo>
                    <a:lnTo>
                      <a:pt x="49" y="68"/>
                    </a:lnTo>
                    <a:lnTo>
                      <a:pt x="48" y="68"/>
                    </a:lnTo>
                    <a:lnTo>
                      <a:pt x="46" y="68"/>
                    </a:lnTo>
                    <a:lnTo>
                      <a:pt x="46" y="68"/>
                    </a:lnTo>
                    <a:lnTo>
                      <a:pt x="44" y="71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42" y="71"/>
                    </a:lnTo>
                    <a:lnTo>
                      <a:pt x="42" y="72"/>
                    </a:lnTo>
                    <a:lnTo>
                      <a:pt x="40" y="75"/>
                    </a:lnTo>
                    <a:lnTo>
                      <a:pt x="40" y="75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2" y="76"/>
                    </a:lnTo>
                    <a:lnTo>
                      <a:pt x="32" y="76"/>
                    </a:lnTo>
                    <a:lnTo>
                      <a:pt x="28" y="76"/>
                    </a:lnTo>
                    <a:lnTo>
                      <a:pt x="24" y="76"/>
                    </a:lnTo>
                    <a:lnTo>
                      <a:pt x="24" y="76"/>
                    </a:lnTo>
                    <a:lnTo>
                      <a:pt x="24" y="81"/>
                    </a:lnTo>
                    <a:lnTo>
                      <a:pt x="24" y="81"/>
                    </a:lnTo>
                    <a:lnTo>
                      <a:pt x="24" y="85"/>
                    </a:lnTo>
                    <a:lnTo>
                      <a:pt x="23" y="89"/>
                    </a:lnTo>
                    <a:lnTo>
                      <a:pt x="23" y="89"/>
                    </a:lnTo>
                    <a:lnTo>
                      <a:pt x="18" y="95"/>
                    </a:lnTo>
                    <a:lnTo>
                      <a:pt x="15" y="99"/>
                    </a:lnTo>
                    <a:lnTo>
                      <a:pt x="18" y="103"/>
                    </a:lnTo>
                    <a:lnTo>
                      <a:pt x="18" y="103"/>
                    </a:lnTo>
                    <a:lnTo>
                      <a:pt x="18" y="109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19" y="118"/>
                    </a:lnTo>
                    <a:lnTo>
                      <a:pt x="19" y="124"/>
                    </a:lnTo>
                    <a:lnTo>
                      <a:pt x="19" y="124"/>
                    </a:lnTo>
                    <a:lnTo>
                      <a:pt x="19" y="128"/>
                    </a:lnTo>
                    <a:lnTo>
                      <a:pt x="22" y="132"/>
                    </a:lnTo>
                    <a:lnTo>
                      <a:pt x="22" y="132"/>
                    </a:lnTo>
                    <a:lnTo>
                      <a:pt x="23" y="136"/>
                    </a:lnTo>
                    <a:lnTo>
                      <a:pt x="22" y="138"/>
                    </a:lnTo>
                    <a:lnTo>
                      <a:pt x="22" y="138"/>
                    </a:lnTo>
                    <a:lnTo>
                      <a:pt x="22" y="142"/>
                    </a:lnTo>
                    <a:lnTo>
                      <a:pt x="22" y="145"/>
                    </a:lnTo>
                    <a:lnTo>
                      <a:pt x="22" y="145"/>
                    </a:lnTo>
                    <a:lnTo>
                      <a:pt x="18" y="152"/>
                    </a:lnTo>
                    <a:lnTo>
                      <a:pt x="18" y="152"/>
                    </a:lnTo>
                    <a:lnTo>
                      <a:pt x="11" y="160"/>
                    </a:lnTo>
                    <a:lnTo>
                      <a:pt x="11" y="160"/>
                    </a:lnTo>
                    <a:lnTo>
                      <a:pt x="11" y="164"/>
                    </a:lnTo>
                    <a:lnTo>
                      <a:pt x="11" y="166"/>
                    </a:lnTo>
                    <a:lnTo>
                      <a:pt x="10" y="168"/>
                    </a:lnTo>
                    <a:lnTo>
                      <a:pt x="10" y="168"/>
                    </a:lnTo>
                    <a:lnTo>
                      <a:pt x="6" y="169"/>
                    </a:lnTo>
                    <a:lnTo>
                      <a:pt x="4" y="173"/>
                    </a:lnTo>
                    <a:lnTo>
                      <a:pt x="4" y="173"/>
                    </a:lnTo>
                    <a:lnTo>
                      <a:pt x="4" y="177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13">
                <a:extLst>
                  <a:ext uri="{FF2B5EF4-FFF2-40B4-BE49-F238E27FC236}">
                    <a16:creationId xmlns:a16="http://schemas.microsoft.com/office/drawing/2014/main" id="{664A2883-D05F-42DA-81EB-D2BFFBBBB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2" y="3681419"/>
                <a:ext cx="107950" cy="153988"/>
              </a:xfrm>
              <a:custGeom>
                <a:avLst/>
                <a:gdLst>
                  <a:gd name="T0" fmla="*/ 28 w 68"/>
                  <a:gd name="T1" fmla="*/ 14 h 97"/>
                  <a:gd name="T2" fmla="*/ 24 w 68"/>
                  <a:gd name="T3" fmla="*/ 14 h 97"/>
                  <a:gd name="T4" fmla="*/ 20 w 68"/>
                  <a:gd name="T5" fmla="*/ 13 h 97"/>
                  <a:gd name="T6" fmla="*/ 16 w 68"/>
                  <a:gd name="T7" fmla="*/ 17 h 97"/>
                  <a:gd name="T8" fmla="*/ 13 w 68"/>
                  <a:gd name="T9" fmla="*/ 14 h 97"/>
                  <a:gd name="T10" fmla="*/ 15 w 68"/>
                  <a:gd name="T11" fmla="*/ 9 h 97"/>
                  <a:gd name="T12" fmla="*/ 9 w 68"/>
                  <a:gd name="T13" fmla="*/ 5 h 97"/>
                  <a:gd name="T14" fmla="*/ 7 w 68"/>
                  <a:gd name="T15" fmla="*/ 4 h 97"/>
                  <a:gd name="T16" fmla="*/ 1 w 68"/>
                  <a:gd name="T17" fmla="*/ 0 h 97"/>
                  <a:gd name="T18" fmla="*/ 0 w 68"/>
                  <a:gd name="T19" fmla="*/ 4 h 97"/>
                  <a:gd name="T20" fmla="*/ 3 w 68"/>
                  <a:gd name="T21" fmla="*/ 17 h 97"/>
                  <a:gd name="T22" fmla="*/ 5 w 68"/>
                  <a:gd name="T23" fmla="*/ 30 h 97"/>
                  <a:gd name="T24" fmla="*/ 7 w 68"/>
                  <a:gd name="T25" fmla="*/ 40 h 97"/>
                  <a:gd name="T26" fmla="*/ 11 w 68"/>
                  <a:gd name="T27" fmla="*/ 46 h 97"/>
                  <a:gd name="T28" fmla="*/ 11 w 68"/>
                  <a:gd name="T29" fmla="*/ 49 h 97"/>
                  <a:gd name="T30" fmla="*/ 16 w 68"/>
                  <a:gd name="T31" fmla="*/ 57 h 97"/>
                  <a:gd name="T32" fmla="*/ 20 w 68"/>
                  <a:gd name="T33" fmla="*/ 64 h 97"/>
                  <a:gd name="T34" fmla="*/ 20 w 68"/>
                  <a:gd name="T35" fmla="*/ 68 h 97"/>
                  <a:gd name="T36" fmla="*/ 23 w 68"/>
                  <a:gd name="T37" fmla="*/ 72 h 97"/>
                  <a:gd name="T38" fmla="*/ 28 w 68"/>
                  <a:gd name="T39" fmla="*/ 74 h 97"/>
                  <a:gd name="T40" fmla="*/ 40 w 68"/>
                  <a:gd name="T41" fmla="*/ 83 h 97"/>
                  <a:gd name="T42" fmla="*/ 49 w 68"/>
                  <a:gd name="T43" fmla="*/ 90 h 97"/>
                  <a:gd name="T44" fmla="*/ 54 w 68"/>
                  <a:gd name="T45" fmla="*/ 97 h 97"/>
                  <a:gd name="T46" fmla="*/ 62 w 68"/>
                  <a:gd name="T47" fmla="*/ 94 h 97"/>
                  <a:gd name="T48" fmla="*/ 66 w 68"/>
                  <a:gd name="T49" fmla="*/ 94 h 97"/>
                  <a:gd name="T50" fmla="*/ 68 w 68"/>
                  <a:gd name="T51" fmla="*/ 90 h 97"/>
                  <a:gd name="T52" fmla="*/ 58 w 68"/>
                  <a:gd name="T53" fmla="*/ 74 h 97"/>
                  <a:gd name="T54" fmla="*/ 54 w 68"/>
                  <a:gd name="T55" fmla="*/ 66 h 97"/>
                  <a:gd name="T56" fmla="*/ 54 w 68"/>
                  <a:gd name="T57" fmla="*/ 57 h 97"/>
                  <a:gd name="T58" fmla="*/ 53 w 68"/>
                  <a:gd name="T59" fmla="*/ 49 h 97"/>
                  <a:gd name="T60" fmla="*/ 53 w 68"/>
                  <a:gd name="T61" fmla="*/ 33 h 97"/>
                  <a:gd name="T62" fmla="*/ 45 w 68"/>
                  <a:gd name="T63" fmla="*/ 20 h 97"/>
                  <a:gd name="T64" fmla="*/ 36 w 68"/>
                  <a:gd name="T65" fmla="*/ 9 h 97"/>
                  <a:gd name="T66" fmla="*/ 31 w 68"/>
                  <a:gd name="T67" fmla="*/ 6 h 97"/>
                  <a:gd name="T68" fmla="*/ 31 w 68"/>
                  <a:gd name="T69" fmla="*/ 10 h 97"/>
                  <a:gd name="T70" fmla="*/ 31 w 68"/>
                  <a:gd name="T71" fmla="*/ 10 h 97"/>
                  <a:gd name="T72" fmla="*/ 31 w 68"/>
                  <a:gd name="T73" fmla="*/ 10 h 97"/>
                  <a:gd name="T74" fmla="*/ 31 w 68"/>
                  <a:gd name="T7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97">
                    <a:moveTo>
                      <a:pt x="31" y="10"/>
                    </a:moveTo>
                    <a:lnTo>
                      <a:pt x="28" y="14"/>
                    </a:lnTo>
                    <a:lnTo>
                      <a:pt x="27" y="17"/>
                    </a:lnTo>
                    <a:lnTo>
                      <a:pt x="24" y="14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9" y="14"/>
                    </a:lnTo>
                    <a:lnTo>
                      <a:pt x="16" y="17"/>
                    </a:lnTo>
                    <a:lnTo>
                      <a:pt x="15" y="17"/>
                    </a:lnTo>
                    <a:lnTo>
                      <a:pt x="13" y="14"/>
                    </a:lnTo>
                    <a:lnTo>
                      <a:pt x="15" y="10"/>
                    </a:lnTo>
                    <a:lnTo>
                      <a:pt x="15" y="9"/>
                    </a:lnTo>
                    <a:lnTo>
                      <a:pt x="11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1" y="9"/>
                    </a:lnTo>
                    <a:lnTo>
                      <a:pt x="3" y="17"/>
                    </a:lnTo>
                    <a:lnTo>
                      <a:pt x="3" y="22"/>
                    </a:lnTo>
                    <a:lnTo>
                      <a:pt x="5" y="30"/>
                    </a:lnTo>
                    <a:lnTo>
                      <a:pt x="7" y="33"/>
                    </a:lnTo>
                    <a:lnTo>
                      <a:pt x="7" y="40"/>
                    </a:lnTo>
                    <a:lnTo>
                      <a:pt x="9" y="45"/>
                    </a:lnTo>
                    <a:lnTo>
                      <a:pt x="11" y="46"/>
                    </a:lnTo>
                    <a:lnTo>
                      <a:pt x="13" y="46"/>
                    </a:lnTo>
                    <a:lnTo>
                      <a:pt x="11" y="49"/>
                    </a:lnTo>
                    <a:lnTo>
                      <a:pt x="13" y="50"/>
                    </a:lnTo>
                    <a:lnTo>
                      <a:pt x="16" y="57"/>
                    </a:lnTo>
                    <a:lnTo>
                      <a:pt x="20" y="62"/>
                    </a:lnTo>
                    <a:lnTo>
                      <a:pt x="20" y="64"/>
                    </a:lnTo>
                    <a:lnTo>
                      <a:pt x="20" y="66"/>
                    </a:lnTo>
                    <a:lnTo>
                      <a:pt x="20" y="68"/>
                    </a:lnTo>
                    <a:lnTo>
                      <a:pt x="20" y="70"/>
                    </a:lnTo>
                    <a:lnTo>
                      <a:pt x="23" y="72"/>
                    </a:lnTo>
                    <a:lnTo>
                      <a:pt x="27" y="72"/>
                    </a:lnTo>
                    <a:lnTo>
                      <a:pt x="28" y="74"/>
                    </a:lnTo>
                    <a:lnTo>
                      <a:pt x="33" y="79"/>
                    </a:lnTo>
                    <a:lnTo>
                      <a:pt x="40" y="83"/>
                    </a:lnTo>
                    <a:lnTo>
                      <a:pt x="44" y="85"/>
                    </a:lnTo>
                    <a:lnTo>
                      <a:pt x="49" y="90"/>
                    </a:lnTo>
                    <a:lnTo>
                      <a:pt x="53" y="93"/>
                    </a:lnTo>
                    <a:lnTo>
                      <a:pt x="54" y="97"/>
                    </a:lnTo>
                    <a:lnTo>
                      <a:pt x="58" y="94"/>
                    </a:lnTo>
                    <a:lnTo>
                      <a:pt x="62" y="94"/>
                    </a:lnTo>
                    <a:lnTo>
                      <a:pt x="64" y="94"/>
                    </a:lnTo>
                    <a:lnTo>
                      <a:pt x="66" y="94"/>
                    </a:lnTo>
                    <a:lnTo>
                      <a:pt x="68" y="94"/>
                    </a:lnTo>
                    <a:lnTo>
                      <a:pt x="68" y="90"/>
                    </a:lnTo>
                    <a:lnTo>
                      <a:pt x="62" y="77"/>
                    </a:lnTo>
                    <a:lnTo>
                      <a:pt x="58" y="74"/>
                    </a:lnTo>
                    <a:lnTo>
                      <a:pt x="54" y="70"/>
                    </a:lnTo>
                    <a:lnTo>
                      <a:pt x="54" y="66"/>
                    </a:lnTo>
                    <a:lnTo>
                      <a:pt x="54" y="62"/>
                    </a:lnTo>
                    <a:lnTo>
                      <a:pt x="54" y="57"/>
                    </a:lnTo>
                    <a:lnTo>
                      <a:pt x="53" y="53"/>
                    </a:lnTo>
                    <a:lnTo>
                      <a:pt x="53" y="49"/>
                    </a:lnTo>
                    <a:lnTo>
                      <a:pt x="54" y="44"/>
                    </a:lnTo>
                    <a:lnTo>
                      <a:pt x="53" y="33"/>
                    </a:lnTo>
                    <a:lnTo>
                      <a:pt x="49" y="26"/>
                    </a:lnTo>
                    <a:lnTo>
                      <a:pt x="45" y="20"/>
                    </a:lnTo>
                    <a:lnTo>
                      <a:pt x="40" y="14"/>
                    </a:lnTo>
                    <a:lnTo>
                      <a:pt x="36" y="9"/>
                    </a:lnTo>
                    <a:lnTo>
                      <a:pt x="32" y="6"/>
                    </a:lnTo>
                    <a:lnTo>
                      <a:pt x="31" y="6"/>
                    </a:lnTo>
                    <a:lnTo>
                      <a:pt x="31" y="9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14">
                <a:extLst>
                  <a:ext uri="{FF2B5EF4-FFF2-40B4-BE49-F238E27FC236}">
                    <a16:creationId xmlns:a16="http://schemas.microsoft.com/office/drawing/2014/main" id="{A90A1C7C-A47E-4E18-A737-3E42855D6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2" y="3836994"/>
                <a:ext cx="7937" cy="7937"/>
              </a:xfrm>
              <a:custGeom>
                <a:avLst/>
                <a:gdLst>
                  <a:gd name="T0" fmla="*/ 5 w 5"/>
                  <a:gd name="T1" fmla="*/ 4 h 5"/>
                  <a:gd name="T2" fmla="*/ 5 w 5"/>
                  <a:gd name="T3" fmla="*/ 4 h 5"/>
                  <a:gd name="T4" fmla="*/ 4 w 5"/>
                  <a:gd name="T5" fmla="*/ 0 h 5"/>
                  <a:gd name="T6" fmla="*/ 2 w 5"/>
                  <a:gd name="T7" fmla="*/ 3 h 5"/>
                  <a:gd name="T8" fmla="*/ 0 w 5"/>
                  <a:gd name="T9" fmla="*/ 3 h 5"/>
                  <a:gd name="T10" fmla="*/ 0 w 5"/>
                  <a:gd name="T11" fmla="*/ 4 h 5"/>
                  <a:gd name="T12" fmla="*/ 0 w 5"/>
                  <a:gd name="T13" fmla="*/ 4 h 5"/>
                  <a:gd name="T14" fmla="*/ 2 w 5"/>
                  <a:gd name="T15" fmla="*/ 4 h 5"/>
                  <a:gd name="T16" fmla="*/ 4 w 5"/>
                  <a:gd name="T17" fmla="*/ 5 h 5"/>
                  <a:gd name="T18" fmla="*/ 4 w 5"/>
                  <a:gd name="T19" fmla="*/ 5 h 5"/>
                  <a:gd name="T20" fmla="*/ 4 w 5"/>
                  <a:gd name="T21" fmla="*/ 5 h 5"/>
                  <a:gd name="T22" fmla="*/ 5 w 5"/>
                  <a:gd name="T23" fmla="*/ 5 h 5"/>
                  <a:gd name="T24" fmla="*/ 5 w 5"/>
                  <a:gd name="T25" fmla="*/ 4 h 5"/>
                  <a:gd name="T26" fmla="*/ 5 w 5"/>
                  <a:gd name="T27" fmla="*/ 4 h 5"/>
                  <a:gd name="T28" fmla="*/ 5 w 5"/>
                  <a:gd name="T29" fmla="*/ 4 h 5"/>
                  <a:gd name="T30" fmla="*/ 5 w 5"/>
                  <a:gd name="T31" fmla="*/ 4 h 5"/>
                  <a:gd name="T32" fmla="*/ 5 w 5"/>
                  <a:gd name="T33" fmla="*/ 4 h 5"/>
                  <a:gd name="T34" fmla="*/ 5 w 5"/>
                  <a:gd name="T35" fmla="*/ 4 h 5"/>
                  <a:gd name="T36" fmla="*/ 5 w 5"/>
                  <a:gd name="T37" fmla="*/ 4 h 5"/>
                  <a:gd name="T38" fmla="*/ 5 w 5"/>
                  <a:gd name="T3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lnTo>
                      <a:pt x="5" y="4"/>
                    </a:lnTo>
                    <a:lnTo>
                      <a:pt x="4" y="0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15">
                <a:extLst>
                  <a:ext uri="{FF2B5EF4-FFF2-40B4-BE49-F238E27FC236}">
                    <a16:creationId xmlns:a16="http://schemas.microsoft.com/office/drawing/2014/main" id="{B6F3B811-5A15-4757-9397-40DC17BF9C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8436" y="2144717"/>
                <a:ext cx="204788" cy="293688"/>
              </a:xfrm>
              <a:custGeom>
                <a:avLst/>
                <a:gdLst>
                  <a:gd name="T0" fmla="*/ 32 w 129"/>
                  <a:gd name="T1" fmla="*/ 105 h 185"/>
                  <a:gd name="T2" fmla="*/ 25 w 129"/>
                  <a:gd name="T3" fmla="*/ 94 h 185"/>
                  <a:gd name="T4" fmla="*/ 8 w 129"/>
                  <a:gd name="T5" fmla="*/ 104 h 185"/>
                  <a:gd name="T6" fmla="*/ 12 w 129"/>
                  <a:gd name="T7" fmla="*/ 112 h 185"/>
                  <a:gd name="T8" fmla="*/ 21 w 129"/>
                  <a:gd name="T9" fmla="*/ 114 h 185"/>
                  <a:gd name="T10" fmla="*/ 26 w 129"/>
                  <a:gd name="T11" fmla="*/ 114 h 185"/>
                  <a:gd name="T12" fmla="*/ 30 w 129"/>
                  <a:gd name="T13" fmla="*/ 44 h 185"/>
                  <a:gd name="T14" fmla="*/ 22 w 129"/>
                  <a:gd name="T15" fmla="*/ 44 h 185"/>
                  <a:gd name="T16" fmla="*/ 21 w 129"/>
                  <a:gd name="T17" fmla="*/ 52 h 185"/>
                  <a:gd name="T18" fmla="*/ 101 w 129"/>
                  <a:gd name="T19" fmla="*/ 0 h 185"/>
                  <a:gd name="T20" fmla="*/ 75 w 129"/>
                  <a:gd name="T21" fmla="*/ 33 h 185"/>
                  <a:gd name="T22" fmla="*/ 69 w 129"/>
                  <a:gd name="T23" fmla="*/ 29 h 185"/>
                  <a:gd name="T24" fmla="*/ 75 w 129"/>
                  <a:gd name="T25" fmla="*/ 33 h 185"/>
                  <a:gd name="T26" fmla="*/ 105 w 129"/>
                  <a:gd name="T27" fmla="*/ 7 h 185"/>
                  <a:gd name="T28" fmla="*/ 95 w 129"/>
                  <a:gd name="T29" fmla="*/ 8 h 185"/>
                  <a:gd name="T30" fmla="*/ 114 w 129"/>
                  <a:gd name="T31" fmla="*/ 134 h 185"/>
                  <a:gd name="T32" fmla="*/ 105 w 129"/>
                  <a:gd name="T33" fmla="*/ 122 h 185"/>
                  <a:gd name="T34" fmla="*/ 101 w 129"/>
                  <a:gd name="T35" fmla="*/ 108 h 185"/>
                  <a:gd name="T36" fmla="*/ 75 w 129"/>
                  <a:gd name="T37" fmla="*/ 81 h 185"/>
                  <a:gd name="T38" fmla="*/ 74 w 129"/>
                  <a:gd name="T39" fmla="*/ 77 h 185"/>
                  <a:gd name="T40" fmla="*/ 85 w 129"/>
                  <a:gd name="T41" fmla="*/ 52 h 185"/>
                  <a:gd name="T42" fmla="*/ 61 w 129"/>
                  <a:gd name="T43" fmla="*/ 51 h 185"/>
                  <a:gd name="T44" fmla="*/ 66 w 129"/>
                  <a:gd name="T45" fmla="*/ 37 h 185"/>
                  <a:gd name="T46" fmla="*/ 45 w 129"/>
                  <a:gd name="T47" fmla="*/ 43 h 185"/>
                  <a:gd name="T48" fmla="*/ 36 w 129"/>
                  <a:gd name="T49" fmla="*/ 52 h 185"/>
                  <a:gd name="T50" fmla="*/ 38 w 129"/>
                  <a:gd name="T51" fmla="*/ 61 h 185"/>
                  <a:gd name="T52" fmla="*/ 28 w 129"/>
                  <a:gd name="T53" fmla="*/ 69 h 185"/>
                  <a:gd name="T54" fmla="*/ 40 w 129"/>
                  <a:gd name="T55" fmla="*/ 73 h 185"/>
                  <a:gd name="T56" fmla="*/ 38 w 129"/>
                  <a:gd name="T57" fmla="*/ 85 h 185"/>
                  <a:gd name="T58" fmla="*/ 45 w 129"/>
                  <a:gd name="T59" fmla="*/ 81 h 185"/>
                  <a:gd name="T60" fmla="*/ 45 w 129"/>
                  <a:gd name="T61" fmla="*/ 86 h 185"/>
                  <a:gd name="T62" fmla="*/ 44 w 129"/>
                  <a:gd name="T63" fmla="*/ 105 h 185"/>
                  <a:gd name="T64" fmla="*/ 61 w 129"/>
                  <a:gd name="T65" fmla="*/ 98 h 185"/>
                  <a:gd name="T66" fmla="*/ 66 w 129"/>
                  <a:gd name="T67" fmla="*/ 112 h 185"/>
                  <a:gd name="T68" fmla="*/ 66 w 129"/>
                  <a:gd name="T69" fmla="*/ 125 h 185"/>
                  <a:gd name="T70" fmla="*/ 49 w 129"/>
                  <a:gd name="T71" fmla="*/ 126 h 185"/>
                  <a:gd name="T72" fmla="*/ 48 w 129"/>
                  <a:gd name="T73" fmla="*/ 134 h 185"/>
                  <a:gd name="T74" fmla="*/ 48 w 129"/>
                  <a:gd name="T75" fmla="*/ 145 h 185"/>
                  <a:gd name="T76" fmla="*/ 40 w 129"/>
                  <a:gd name="T77" fmla="*/ 157 h 185"/>
                  <a:gd name="T78" fmla="*/ 57 w 129"/>
                  <a:gd name="T79" fmla="*/ 161 h 185"/>
                  <a:gd name="T80" fmla="*/ 57 w 129"/>
                  <a:gd name="T81" fmla="*/ 165 h 185"/>
                  <a:gd name="T82" fmla="*/ 34 w 129"/>
                  <a:gd name="T83" fmla="*/ 175 h 185"/>
                  <a:gd name="T84" fmla="*/ 34 w 129"/>
                  <a:gd name="T85" fmla="*/ 183 h 185"/>
                  <a:gd name="T86" fmla="*/ 54 w 129"/>
                  <a:gd name="T87" fmla="*/ 178 h 185"/>
                  <a:gd name="T88" fmla="*/ 75 w 129"/>
                  <a:gd name="T89" fmla="*/ 174 h 185"/>
                  <a:gd name="T90" fmla="*/ 93 w 129"/>
                  <a:gd name="T91" fmla="*/ 171 h 185"/>
                  <a:gd name="T92" fmla="*/ 122 w 129"/>
                  <a:gd name="T93" fmla="*/ 166 h 185"/>
                  <a:gd name="T94" fmla="*/ 118 w 129"/>
                  <a:gd name="T95" fmla="*/ 156 h 185"/>
                  <a:gd name="T96" fmla="*/ 129 w 129"/>
                  <a:gd name="T97" fmla="*/ 145 h 185"/>
                  <a:gd name="T98" fmla="*/ 126 w 129"/>
                  <a:gd name="T99" fmla="*/ 134 h 185"/>
                  <a:gd name="T100" fmla="*/ 71 w 129"/>
                  <a:gd name="T101" fmla="*/ 73 h 185"/>
                  <a:gd name="T102" fmla="*/ 28 w 129"/>
                  <a:gd name="T103" fmla="*/ 56 h 185"/>
                  <a:gd name="T104" fmla="*/ 32 w 129"/>
                  <a:gd name="T105" fmla="*/ 64 h 185"/>
                  <a:gd name="T106" fmla="*/ 32 w 129"/>
                  <a:gd name="T107" fmla="*/ 57 h 185"/>
                  <a:gd name="T108" fmla="*/ 34 w 129"/>
                  <a:gd name="T109" fmla="*/ 88 h 185"/>
                  <a:gd name="T110" fmla="*/ 44 w 129"/>
                  <a:gd name="T111" fmla="*/ 86 h 185"/>
                  <a:gd name="T112" fmla="*/ 44 w 129"/>
                  <a:gd name="T113" fmla="*/ 86 h 185"/>
                  <a:gd name="T114" fmla="*/ 36 w 129"/>
                  <a:gd name="T115" fmla="*/ 75 h 185"/>
                  <a:gd name="T116" fmla="*/ 28 w 129"/>
                  <a:gd name="T117" fmla="*/ 7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9" h="185">
                    <a:moveTo>
                      <a:pt x="26" y="114"/>
                    </a:moveTo>
                    <a:lnTo>
                      <a:pt x="28" y="113"/>
                    </a:lnTo>
                    <a:lnTo>
                      <a:pt x="30" y="112"/>
                    </a:lnTo>
                    <a:lnTo>
                      <a:pt x="32" y="112"/>
                    </a:lnTo>
                    <a:lnTo>
                      <a:pt x="34" y="109"/>
                    </a:lnTo>
                    <a:lnTo>
                      <a:pt x="32" y="109"/>
                    </a:lnTo>
                    <a:lnTo>
                      <a:pt x="32" y="108"/>
                    </a:lnTo>
                    <a:lnTo>
                      <a:pt x="32" y="105"/>
                    </a:lnTo>
                    <a:lnTo>
                      <a:pt x="34" y="108"/>
                    </a:lnTo>
                    <a:lnTo>
                      <a:pt x="34" y="104"/>
                    </a:lnTo>
                    <a:lnTo>
                      <a:pt x="32" y="104"/>
                    </a:lnTo>
                    <a:lnTo>
                      <a:pt x="28" y="104"/>
                    </a:lnTo>
                    <a:lnTo>
                      <a:pt x="32" y="101"/>
                    </a:lnTo>
                    <a:lnTo>
                      <a:pt x="30" y="100"/>
                    </a:lnTo>
                    <a:lnTo>
                      <a:pt x="26" y="96"/>
                    </a:lnTo>
                    <a:lnTo>
                      <a:pt x="25" y="94"/>
                    </a:lnTo>
                    <a:lnTo>
                      <a:pt x="21" y="94"/>
                    </a:lnTo>
                    <a:lnTo>
                      <a:pt x="18" y="96"/>
                    </a:lnTo>
                    <a:lnTo>
                      <a:pt x="17" y="96"/>
                    </a:lnTo>
                    <a:lnTo>
                      <a:pt x="14" y="98"/>
                    </a:lnTo>
                    <a:lnTo>
                      <a:pt x="13" y="98"/>
                    </a:lnTo>
                    <a:lnTo>
                      <a:pt x="12" y="98"/>
                    </a:lnTo>
                    <a:lnTo>
                      <a:pt x="9" y="100"/>
                    </a:lnTo>
                    <a:lnTo>
                      <a:pt x="8" y="104"/>
                    </a:lnTo>
                    <a:lnTo>
                      <a:pt x="5" y="104"/>
                    </a:lnTo>
                    <a:lnTo>
                      <a:pt x="4" y="104"/>
                    </a:lnTo>
                    <a:lnTo>
                      <a:pt x="5" y="105"/>
                    </a:lnTo>
                    <a:lnTo>
                      <a:pt x="0" y="108"/>
                    </a:lnTo>
                    <a:lnTo>
                      <a:pt x="1" y="109"/>
                    </a:lnTo>
                    <a:lnTo>
                      <a:pt x="8" y="113"/>
                    </a:lnTo>
                    <a:lnTo>
                      <a:pt x="9" y="113"/>
                    </a:lnTo>
                    <a:lnTo>
                      <a:pt x="12" y="112"/>
                    </a:lnTo>
                    <a:lnTo>
                      <a:pt x="12" y="109"/>
                    </a:lnTo>
                    <a:lnTo>
                      <a:pt x="13" y="109"/>
                    </a:lnTo>
                    <a:lnTo>
                      <a:pt x="14" y="109"/>
                    </a:lnTo>
                    <a:lnTo>
                      <a:pt x="17" y="112"/>
                    </a:lnTo>
                    <a:lnTo>
                      <a:pt x="17" y="112"/>
                    </a:lnTo>
                    <a:lnTo>
                      <a:pt x="18" y="113"/>
                    </a:lnTo>
                    <a:lnTo>
                      <a:pt x="18" y="114"/>
                    </a:lnTo>
                    <a:lnTo>
                      <a:pt x="21" y="114"/>
                    </a:lnTo>
                    <a:lnTo>
                      <a:pt x="25" y="113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lnTo>
                      <a:pt x="26" y="114"/>
                    </a:lnTo>
                    <a:close/>
                    <a:moveTo>
                      <a:pt x="21" y="52"/>
                    </a:moveTo>
                    <a:lnTo>
                      <a:pt x="22" y="51"/>
                    </a:lnTo>
                    <a:lnTo>
                      <a:pt x="25" y="48"/>
                    </a:lnTo>
                    <a:lnTo>
                      <a:pt x="26" y="48"/>
                    </a:lnTo>
                    <a:lnTo>
                      <a:pt x="28" y="48"/>
                    </a:lnTo>
                    <a:lnTo>
                      <a:pt x="28" y="47"/>
                    </a:lnTo>
                    <a:lnTo>
                      <a:pt x="26" y="47"/>
                    </a:lnTo>
                    <a:lnTo>
                      <a:pt x="30" y="44"/>
                    </a:lnTo>
                    <a:lnTo>
                      <a:pt x="32" y="44"/>
                    </a:lnTo>
                    <a:lnTo>
                      <a:pt x="30" y="43"/>
                    </a:lnTo>
                    <a:lnTo>
                      <a:pt x="32" y="41"/>
                    </a:lnTo>
                    <a:lnTo>
                      <a:pt x="32" y="39"/>
                    </a:lnTo>
                    <a:lnTo>
                      <a:pt x="30" y="41"/>
                    </a:lnTo>
                    <a:lnTo>
                      <a:pt x="25" y="43"/>
                    </a:lnTo>
                    <a:lnTo>
                      <a:pt x="25" y="44"/>
                    </a:lnTo>
                    <a:lnTo>
                      <a:pt x="22" y="44"/>
                    </a:lnTo>
                    <a:lnTo>
                      <a:pt x="18" y="44"/>
                    </a:lnTo>
                    <a:lnTo>
                      <a:pt x="21" y="47"/>
                    </a:lnTo>
                    <a:lnTo>
                      <a:pt x="18" y="48"/>
                    </a:lnTo>
                    <a:lnTo>
                      <a:pt x="22" y="48"/>
                    </a:lnTo>
                    <a:lnTo>
                      <a:pt x="18" y="51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lnTo>
                      <a:pt x="21" y="52"/>
                    </a:lnTo>
                    <a:close/>
                    <a:moveTo>
                      <a:pt x="98" y="0"/>
                    </a:moveTo>
                    <a:lnTo>
                      <a:pt x="97" y="3"/>
                    </a:lnTo>
                    <a:lnTo>
                      <a:pt x="98" y="4"/>
                    </a:lnTo>
                    <a:lnTo>
                      <a:pt x="101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0"/>
                    </a:lnTo>
                    <a:close/>
                    <a:moveTo>
                      <a:pt x="75" y="33"/>
                    </a:moveTo>
                    <a:lnTo>
                      <a:pt x="78" y="33"/>
                    </a:lnTo>
                    <a:lnTo>
                      <a:pt x="79" y="31"/>
                    </a:lnTo>
                    <a:lnTo>
                      <a:pt x="75" y="31"/>
                    </a:lnTo>
                    <a:lnTo>
                      <a:pt x="74" y="29"/>
                    </a:lnTo>
                    <a:lnTo>
                      <a:pt x="71" y="29"/>
                    </a:lnTo>
                    <a:lnTo>
                      <a:pt x="71" y="27"/>
                    </a:lnTo>
                    <a:lnTo>
                      <a:pt x="70" y="27"/>
                    </a:lnTo>
                    <a:lnTo>
                      <a:pt x="69" y="29"/>
                    </a:lnTo>
                    <a:lnTo>
                      <a:pt x="70" y="31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33"/>
                    </a:lnTo>
                    <a:lnTo>
                      <a:pt x="75" y="33"/>
                    </a:lnTo>
                    <a:close/>
                    <a:moveTo>
                      <a:pt x="95" y="8"/>
                    </a:moveTo>
                    <a:lnTo>
                      <a:pt x="97" y="8"/>
                    </a:lnTo>
                    <a:lnTo>
                      <a:pt x="98" y="11"/>
                    </a:lnTo>
                    <a:lnTo>
                      <a:pt x="98" y="13"/>
                    </a:lnTo>
                    <a:lnTo>
                      <a:pt x="97" y="16"/>
                    </a:lnTo>
                    <a:lnTo>
                      <a:pt x="101" y="13"/>
                    </a:lnTo>
                    <a:lnTo>
                      <a:pt x="102" y="12"/>
                    </a:lnTo>
                    <a:lnTo>
                      <a:pt x="105" y="7"/>
                    </a:lnTo>
                    <a:lnTo>
                      <a:pt x="102" y="4"/>
                    </a:lnTo>
                    <a:lnTo>
                      <a:pt x="102" y="3"/>
                    </a:lnTo>
                    <a:lnTo>
                      <a:pt x="98" y="4"/>
                    </a:lnTo>
                    <a:lnTo>
                      <a:pt x="101" y="7"/>
                    </a:lnTo>
                    <a:lnTo>
                      <a:pt x="93" y="7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lnTo>
                      <a:pt x="95" y="8"/>
                    </a:lnTo>
                    <a:close/>
                    <a:moveTo>
                      <a:pt x="126" y="134"/>
                    </a:moveTo>
                    <a:lnTo>
                      <a:pt x="119" y="134"/>
                    </a:lnTo>
                    <a:lnTo>
                      <a:pt x="115" y="132"/>
                    </a:lnTo>
                    <a:lnTo>
                      <a:pt x="114" y="134"/>
                    </a:lnTo>
                    <a:lnTo>
                      <a:pt x="113" y="138"/>
                    </a:lnTo>
                    <a:lnTo>
                      <a:pt x="109" y="136"/>
                    </a:lnTo>
                    <a:lnTo>
                      <a:pt x="106" y="136"/>
                    </a:lnTo>
                    <a:lnTo>
                      <a:pt x="110" y="130"/>
                    </a:lnTo>
                    <a:lnTo>
                      <a:pt x="113" y="128"/>
                    </a:lnTo>
                    <a:lnTo>
                      <a:pt x="110" y="126"/>
                    </a:lnTo>
                    <a:lnTo>
                      <a:pt x="106" y="122"/>
                    </a:lnTo>
                    <a:lnTo>
                      <a:pt x="105" y="122"/>
                    </a:lnTo>
                    <a:lnTo>
                      <a:pt x="97" y="121"/>
                    </a:lnTo>
                    <a:lnTo>
                      <a:pt x="105" y="121"/>
                    </a:lnTo>
                    <a:lnTo>
                      <a:pt x="110" y="122"/>
                    </a:lnTo>
                    <a:lnTo>
                      <a:pt x="106" y="118"/>
                    </a:lnTo>
                    <a:lnTo>
                      <a:pt x="105" y="114"/>
                    </a:lnTo>
                    <a:lnTo>
                      <a:pt x="106" y="113"/>
                    </a:lnTo>
                    <a:lnTo>
                      <a:pt x="102" y="112"/>
                    </a:lnTo>
                    <a:lnTo>
                      <a:pt x="101" y="108"/>
                    </a:lnTo>
                    <a:lnTo>
                      <a:pt x="97" y="105"/>
                    </a:lnTo>
                    <a:lnTo>
                      <a:pt x="93" y="105"/>
                    </a:lnTo>
                    <a:lnTo>
                      <a:pt x="91" y="104"/>
                    </a:lnTo>
                    <a:lnTo>
                      <a:pt x="89" y="100"/>
                    </a:lnTo>
                    <a:lnTo>
                      <a:pt x="87" y="92"/>
                    </a:lnTo>
                    <a:lnTo>
                      <a:pt x="87" y="88"/>
                    </a:lnTo>
                    <a:lnTo>
                      <a:pt x="83" y="85"/>
                    </a:lnTo>
                    <a:lnTo>
                      <a:pt x="75" y="81"/>
                    </a:lnTo>
                    <a:lnTo>
                      <a:pt x="74" y="81"/>
                    </a:lnTo>
                    <a:lnTo>
                      <a:pt x="71" y="81"/>
                    </a:lnTo>
                    <a:lnTo>
                      <a:pt x="70" y="83"/>
                    </a:lnTo>
                    <a:lnTo>
                      <a:pt x="65" y="81"/>
                    </a:lnTo>
                    <a:lnTo>
                      <a:pt x="66" y="81"/>
                    </a:lnTo>
                    <a:lnTo>
                      <a:pt x="70" y="79"/>
                    </a:lnTo>
                    <a:lnTo>
                      <a:pt x="71" y="79"/>
                    </a:lnTo>
                    <a:lnTo>
                      <a:pt x="74" y="77"/>
                    </a:lnTo>
                    <a:lnTo>
                      <a:pt x="74" y="75"/>
                    </a:lnTo>
                    <a:lnTo>
                      <a:pt x="73" y="73"/>
                    </a:lnTo>
                    <a:lnTo>
                      <a:pt x="74" y="73"/>
                    </a:lnTo>
                    <a:lnTo>
                      <a:pt x="82" y="68"/>
                    </a:lnTo>
                    <a:lnTo>
                      <a:pt x="85" y="60"/>
                    </a:lnTo>
                    <a:lnTo>
                      <a:pt x="87" y="57"/>
                    </a:lnTo>
                    <a:lnTo>
                      <a:pt x="87" y="56"/>
                    </a:lnTo>
                    <a:lnTo>
                      <a:pt x="85" y="52"/>
                    </a:lnTo>
                    <a:lnTo>
                      <a:pt x="82" y="52"/>
                    </a:lnTo>
                    <a:lnTo>
                      <a:pt x="75" y="52"/>
                    </a:lnTo>
                    <a:lnTo>
                      <a:pt x="70" y="52"/>
                    </a:lnTo>
                    <a:lnTo>
                      <a:pt x="65" y="52"/>
                    </a:lnTo>
                    <a:lnTo>
                      <a:pt x="57" y="56"/>
                    </a:lnTo>
                    <a:lnTo>
                      <a:pt x="58" y="52"/>
                    </a:lnTo>
                    <a:lnTo>
                      <a:pt x="61" y="52"/>
                    </a:lnTo>
                    <a:lnTo>
                      <a:pt x="61" y="51"/>
                    </a:lnTo>
                    <a:lnTo>
                      <a:pt x="58" y="51"/>
                    </a:lnTo>
                    <a:lnTo>
                      <a:pt x="61" y="48"/>
                    </a:lnTo>
                    <a:lnTo>
                      <a:pt x="66" y="44"/>
                    </a:lnTo>
                    <a:lnTo>
                      <a:pt x="71" y="41"/>
                    </a:lnTo>
                    <a:lnTo>
                      <a:pt x="74" y="39"/>
                    </a:lnTo>
                    <a:lnTo>
                      <a:pt x="74" y="37"/>
                    </a:lnTo>
                    <a:lnTo>
                      <a:pt x="71" y="37"/>
                    </a:lnTo>
                    <a:lnTo>
                      <a:pt x="66" y="37"/>
                    </a:lnTo>
                    <a:lnTo>
                      <a:pt x="61" y="39"/>
                    </a:lnTo>
                    <a:lnTo>
                      <a:pt x="57" y="39"/>
                    </a:lnTo>
                    <a:lnTo>
                      <a:pt x="54" y="39"/>
                    </a:lnTo>
                    <a:lnTo>
                      <a:pt x="53" y="39"/>
                    </a:lnTo>
                    <a:lnTo>
                      <a:pt x="52" y="39"/>
                    </a:lnTo>
                    <a:lnTo>
                      <a:pt x="49" y="37"/>
                    </a:lnTo>
                    <a:lnTo>
                      <a:pt x="48" y="39"/>
                    </a:lnTo>
                    <a:lnTo>
                      <a:pt x="45" y="43"/>
                    </a:lnTo>
                    <a:lnTo>
                      <a:pt x="44" y="44"/>
                    </a:lnTo>
                    <a:lnTo>
                      <a:pt x="41" y="47"/>
                    </a:lnTo>
                    <a:lnTo>
                      <a:pt x="45" y="51"/>
                    </a:lnTo>
                    <a:lnTo>
                      <a:pt x="41" y="51"/>
                    </a:lnTo>
                    <a:lnTo>
                      <a:pt x="40" y="51"/>
                    </a:lnTo>
                    <a:lnTo>
                      <a:pt x="38" y="52"/>
                    </a:lnTo>
                    <a:lnTo>
                      <a:pt x="38" y="51"/>
                    </a:lnTo>
                    <a:lnTo>
                      <a:pt x="36" y="52"/>
                    </a:lnTo>
                    <a:lnTo>
                      <a:pt x="36" y="55"/>
                    </a:lnTo>
                    <a:lnTo>
                      <a:pt x="38" y="56"/>
                    </a:lnTo>
                    <a:lnTo>
                      <a:pt x="36" y="56"/>
                    </a:lnTo>
                    <a:lnTo>
                      <a:pt x="36" y="57"/>
                    </a:lnTo>
                    <a:lnTo>
                      <a:pt x="40" y="57"/>
                    </a:lnTo>
                    <a:lnTo>
                      <a:pt x="36" y="60"/>
                    </a:lnTo>
                    <a:lnTo>
                      <a:pt x="38" y="60"/>
                    </a:lnTo>
                    <a:lnTo>
                      <a:pt x="38" y="61"/>
                    </a:lnTo>
                    <a:lnTo>
                      <a:pt x="40" y="61"/>
                    </a:lnTo>
                    <a:lnTo>
                      <a:pt x="36" y="64"/>
                    </a:lnTo>
                    <a:lnTo>
                      <a:pt x="34" y="65"/>
                    </a:lnTo>
                    <a:lnTo>
                      <a:pt x="36" y="68"/>
                    </a:lnTo>
                    <a:lnTo>
                      <a:pt x="34" y="68"/>
                    </a:lnTo>
                    <a:lnTo>
                      <a:pt x="34" y="69"/>
                    </a:lnTo>
                    <a:lnTo>
                      <a:pt x="30" y="68"/>
                    </a:lnTo>
                    <a:lnTo>
                      <a:pt x="28" y="69"/>
                    </a:lnTo>
                    <a:lnTo>
                      <a:pt x="32" y="69"/>
                    </a:lnTo>
                    <a:lnTo>
                      <a:pt x="34" y="73"/>
                    </a:lnTo>
                    <a:lnTo>
                      <a:pt x="38" y="71"/>
                    </a:lnTo>
                    <a:lnTo>
                      <a:pt x="44" y="68"/>
                    </a:lnTo>
                    <a:lnTo>
                      <a:pt x="44" y="69"/>
                    </a:lnTo>
                    <a:lnTo>
                      <a:pt x="40" y="71"/>
                    </a:lnTo>
                    <a:lnTo>
                      <a:pt x="41" y="71"/>
                    </a:lnTo>
                    <a:lnTo>
                      <a:pt x="40" y="73"/>
                    </a:lnTo>
                    <a:lnTo>
                      <a:pt x="38" y="75"/>
                    </a:lnTo>
                    <a:lnTo>
                      <a:pt x="36" y="79"/>
                    </a:lnTo>
                    <a:lnTo>
                      <a:pt x="34" y="81"/>
                    </a:lnTo>
                    <a:lnTo>
                      <a:pt x="34" y="83"/>
                    </a:lnTo>
                    <a:lnTo>
                      <a:pt x="36" y="81"/>
                    </a:lnTo>
                    <a:lnTo>
                      <a:pt x="34" y="85"/>
                    </a:lnTo>
                    <a:lnTo>
                      <a:pt x="36" y="85"/>
                    </a:lnTo>
                    <a:lnTo>
                      <a:pt x="38" y="85"/>
                    </a:lnTo>
                    <a:lnTo>
                      <a:pt x="38" y="83"/>
                    </a:lnTo>
                    <a:lnTo>
                      <a:pt x="40" y="81"/>
                    </a:lnTo>
                    <a:lnTo>
                      <a:pt x="40" y="83"/>
                    </a:lnTo>
                    <a:lnTo>
                      <a:pt x="40" y="85"/>
                    </a:lnTo>
                    <a:lnTo>
                      <a:pt x="41" y="83"/>
                    </a:lnTo>
                    <a:lnTo>
                      <a:pt x="44" y="83"/>
                    </a:lnTo>
                    <a:lnTo>
                      <a:pt x="44" y="85"/>
                    </a:lnTo>
                    <a:lnTo>
                      <a:pt x="45" y="81"/>
                    </a:lnTo>
                    <a:lnTo>
                      <a:pt x="45" y="79"/>
                    </a:lnTo>
                    <a:lnTo>
                      <a:pt x="48" y="79"/>
                    </a:lnTo>
                    <a:lnTo>
                      <a:pt x="45" y="81"/>
                    </a:lnTo>
                    <a:lnTo>
                      <a:pt x="48" y="81"/>
                    </a:lnTo>
                    <a:lnTo>
                      <a:pt x="49" y="83"/>
                    </a:lnTo>
                    <a:lnTo>
                      <a:pt x="48" y="83"/>
                    </a:lnTo>
                    <a:lnTo>
                      <a:pt x="45" y="83"/>
                    </a:lnTo>
                    <a:lnTo>
                      <a:pt x="45" y="86"/>
                    </a:lnTo>
                    <a:lnTo>
                      <a:pt x="48" y="88"/>
                    </a:lnTo>
                    <a:lnTo>
                      <a:pt x="48" y="92"/>
                    </a:lnTo>
                    <a:lnTo>
                      <a:pt x="45" y="94"/>
                    </a:lnTo>
                    <a:lnTo>
                      <a:pt x="41" y="96"/>
                    </a:lnTo>
                    <a:lnTo>
                      <a:pt x="41" y="100"/>
                    </a:lnTo>
                    <a:lnTo>
                      <a:pt x="40" y="100"/>
                    </a:lnTo>
                    <a:lnTo>
                      <a:pt x="40" y="101"/>
                    </a:lnTo>
                    <a:lnTo>
                      <a:pt x="44" y="105"/>
                    </a:lnTo>
                    <a:lnTo>
                      <a:pt x="44" y="101"/>
                    </a:lnTo>
                    <a:lnTo>
                      <a:pt x="48" y="101"/>
                    </a:lnTo>
                    <a:lnTo>
                      <a:pt x="49" y="104"/>
                    </a:lnTo>
                    <a:lnTo>
                      <a:pt x="49" y="100"/>
                    </a:lnTo>
                    <a:lnTo>
                      <a:pt x="54" y="101"/>
                    </a:lnTo>
                    <a:lnTo>
                      <a:pt x="58" y="101"/>
                    </a:lnTo>
                    <a:lnTo>
                      <a:pt x="61" y="100"/>
                    </a:lnTo>
                    <a:lnTo>
                      <a:pt x="61" y="98"/>
                    </a:lnTo>
                    <a:lnTo>
                      <a:pt x="69" y="100"/>
                    </a:lnTo>
                    <a:lnTo>
                      <a:pt x="65" y="101"/>
                    </a:lnTo>
                    <a:lnTo>
                      <a:pt x="61" y="104"/>
                    </a:lnTo>
                    <a:lnTo>
                      <a:pt x="61" y="109"/>
                    </a:lnTo>
                    <a:lnTo>
                      <a:pt x="62" y="112"/>
                    </a:lnTo>
                    <a:lnTo>
                      <a:pt x="65" y="112"/>
                    </a:lnTo>
                    <a:lnTo>
                      <a:pt x="65" y="114"/>
                    </a:lnTo>
                    <a:lnTo>
                      <a:pt x="66" y="112"/>
                    </a:lnTo>
                    <a:lnTo>
                      <a:pt x="69" y="113"/>
                    </a:lnTo>
                    <a:lnTo>
                      <a:pt x="70" y="112"/>
                    </a:lnTo>
                    <a:lnTo>
                      <a:pt x="69" y="117"/>
                    </a:lnTo>
                    <a:lnTo>
                      <a:pt x="66" y="118"/>
                    </a:lnTo>
                    <a:lnTo>
                      <a:pt x="66" y="121"/>
                    </a:lnTo>
                    <a:lnTo>
                      <a:pt x="69" y="121"/>
                    </a:lnTo>
                    <a:lnTo>
                      <a:pt x="66" y="122"/>
                    </a:lnTo>
                    <a:lnTo>
                      <a:pt x="66" y="125"/>
                    </a:lnTo>
                    <a:lnTo>
                      <a:pt x="69" y="126"/>
                    </a:lnTo>
                    <a:lnTo>
                      <a:pt x="66" y="126"/>
                    </a:lnTo>
                    <a:lnTo>
                      <a:pt x="65" y="126"/>
                    </a:lnTo>
                    <a:lnTo>
                      <a:pt x="65" y="128"/>
                    </a:lnTo>
                    <a:lnTo>
                      <a:pt x="62" y="128"/>
                    </a:lnTo>
                    <a:lnTo>
                      <a:pt x="58" y="128"/>
                    </a:lnTo>
                    <a:lnTo>
                      <a:pt x="52" y="128"/>
                    </a:lnTo>
                    <a:lnTo>
                      <a:pt x="49" y="126"/>
                    </a:lnTo>
                    <a:lnTo>
                      <a:pt x="45" y="126"/>
                    </a:lnTo>
                    <a:lnTo>
                      <a:pt x="45" y="128"/>
                    </a:lnTo>
                    <a:lnTo>
                      <a:pt x="45" y="130"/>
                    </a:lnTo>
                    <a:lnTo>
                      <a:pt x="48" y="130"/>
                    </a:lnTo>
                    <a:lnTo>
                      <a:pt x="49" y="130"/>
                    </a:lnTo>
                    <a:lnTo>
                      <a:pt x="41" y="136"/>
                    </a:lnTo>
                    <a:lnTo>
                      <a:pt x="45" y="136"/>
                    </a:lnTo>
                    <a:lnTo>
                      <a:pt x="48" y="134"/>
                    </a:lnTo>
                    <a:lnTo>
                      <a:pt x="52" y="134"/>
                    </a:lnTo>
                    <a:lnTo>
                      <a:pt x="52" y="136"/>
                    </a:lnTo>
                    <a:lnTo>
                      <a:pt x="52" y="138"/>
                    </a:lnTo>
                    <a:lnTo>
                      <a:pt x="52" y="140"/>
                    </a:lnTo>
                    <a:lnTo>
                      <a:pt x="53" y="142"/>
                    </a:lnTo>
                    <a:lnTo>
                      <a:pt x="52" y="142"/>
                    </a:lnTo>
                    <a:lnTo>
                      <a:pt x="49" y="144"/>
                    </a:lnTo>
                    <a:lnTo>
                      <a:pt x="48" y="145"/>
                    </a:lnTo>
                    <a:lnTo>
                      <a:pt x="45" y="148"/>
                    </a:lnTo>
                    <a:lnTo>
                      <a:pt x="40" y="149"/>
                    </a:lnTo>
                    <a:lnTo>
                      <a:pt x="34" y="153"/>
                    </a:lnTo>
                    <a:lnTo>
                      <a:pt x="36" y="153"/>
                    </a:lnTo>
                    <a:lnTo>
                      <a:pt x="34" y="156"/>
                    </a:lnTo>
                    <a:lnTo>
                      <a:pt x="36" y="156"/>
                    </a:lnTo>
                    <a:lnTo>
                      <a:pt x="38" y="157"/>
                    </a:lnTo>
                    <a:lnTo>
                      <a:pt x="40" y="157"/>
                    </a:lnTo>
                    <a:lnTo>
                      <a:pt x="45" y="156"/>
                    </a:lnTo>
                    <a:lnTo>
                      <a:pt x="48" y="157"/>
                    </a:lnTo>
                    <a:lnTo>
                      <a:pt x="48" y="158"/>
                    </a:lnTo>
                    <a:lnTo>
                      <a:pt x="49" y="158"/>
                    </a:lnTo>
                    <a:lnTo>
                      <a:pt x="52" y="157"/>
                    </a:lnTo>
                    <a:lnTo>
                      <a:pt x="53" y="157"/>
                    </a:lnTo>
                    <a:lnTo>
                      <a:pt x="53" y="158"/>
                    </a:lnTo>
                    <a:lnTo>
                      <a:pt x="57" y="161"/>
                    </a:lnTo>
                    <a:lnTo>
                      <a:pt x="58" y="161"/>
                    </a:lnTo>
                    <a:lnTo>
                      <a:pt x="61" y="161"/>
                    </a:lnTo>
                    <a:lnTo>
                      <a:pt x="65" y="158"/>
                    </a:lnTo>
                    <a:lnTo>
                      <a:pt x="69" y="157"/>
                    </a:lnTo>
                    <a:lnTo>
                      <a:pt x="71" y="156"/>
                    </a:lnTo>
                    <a:lnTo>
                      <a:pt x="62" y="162"/>
                    </a:lnTo>
                    <a:lnTo>
                      <a:pt x="62" y="165"/>
                    </a:lnTo>
                    <a:lnTo>
                      <a:pt x="57" y="165"/>
                    </a:lnTo>
                    <a:lnTo>
                      <a:pt x="53" y="162"/>
                    </a:lnTo>
                    <a:lnTo>
                      <a:pt x="48" y="165"/>
                    </a:lnTo>
                    <a:lnTo>
                      <a:pt x="45" y="169"/>
                    </a:lnTo>
                    <a:lnTo>
                      <a:pt x="44" y="169"/>
                    </a:lnTo>
                    <a:lnTo>
                      <a:pt x="41" y="170"/>
                    </a:lnTo>
                    <a:lnTo>
                      <a:pt x="40" y="174"/>
                    </a:lnTo>
                    <a:lnTo>
                      <a:pt x="36" y="175"/>
                    </a:lnTo>
                    <a:lnTo>
                      <a:pt x="34" y="175"/>
                    </a:lnTo>
                    <a:lnTo>
                      <a:pt x="34" y="178"/>
                    </a:lnTo>
                    <a:lnTo>
                      <a:pt x="32" y="179"/>
                    </a:lnTo>
                    <a:lnTo>
                      <a:pt x="28" y="179"/>
                    </a:lnTo>
                    <a:lnTo>
                      <a:pt x="25" y="183"/>
                    </a:lnTo>
                    <a:lnTo>
                      <a:pt x="28" y="183"/>
                    </a:lnTo>
                    <a:lnTo>
                      <a:pt x="30" y="183"/>
                    </a:lnTo>
                    <a:lnTo>
                      <a:pt x="30" y="185"/>
                    </a:lnTo>
                    <a:lnTo>
                      <a:pt x="34" y="183"/>
                    </a:lnTo>
                    <a:lnTo>
                      <a:pt x="36" y="182"/>
                    </a:lnTo>
                    <a:lnTo>
                      <a:pt x="41" y="179"/>
                    </a:lnTo>
                    <a:lnTo>
                      <a:pt x="44" y="179"/>
                    </a:lnTo>
                    <a:lnTo>
                      <a:pt x="45" y="178"/>
                    </a:lnTo>
                    <a:lnTo>
                      <a:pt x="48" y="179"/>
                    </a:lnTo>
                    <a:lnTo>
                      <a:pt x="52" y="182"/>
                    </a:lnTo>
                    <a:lnTo>
                      <a:pt x="53" y="179"/>
                    </a:lnTo>
                    <a:lnTo>
                      <a:pt x="54" y="178"/>
                    </a:lnTo>
                    <a:lnTo>
                      <a:pt x="57" y="174"/>
                    </a:lnTo>
                    <a:lnTo>
                      <a:pt x="58" y="174"/>
                    </a:lnTo>
                    <a:lnTo>
                      <a:pt x="62" y="171"/>
                    </a:lnTo>
                    <a:lnTo>
                      <a:pt x="66" y="171"/>
                    </a:lnTo>
                    <a:lnTo>
                      <a:pt x="70" y="175"/>
                    </a:lnTo>
                    <a:lnTo>
                      <a:pt x="71" y="174"/>
                    </a:lnTo>
                    <a:lnTo>
                      <a:pt x="74" y="174"/>
                    </a:lnTo>
                    <a:lnTo>
                      <a:pt x="75" y="174"/>
                    </a:lnTo>
                    <a:lnTo>
                      <a:pt x="78" y="174"/>
                    </a:lnTo>
                    <a:lnTo>
                      <a:pt x="75" y="171"/>
                    </a:lnTo>
                    <a:lnTo>
                      <a:pt x="82" y="171"/>
                    </a:lnTo>
                    <a:lnTo>
                      <a:pt x="85" y="171"/>
                    </a:lnTo>
                    <a:lnTo>
                      <a:pt x="85" y="170"/>
                    </a:lnTo>
                    <a:lnTo>
                      <a:pt x="89" y="170"/>
                    </a:lnTo>
                    <a:lnTo>
                      <a:pt x="91" y="170"/>
                    </a:lnTo>
                    <a:lnTo>
                      <a:pt x="93" y="171"/>
                    </a:lnTo>
                    <a:lnTo>
                      <a:pt x="95" y="171"/>
                    </a:lnTo>
                    <a:lnTo>
                      <a:pt x="97" y="171"/>
                    </a:lnTo>
                    <a:lnTo>
                      <a:pt x="101" y="170"/>
                    </a:lnTo>
                    <a:lnTo>
                      <a:pt x="105" y="171"/>
                    </a:lnTo>
                    <a:lnTo>
                      <a:pt x="110" y="171"/>
                    </a:lnTo>
                    <a:lnTo>
                      <a:pt x="114" y="170"/>
                    </a:lnTo>
                    <a:lnTo>
                      <a:pt x="118" y="166"/>
                    </a:lnTo>
                    <a:lnTo>
                      <a:pt x="122" y="166"/>
                    </a:lnTo>
                    <a:lnTo>
                      <a:pt x="126" y="165"/>
                    </a:lnTo>
                    <a:lnTo>
                      <a:pt x="123" y="162"/>
                    </a:lnTo>
                    <a:lnTo>
                      <a:pt x="119" y="161"/>
                    </a:lnTo>
                    <a:lnTo>
                      <a:pt x="113" y="161"/>
                    </a:lnTo>
                    <a:lnTo>
                      <a:pt x="115" y="158"/>
                    </a:lnTo>
                    <a:lnTo>
                      <a:pt x="118" y="158"/>
                    </a:lnTo>
                    <a:lnTo>
                      <a:pt x="118" y="157"/>
                    </a:lnTo>
                    <a:lnTo>
                      <a:pt x="118" y="156"/>
                    </a:lnTo>
                    <a:lnTo>
                      <a:pt x="115" y="156"/>
                    </a:lnTo>
                    <a:lnTo>
                      <a:pt x="118" y="153"/>
                    </a:lnTo>
                    <a:lnTo>
                      <a:pt x="119" y="153"/>
                    </a:lnTo>
                    <a:lnTo>
                      <a:pt x="123" y="153"/>
                    </a:lnTo>
                    <a:lnTo>
                      <a:pt x="119" y="152"/>
                    </a:lnTo>
                    <a:lnTo>
                      <a:pt x="123" y="152"/>
                    </a:lnTo>
                    <a:lnTo>
                      <a:pt x="126" y="149"/>
                    </a:lnTo>
                    <a:lnTo>
                      <a:pt x="129" y="145"/>
                    </a:lnTo>
                    <a:lnTo>
                      <a:pt x="129" y="142"/>
                    </a:lnTo>
                    <a:lnTo>
                      <a:pt x="129" y="140"/>
                    </a:lnTo>
                    <a:lnTo>
                      <a:pt x="129" y="138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26" y="134"/>
                    </a:lnTo>
                    <a:close/>
                    <a:moveTo>
                      <a:pt x="71" y="73"/>
                    </a:moveTo>
                    <a:lnTo>
                      <a:pt x="70" y="75"/>
                    </a:lnTo>
                    <a:lnTo>
                      <a:pt x="66" y="75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3"/>
                    </a:lnTo>
                    <a:lnTo>
                      <a:pt x="71" y="73"/>
                    </a:lnTo>
                    <a:close/>
                    <a:moveTo>
                      <a:pt x="32" y="57"/>
                    </a:moveTo>
                    <a:lnTo>
                      <a:pt x="30" y="55"/>
                    </a:lnTo>
                    <a:lnTo>
                      <a:pt x="28" y="52"/>
                    </a:lnTo>
                    <a:lnTo>
                      <a:pt x="28" y="56"/>
                    </a:lnTo>
                    <a:lnTo>
                      <a:pt x="26" y="56"/>
                    </a:lnTo>
                    <a:lnTo>
                      <a:pt x="22" y="56"/>
                    </a:lnTo>
                    <a:lnTo>
                      <a:pt x="25" y="57"/>
                    </a:lnTo>
                    <a:lnTo>
                      <a:pt x="28" y="60"/>
                    </a:lnTo>
                    <a:lnTo>
                      <a:pt x="26" y="60"/>
                    </a:lnTo>
                    <a:lnTo>
                      <a:pt x="30" y="61"/>
                    </a:lnTo>
                    <a:lnTo>
                      <a:pt x="32" y="61"/>
                    </a:lnTo>
                    <a:lnTo>
                      <a:pt x="32" y="64"/>
                    </a:lnTo>
                    <a:lnTo>
                      <a:pt x="36" y="61"/>
                    </a:lnTo>
                    <a:lnTo>
                      <a:pt x="36" y="60"/>
                    </a:lnTo>
                    <a:lnTo>
                      <a:pt x="32" y="60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7"/>
                    </a:lnTo>
                    <a:lnTo>
                      <a:pt x="32" y="57"/>
                    </a:lnTo>
                    <a:close/>
                    <a:moveTo>
                      <a:pt x="32" y="92"/>
                    </a:moveTo>
                    <a:lnTo>
                      <a:pt x="34" y="92"/>
                    </a:lnTo>
                    <a:lnTo>
                      <a:pt x="36" y="90"/>
                    </a:lnTo>
                    <a:lnTo>
                      <a:pt x="38" y="88"/>
                    </a:lnTo>
                    <a:lnTo>
                      <a:pt x="38" y="85"/>
                    </a:lnTo>
                    <a:lnTo>
                      <a:pt x="34" y="88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2" y="92"/>
                    </a:lnTo>
                    <a:close/>
                    <a:moveTo>
                      <a:pt x="44" y="86"/>
                    </a:moveTo>
                    <a:lnTo>
                      <a:pt x="44" y="85"/>
                    </a:lnTo>
                    <a:lnTo>
                      <a:pt x="41" y="83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4" y="86"/>
                    </a:lnTo>
                    <a:lnTo>
                      <a:pt x="44" y="86"/>
                    </a:lnTo>
                    <a:close/>
                    <a:moveTo>
                      <a:pt x="28" y="71"/>
                    </a:moveTo>
                    <a:lnTo>
                      <a:pt x="26" y="73"/>
                    </a:lnTo>
                    <a:lnTo>
                      <a:pt x="30" y="73"/>
                    </a:lnTo>
                    <a:lnTo>
                      <a:pt x="28" y="75"/>
                    </a:lnTo>
                    <a:lnTo>
                      <a:pt x="30" y="75"/>
                    </a:lnTo>
                    <a:lnTo>
                      <a:pt x="28" y="77"/>
                    </a:lnTo>
                    <a:lnTo>
                      <a:pt x="36" y="75"/>
                    </a:lnTo>
                    <a:lnTo>
                      <a:pt x="34" y="73"/>
                    </a:lnTo>
                    <a:lnTo>
                      <a:pt x="32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lnTo>
                      <a:pt x="28" y="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16">
                <a:extLst>
                  <a:ext uri="{FF2B5EF4-FFF2-40B4-BE49-F238E27FC236}">
                    <a16:creationId xmlns:a16="http://schemas.microsoft.com/office/drawing/2014/main" id="{245487CD-A972-405A-AF56-E04A61C1F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211" y="2001841"/>
                <a:ext cx="206375" cy="77788"/>
              </a:xfrm>
              <a:custGeom>
                <a:avLst/>
                <a:gdLst>
                  <a:gd name="T0" fmla="*/ 16 w 130"/>
                  <a:gd name="T1" fmla="*/ 15 h 49"/>
                  <a:gd name="T2" fmla="*/ 20 w 130"/>
                  <a:gd name="T3" fmla="*/ 15 h 49"/>
                  <a:gd name="T4" fmla="*/ 28 w 130"/>
                  <a:gd name="T5" fmla="*/ 13 h 49"/>
                  <a:gd name="T6" fmla="*/ 33 w 130"/>
                  <a:gd name="T7" fmla="*/ 15 h 49"/>
                  <a:gd name="T8" fmla="*/ 25 w 130"/>
                  <a:gd name="T9" fmla="*/ 20 h 49"/>
                  <a:gd name="T10" fmla="*/ 14 w 130"/>
                  <a:gd name="T11" fmla="*/ 24 h 49"/>
                  <a:gd name="T12" fmla="*/ 4 w 130"/>
                  <a:gd name="T13" fmla="*/ 24 h 49"/>
                  <a:gd name="T14" fmla="*/ 14 w 130"/>
                  <a:gd name="T15" fmla="*/ 27 h 49"/>
                  <a:gd name="T16" fmla="*/ 24 w 130"/>
                  <a:gd name="T17" fmla="*/ 27 h 49"/>
                  <a:gd name="T18" fmla="*/ 30 w 130"/>
                  <a:gd name="T19" fmla="*/ 28 h 49"/>
                  <a:gd name="T20" fmla="*/ 25 w 130"/>
                  <a:gd name="T21" fmla="*/ 32 h 49"/>
                  <a:gd name="T22" fmla="*/ 30 w 130"/>
                  <a:gd name="T23" fmla="*/ 32 h 49"/>
                  <a:gd name="T24" fmla="*/ 24 w 130"/>
                  <a:gd name="T25" fmla="*/ 36 h 49"/>
                  <a:gd name="T26" fmla="*/ 16 w 130"/>
                  <a:gd name="T27" fmla="*/ 37 h 49"/>
                  <a:gd name="T28" fmla="*/ 25 w 130"/>
                  <a:gd name="T29" fmla="*/ 41 h 49"/>
                  <a:gd name="T30" fmla="*/ 33 w 130"/>
                  <a:gd name="T31" fmla="*/ 41 h 49"/>
                  <a:gd name="T32" fmla="*/ 37 w 130"/>
                  <a:gd name="T33" fmla="*/ 44 h 49"/>
                  <a:gd name="T34" fmla="*/ 41 w 130"/>
                  <a:gd name="T35" fmla="*/ 44 h 49"/>
                  <a:gd name="T36" fmla="*/ 60 w 130"/>
                  <a:gd name="T37" fmla="*/ 49 h 49"/>
                  <a:gd name="T38" fmla="*/ 73 w 130"/>
                  <a:gd name="T39" fmla="*/ 44 h 49"/>
                  <a:gd name="T40" fmla="*/ 82 w 130"/>
                  <a:gd name="T41" fmla="*/ 41 h 49"/>
                  <a:gd name="T42" fmla="*/ 94 w 130"/>
                  <a:gd name="T43" fmla="*/ 40 h 49"/>
                  <a:gd name="T44" fmla="*/ 114 w 130"/>
                  <a:gd name="T45" fmla="*/ 32 h 49"/>
                  <a:gd name="T46" fmla="*/ 118 w 130"/>
                  <a:gd name="T47" fmla="*/ 27 h 49"/>
                  <a:gd name="T48" fmla="*/ 125 w 130"/>
                  <a:gd name="T49" fmla="*/ 24 h 49"/>
                  <a:gd name="T50" fmla="*/ 122 w 130"/>
                  <a:gd name="T51" fmla="*/ 23 h 49"/>
                  <a:gd name="T52" fmla="*/ 130 w 130"/>
                  <a:gd name="T53" fmla="*/ 23 h 49"/>
                  <a:gd name="T54" fmla="*/ 130 w 130"/>
                  <a:gd name="T55" fmla="*/ 19 h 49"/>
                  <a:gd name="T56" fmla="*/ 130 w 130"/>
                  <a:gd name="T57" fmla="*/ 15 h 49"/>
                  <a:gd name="T58" fmla="*/ 118 w 130"/>
                  <a:gd name="T59" fmla="*/ 15 h 49"/>
                  <a:gd name="T60" fmla="*/ 118 w 130"/>
                  <a:gd name="T61" fmla="*/ 9 h 49"/>
                  <a:gd name="T62" fmla="*/ 117 w 130"/>
                  <a:gd name="T63" fmla="*/ 3 h 49"/>
                  <a:gd name="T64" fmla="*/ 114 w 130"/>
                  <a:gd name="T65" fmla="*/ 1 h 49"/>
                  <a:gd name="T66" fmla="*/ 107 w 130"/>
                  <a:gd name="T67" fmla="*/ 1 h 49"/>
                  <a:gd name="T68" fmla="*/ 99 w 130"/>
                  <a:gd name="T69" fmla="*/ 0 h 49"/>
                  <a:gd name="T70" fmla="*/ 90 w 130"/>
                  <a:gd name="T71" fmla="*/ 3 h 49"/>
                  <a:gd name="T72" fmla="*/ 78 w 130"/>
                  <a:gd name="T73" fmla="*/ 3 h 49"/>
                  <a:gd name="T74" fmla="*/ 77 w 130"/>
                  <a:gd name="T75" fmla="*/ 13 h 49"/>
                  <a:gd name="T76" fmla="*/ 67 w 130"/>
                  <a:gd name="T77" fmla="*/ 5 h 49"/>
                  <a:gd name="T78" fmla="*/ 61 w 130"/>
                  <a:gd name="T79" fmla="*/ 11 h 49"/>
                  <a:gd name="T80" fmla="*/ 52 w 130"/>
                  <a:gd name="T81" fmla="*/ 5 h 49"/>
                  <a:gd name="T82" fmla="*/ 48 w 130"/>
                  <a:gd name="T83" fmla="*/ 13 h 49"/>
                  <a:gd name="T84" fmla="*/ 42 w 130"/>
                  <a:gd name="T85" fmla="*/ 15 h 49"/>
                  <a:gd name="T86" fmla="*/ 38 w 130"/>
                  <a:gd name="T87" fmla="*/ 17 h 49"/>
                  <a:gd name="T88" fmla="*/ 33 w 130"/>
                  <a:gd name="T89" fmla="*/ 11 h 49"/>
                  <a:gd name="T90" fmla="*/ 37 w 130"/>
                  <a:gd name="T91" fmla="*/ 7 h 49"/>
                  <a:gd name="T92" fmla="*/ 33 w 130"/>
                  <a:gd name="T93" fmla="*/ 3 h 49"/>
                  <a:gd name="T94" fmla="*/ 21 w 130"/>
                  <a:gd name="T95" fmla="*/ 0 h 49"/>
                  <a:gd name="T96" fmla="*/ 24 w 130"/>
                  <a:gd name="T97" fmla="*/ 3 h 49"/>
                  <a:gd name="T98" fmla="*/ 25 w 130"/>
                  <a:gd name="T99" fmla="*/ 9 h 49"/>
                  <a:gd name="T100" fmla="*/ 20 w 130"/>
                  <a:gd name="T101" fmla="*/ 7 h 49"/>
                  <a:gd name="T102" fmla="*/ 16 w 130"/>
                  <a:gd name="T103" fmla="*/ 3 h 49"/>
                  <a:gd name="T104" fmla="*/ 14 w 130"/>
                  <a:gd name="T105" fmla="*/ 7 h 49"/>
                  <a:gd name="T106" fmla="*/ 14 w 130"/>
                  <a:gd name="T107" fmla="*/ 9 h 49"/>
                  <a:gd name="T108" fmla="*/ 14 w 130"/>
                  <a:gd name="T109" fmla="*/ 11 h 49"/>
                  <a:gd name="T110" fmla="*/ 10 w 130"/>
                  <a:gd name="T111" fmla="*/ 11 h 49"/>
                  <a:gd name="T112" fmla="*/ 6 w 130"/>
                  <a:gd name="T113" fmla="*/ 13 h 49"/>
                  <a:gd name="T114" fmla="*/ 0 w 130"/>
                  <a:gd name="T115" fmla="*/ 15 h 49"/>
                  <a:gd name="T116" fmla="*/ 6 w 130"/>
                  <a:gd name="T117" fmla="*/ 1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0" h="49">
                    <a:moveTo>
                      <a:pt x="6" y="17"/>
                    </a:moveTo>
                    <a:lnTo>
                      <a:pt x="6" y="17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4" y="15"/>
                    </a:lnTo>
                    <a:lnTo>
                      <a:pt x="16" y="15"/>
                    </a:lnTo>
                    <a:lnTo>
                      <a:pt x="16" y="15"/>
                    </a:lnTo>
                    <a:lnTo>
                      <a:pt x="17" y="15"/>
                    </a:lnTo>
                    <a:lnTo>
                      <a:pt x="17" y="13"/>
                    </a:lnTo>
                    <a:lnTo>
                      <a:pt x="20" y="13"/>
                    </a:lnTo>
                    <a:lnTo>
                      <a:pt x="20" y="15"/>
                    </a:lnTo>
                    <a:lnTo>
                      <a:pt x="20" y="15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4" y="15"/>
                    </a:lnTo>
                    <a:lnTo>
                      <a:pt x="25" y="15"/>
                    </a:lnTo>
                    <a:lnTo>
                      <a:pt x="28" y="13"/>
                    </a:lnTo>
                    <a:lnTo>
                      <a:pt x="28" y="13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28" y="15"/>
                    </a:lnTo>
                    <a:lnTo>
                      <a:pt x="33" y="15"/>
                    </a:lnTo>
                    <a:lnTo>
                      <a:pt x="33" y="15"/>
                    </a:lnTo>
                    <a:lnTo>
                      <a:pt x="28" y="17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25" y="20"/>
                    </a:lnTo>
                    <a:lnTo>
                      <a:pt x="25" y="20"/>
                    </a:lnTo>
                    <a:lnTo>
                      <a:pt x="30" y="20"/>
                    </a:lnTo>
                    <a:lnTo>
                      <a:pt x="30" y="20"/>
                    </a:lnTo>
                    <a:lnTo>
                      <a:pt x="28" y="23"/>
                    </a:lnTo>
                    <a:lnTo>
                      <a:pt x="21" y="23"/>
                    </a:lnTo>
                    <a:lnTo>
                      <a:pt x="17" y="23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12" y="23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2" y="24"/>
                    </a:lnTo>
                    <a:lnTo>
                      <a:pt x="2" y="27"/>
                    </a:lnTo>
                    <a:lnTo>
                      <a:pt x="4" y="27"/>
                    </a:lnTo>
                    <a:lnTo>
                      <a:pt x="6" y="27"/>
                    </a:lnTo>
                    <a:lnTo>
                      <a:pt x="6" y="27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7" y="27"/>
                    </a:lnTo>
                    <a:lnTo>
                      <a:pt x="17" y="27"/>
                    </a:lnTo>
                    <a:lnTo>
                      <a:pt x="21" y="27"/>
                    </a:lnTo>
                    <a:lnTo>
                      <a:pt x="24" y="27"/>
                    </a:lnTo>
                    <a:lnTo>
                      <a:pt x="24" y="27"/>
                    </a:lnTo>
                    <a:lnTo>
                      <a:pt x="21" y="30"/>
                    </a:lnTo>
                    <a:lnTo>
                      <a:pt x="21" y="30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8" y="30"/>
                    </a:lnTo>
                    <a:lnTo>
                      <a:pt x="30" y="28"/>
                    </a:lnTo>
                    <a:lnTo>
                      <a:pt x="30" y="28"/>
                    </a:lnTo>
                    <a:lnTo>
                      <a:pt x="29" y="30"/>
                    </a:lnTo>
                    <a:lnTo>
                      <a:pt x="28" y="30"/>
                    </a:lnTo>
                    <a:lnTo>
                      <a:pt x="28" y="30"/>
                    </a:lnTo>
                    <a:lnTo>
                      <a:pt x="25" y="32"/>
                    </a:lnTo>
                    <a:lnTo>
                      <a:pt x="25" y="32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lnTo>
                      <a:pt x="28" y="33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28" y="33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1" y="37"/>
                    </a:lnTo>
                    <a:lnTo>
                      <a:pt x="20" y="37"/>
                    </a:lnTo>
                    <a:lnTo>
                      <a:pt x="20" y="37"/>
                    </a:lnTo>
                    <a:lnTo>
                      <a:pt x="16" y="40"/>
                    </a:lnTo>
                    <a:lnTo>
                      <a:pt x="16" y="37"/>
                    </a:lnTo>
                    <a:lnTo>
                      <a:pt x="16" y="37"/>
                    </a:lnTo>
                    <a:lnTo>
                      <a:pt x="14" y="40"/>
                    </a:lnTo>
                    <a:lnTo>
                      <a:pt x="14" y="41"/>
                    </a:lnTo>
                    <a:lnTo>
                      <a:pt x="14" y="41"/>
                    </a:lnTo>
                    <a:lnTo>
                      <a:pt x="25" y="41"/>
                    </a:lnTo>
                    <a:lnTo>
                      <a:pt x="25" y="41"/>
                    </a:lnTo>
                    <a:lnTo>
                      <a:pt x="29" y="41"/>
                    </a:lnTo>
                    <a:lnTo>
                      <a:pt x="29" y="41"/>
                    </a:lnTo>
                    <a:lnTo>
                      <a:pt x="33" y="40"/>
                    </a:lnTo>
                    <a:lnTo>
                      <a:pt x="34" y="40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4" y="41"/>
                    </a:lnTo>
                    <a:lnTo>
                      <a:pt x="37" y="41"/>
                    </a:lnTo>
                    <a:lnTo>
                      <a:pt x="37" y="41"/>
                    </a:lnTo>
                    <a:lnTo>
                      <a:pt x="38" y="41"/>
                    </a:lnTo>
                    <a:lnTo>
                      <a:pt x="37" y="44"/>
                    </a:lnTo>
                    <a:lnTo>
                      <a:pt x="37" y="44"/>
                    </a:lnTo>
                    <a:lnTo>
                      <a:pt x="41" y="44"/>
                    </a:lnTo>
                    <a:lnTo>
                      <a:pt x="42" y="41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1" y="44"/>
                    </a:lnTo>
                    <a:lnTo>
                      <a:pt x="41" y="44"/>
                    </a:lnTo>
                    <a:lnTo>
                      <a:pt x="42" y="45"/>
                    </a:lnTo>
                    <a:lnTo>
                      <a:pt x="44" y="45"/>
                    </a:lnTo>
                    <a:lnTo>
                      <a:pt x="48" y="46"/>
                    </a:lnTo>
                    <a:lnTo>
                      <a:pt x="48" y="46"/>
                    </a:lnTo>
                    <a:lnTo>
                      <a:pt x="60" y="49"/>
                    </a:lnTo>
                    <a:lnTo>
                      <a:pt x="60" y="49"/>
                    </a:lnTo>
                    <a:lnTo>
                      <a:pt x="67" y="46"/>
                    </a:lnTo>
                    <a:lnTo>
                      <a:pt x="67" y="46"/>
                    </a:lnTo>
                    <a:lnTo>
                      <a:pt x="71" y="46"/>
                    </a:lnTo>
                    <a:lnTo>
                      <a:pt x="71" y="46"/>
                    </a:lnTo>
                    <a:lnTo>
                      <a:pt x="73" y="45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3" y="44"/>
                    </a:lnTo>
                    <a:lnTo>
                      <a:pt x="78" y="44"/>
                    </a:lnTo>
                    <a:lnTo>
                      <a:pt x="78" y="44"/>
                    </a:lnTo>
                    <a:lnTo>
                      <a:pt x="82" y="41"/>
                    </a:lnTo>
                    <a:lnTo>
                      <a:pt x="85" y="40"/>
                    </a:lnTo>
                    <a:lnTo>
                      <a:pt x="85" y="40"/>
                    </a:lnTo>
                    <a:lnTo>
                      <a:pt x="86" y="41"/>
                    </a:lnTo>
                    <a:lnTo>
                      <a:pt x="87" y="41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105" y="33"/>
                    </a:lnTo>
                    <a:lnTo>
                      <a:pt x="105" y="33"/>
                    </a:lnTo>
                    <a:lnTo>
                      <a:pt x="107" y="33"/>
                    </a:lnTo>
                    <a:lnTo>
                      <a:pt x="111" y="33"/>
                    </a:lnTo>
                    <a:lnTo>
                      <a:pt x="111" y="33"/>
                    </a:lnTo>
                    <a:lnTo>
                      <a:pt x="114" y="32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8" y="27"/>
                    </a:lnTo>
                    <a:lnTo>
                      <a:pt x="121" y="28"/>
                    </a:lnTo>
                    <a:lnTo>
                      <a:pt x="122" y="27"/>
                    </a:lnTo>
                    <a:lnTo>
                      <a:pt x="126" y="27"/>
                    </a:lnTo>
                    <a:lnTo>
                      <a:pt x="126" y="27"/>
                    </a:lnTo>
                    <a:lnTo>
                      <a:pt x="125" y="24"/>
                    </a:lnTo>
                    <a:lnTo>
                      <a:pt x="126" y="24"/>
                    </a:lnTo>
                    <a:lnTo>
                      <a:pt x="125" y="24"/>
                    </a:lnTo>
                    <a:lnTo>
                      <a:pt x="125" y="24"/>
                    </a:lnTo>
                    <a:lnTo>
                      <a:pt x="129" y="24"/>
                    </a:lnTo>
                    <a:lnTo>
                      <a:pt x="129" y="24"/>
                    </a:lnTo>
                    <a:lnTo>
                      <a:pt x="122" y="23"/>
                    </a:lnTo>
                    <a:lnTo>
                      <a:pt x="122" y="23"/>
                    </a:lnTo>
                    <a:lnTo>
                      <a:pt x="125" y="23"/>
                    </a:lnTo>
                    <a:lnTo>
                      <a:pt x="126" y="23"/>
                    </a:lnTo>
                    <a:lnTo>
                      <a:pt x="129" y="23"/>
                    </a:lnTo>
                    <a:lnTo>
                      <a:pt x="130" y="23"/>
                    </a:lnTo>
                    <a:lnTo>
                      <a:pt x="130" y="23"/>
                    </a:lnTo>
                    <a:lnTo>
                      <a:pt x="130" y="20"/>
                    </a:lnTo>
                    <a:lnTo>
                      <a:pt x="130" y="20"/>
                    </a:lnTo>
                    <a:lnTo>
                      <a:pt x="126" y="20"/>
                    </a:lnTo>
                    <a:lnTo>
                      <a:pt x="126" y="20"/>
                    </a:lnTo>
                    <a:lnTo>
                      <a:pt x="130" y="19"/>
                    </a:lnTo>
                    <a:lnTo>
                      <a:pt x="130" y="19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9" y="17"/>
                    </a:lnTo>
                    <a:lnTo>
                      <a:pt x="130" y="17"/>
                    </a:lnTo>
                    <a:lnTo>
                      <a:pt x="130" y="15"/>
                    </a:lnTo>
                    <a:lnTo>
                      <a:pt x="130" y="15"/>
                    </a:lnTo>
                    <a:lnTo>
                      <a:pt x="129" y="15"/>
                    </a:lnTo>
                    <a:lnTo>
                      <a:pt x="125" y="13"/>
                    </a:lnTo>
                    <a:lnTo>
                      <a:pt x="125" y="13"/>
                    </a:lnTo>
                    <a:lnTo>
                      <a:pt x="122" y="13"/>
                    </a:lnTo>
                    <a:lnTo>
                      <a:pt x="118" y="15"/>
                    </a:lnTo>
                    <a:lnTo>
                      <a:pt x="118" y="15"/>
                    </a:lnTo>
                    <a:lnTo>
                      <a:pt x="122" y="13"/>
                    </a:lnTo>
                    <a:lnTo>
                      <a:pt x="122" y="11"/>
                    </a:lnTo>
                    <a:lnTo>
                      <a:pt x="122" y="11"/>
                    </a:lnTo>
                    <a:lnTo>
                      <a:pt x="117" y="11"/>
                    </a:lnTo>
                    <a:lnTo>
                      <a:pt x="117" y="11"/>
                    </a:lnTo>
                    <a:lnTo>
                      <a:pt x="118" y="9"/>
                    </a:lnTo>
                    <a:lnTo>
                      <a:pt x="121" y="7"/>
                    </a:lnTo>
                    <a:lnTo>
                      <a:pt x="121" y="7"/>
                    </a:lnTo>
                    <a:lnTo>
                      <a:pt x="117" y="5"/>
                    </a:lnTo>
                    <a:lnTo>
                      <a:pt x="114" y="5"/>
                    </a:lnTo>
                    <a:lnTo>
                      <a:pt x="114" y="5"/>
                    </a:lnTo>
                    <a:lnTo>
                      <a:pt x="117" y="3"/>
                    </a:lnTo>
                    <a:lnTo>
                      <a:pt x="117" y="3"/>
                    </a:lnTo>
                    <a:lnTo>
                      <a:pt x="117" y="3"/>
                    </a:lnTo>
                    <a:lnTo>
                      <a:pt x="118" y="1"/>
                    </a:lnTo>
                    <a:lnTo>
                      <a:pt x="122" y="1"/>
                    </a:lnTo>
                    <a:lnTo>
                      <a:pt x="122" y="1"/>
                    </a:lnTo>
                    <a:lnTo>
                      <a:pt x="114" y="1"/>
                    </a:lnTo>
                    <a:lnTo>
                      <a:pt x="113" y="3"/>
                    </a:lnTo>
                    <a:lnTo>
                      <a:pt x="111" y="5"/>
                    </a:lnTo>
                    <a:lnTo>
                      <a:pt x="111" y="5"/>
                    </a:lnTo>
                    <a:lnTo>
                      <a:pt x="109" y="3"/>
                    </a:lnTo>
                    <a:lnTo>
                      <a:pt x="107" y="1"/>
                    </a:lnTo>
                    <a:lnTo>
                      <a:pt x="107" y="1"/>
                    </a:lnTo>
                    <a:lnTo>
                      <a:pt x="107" y="0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101" y="0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9" y="0"/>
                    </a:lnTo>
                    <a:lnTo>
                      <a:pt x="98" y="3"/>
                    </a:lnTo>
                    <a:lnTo>
                      <a:pt x="98" y="5"/>
                    </a:lnTo>
                    <a:lnTo>
                      <a:pt x="98" y="5"/>
                    </a:lnTo>
                    <a:lnTo>
                      <a:pt x="90" y="3"/>
                    </a:lnTo>
                    <a:lnTo>
                      <a:pt x="90" y="3"/>
                    </a:lnTo>
                    <a:lnTo>
                      <a:pt x="87" y="5"/>
                    </a:lnTo>
                    <a:lnTo>
                      <a:pt x="85" y="9"/>
                    </a:lnTo>
                    <a:lnTo>
                      <a:pt x="85" y="9"/>
                    </a:lnTo>
                    <a:lnTo>
                      <a:pt x="81" y="5"/>
                    </a:lnTo>
                    <a:lnTo>
                      <a:pt x="78" y="3"/>
                    </a:lnTo>
                    <a:lnTo>
                      <a:pt x="77" y="5"/>
                    </a:lnTo>
                    <a:lnTo>
                      <a:pt x="77" y="5"/>
                    </a:lnTo>
                    <a:lnTo>
                      <a:pt x="77" y="7"/>
                    </a:lnTo>
                    <a:lnTo>
                      <a:pt x="77" y="7"/>
                    </a:lnTo>
                    <a:lnTo>
                      <a:pt x="78" y="9"/>
                    </a:lnTo>
                    <a:lnTo>
                      <a:pt x="77" y="13"/>
                    </a:lnTo>
                    <a:lnTo>
                      <a:pt x="77" y="13"/>
                    </a:lnTo>
                    <a:lnTo>
                      <a:pt x="74" y="7"/>
                    </a:lnTo>
                    <a:lnTo>
                      <a:pt x="73" y="5"/>
                    </a:lnTo>
                    <a:lnTo>
                      <a:pt x="69" y="3"/>
                    </a:lnTo>
                    <a:lnTo>
                      <a:pt x="69" y="3"/>
                    </a:lnTo>
                    <a:lnTo>
                      <a:pt x="67" y="5"/>
                    </a:lnTo>
                    <a:lnTo>
                      <a:pt x="67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1" y="7"/>
                    </a:lnTo>
                    <a:lnTo>
                      <a:pt x="61" y="11"/>
                    </a:lnTo>
                    <a:lnTo>
                      <a:pt x="61" y="11"/>
                    </a:lnTo>
                    <a:lnTo>
                      <a:pt x="60" y="11"/>
                    </a:lnTo>
                    <a:lnTo>
                      <a:pt x="57" y="9"/>
                    </a:lnTo>
                    <a:lnTo>
                      <a:pt x="54" y="5"/>
                    </a:lnTo>
                    <a:lnTo>
                      <a:pt x="54" y="5"/>
                    </a:lnTo>
                    <a:lnTo>
                      <a:pt x="52" y="5"/>
                    </a:lnTo>
                    <a:lnTo>
                      <a:pt x="52" y="5"/>
                    </a:lnTo>
                    <a:lnTo>
                      <a:pt x="50" y="9"/>
                    </a:lnTo>
                    <a:lnTo>
                      <a:pt x="50" y="9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48" y="13"/>
                    </a:lnTo>
                    <a:lnTo>
                      <a:pt x="48" y="13"/>
                    </a:lnTo>
                    <a:lnTo>
                      <a:pt x="48" y="15"/>
                    </a:lnTo>
                    <a:lnTo>
                      <a:pt x="46" y="15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2" y="13"/>
                    </a:lnTo>
                    <a:lnTo>
                      <a:pt x="42" y="15"/>
                    </a:lnTo>
                    <a:lnTo>
                      <a:pt x="41" y="17"/>
                    </a:lnTo>
                    <a:lnTo>
                      <a:pt x="41" y="15"/>
                    </a:lnTo>
                    <a:lnTo>
                      <a:pt x="41" y="15"/>
                    </a:lnTo>
                    <a:lnTo>
                      <a:pt x="38" y="20"/>
                    </a:lnTo>
                    <a:lnTo>
                      <a:pt x="38" y="20"/>
                    </a:lnTo>
                    <a:lnTo>
                      <a:pt x="38" y="17"/>
                    </a:lnTo>
                    <a:lnTo>
                      <a:pt x="37" y="15"/>
                    </a:lnTo>
                    <a:lnTo>
                      <a:pt x="34" y="15"/>
                    </a:lnTo>
                    <a:lnTo>
                      <a:pt x="34" y="15"/>
                    </a:lnTo>
                    <a:lnTo>
                      <a:pt x="37" y="15"/>
                    </a:lnTo>
                    <a:lnTo>
                      <a:pt x="37" y="13"/>
                    </a:lnTo>
                    <a:lnTo>
                      <a:pt x="33" y="11"/>
                    </a:lnTo>
                    <a:lnTo>
                      <a:pt x="33" y="11"/>
                    </a:lnTo>
                    <a:lnTo>
                      <a:pt x="37" y="11"/>
                    </a:lnTo>
                    <a:lnTo>
                      <a:pt x="38" y="11"/>
                    </a:lnTo>
                    <a:lnTo>
                      <a:pt x="38" y="7"/>
                    </a:lnTo>
                    <a:lnTo>
                      <a:pt x="37" y="7"/>
                    </a:lnTo>
                    <a:lnTo>
                      <a:pt x="37" y="7"/>
                    </a:lnTo>
                    <a:lnTo>
                      <a:pt x="38" y="7"/>
                    </a:lnTo>
                    <a:lnTo>
                      <a:pt x="37" y="5"/>
                    </a:lnTo>
                    <a:lnTo>
                      <a:pt x="37" y="5"/>
                    </a:lnTo>
                    <a:lnTo>
                      <a:pt x="34" y="5"/>
                    </a:lnTo>
                    <a:lnTo>
                      <a:pt x="33" y="3"/>
                    </a:lnTo>
                    <a:lnTo>
                      <a:pt x="33" y="3"/>
                    </a:lnTo>
                    <a:lnTo>
                      <a:pt x="30" y="1"/>
                    </a:lnTo>
                    <a:lnTo>
                      <a:pt x="29" y="1"/>
                    </a:lnTo>
                    <a:lnTo>
                      <a:pt x="2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4" y="3"/>
                    </a:lnTo>
                    <a:lnTo>
                      <a:pt x="28" y="3"/>
                    </a:lnTo>
                    <a:lnTo>
                      <a:pt x="28" y="3"/>
                    </a:lnTo>
                    <a:lnTo>
                      <a:pt x="24" y="3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4" y="5"/>
                    </a:lnTo>
                    <a:lnTo>
                      <a:pt x="25" y="7"/>
                    </a:lnTo>
                    <a:lnTo>
                      <a:pt x="25" y="7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4" y="9"/>
                    </a:lnTo>
                    <a:lnTo>
                      <a:pt x="24" y="7"/>
                    </a:lnTo>
                    <a:lnTo>
                      <a:pt x="24" y="7"/>
                    </a:lnTo>
                    <a:lnTo>
                      <a:pt x="20" y="7"/>
                    </a:lnTo>
                    <a:lnTo>
                      <a:pt x="20" y="7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20" y="5"/>
                    </a:lnTo>
                    <a:lnTo>
                      <a:pt x="20" y="5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7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0" y="7"/>
                    </a:lnTo>
                    <a:lnTo>
                      <a:pt x="12" y="9"/>
                    </a:lnTo>
                    <a:lnTo>
                      <a:pt x="14" y="9"/>
                    </a:lnTo>
                    <a:lnTo>
                      <a:pt x="14" y="9"/>
                    </a:lnTo>
                    <a:lnTo>
                      <a:pt x="12" y="9"/>
                    </a:lnTo>
                    <a:lnTo>
                      <a:pt x="8" y="9"/>
                    </a:lnTo>
                    <a:lnTo>
                      <a:pt x="8" y="9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2" y="11"/>
                    </a:lnTo>
                    <a:lnTo>
                      <a:pt x="14" y="13"/>
                    </a:lnTo>
                    <a:lnTo>
                      <a:pt x="14" y="13"/>
                    </a:lnTo>
                    <a:lnTo>
                      <a:pt x="12" y="13"/>
                    </a:lnTo>
                    <a:lnTo>
                      <a:pt x="10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4" y="11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6" y="15"/>
                    </a:lnTo>
                    <a:lnTo>
                      <a:pt x="6" y="15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17">
                <a:extLst>
                  <a:ext uri="{FF2B5EF4-FFF2-40B4-BE49-F238E27FC236}">
                    <a16:creationId xmlns:a16="http://schemas.microsoft.com/office/drawing/2014/main" id="{1EE0EA8B-364A-4DCE-9414-656ED290CE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6898" y="1681166"/>
                <a:ext cx="258763" cy="80963"/>
              </a:xfrm>
              <a:custGeom>
                <a:avLst/>
                <a:gdLst>
                  <a:gd name="T0" fmla="*/ 86 w 163"/>
                  <a:gd name="T1" fmla="*/ 17 h 51"/>
                  <a:gd name="T2" fmla="*/ 75 w 163"/>
                  <a:gd name="T3" fmla="*/ 11 h 51"/>
                  <a:gd name="T4" fmla="*/ 70 w 163"/>
                  <a:gd name="T5" fmla="*/ 10 h 51"/>
                  <a:gd name="T6" fmla="*/ 52 w 163"/>
                  <a:gd name="T7" fmla="*/ 7 h 51"/>
                  <a:gd name="T8" fmla="*/ 53 w 163"/>
                  <a:gd name="T9" fmla="*/ 17 h 51"/>
                  <a:gd name="T10" fmla="*/ 40 w 163"/>
                  <a:gd name="T11" fmla="*/ 10 h 51"/>
                  <a:gd name="T12" fmla="*/ 29 w 163"/>
                  <a:gd name="T13" fmla="*/ 13 h 51"/>
                  <a:gd name="T14" fmla="*/ 30 w 163"/>
                  <a:gd name="T15" fmla="*/ 10 h 51"/>
                  <a:gd name="T16" fmla="*/ 13 w 163"/>
                  <a:gd name="T17" fmla="*/ 10 h 51"/>
                  <a:gd name="T18" fmla="*/ 4 w 163"/>
                  <a:gd name="T19" fmla="*/ 11 h 51"/>
                  <a:gd name="T20" fmla="*/ 0 w 163"/>
                  <a:gd name="T21" fmla="*/ 15 h 51"/>
                  <a:gd name="T22" fmla="*/ 9 w 163"/>
                  <a:gd name="T23" fmla="*/ 17 h 51"/>
                  <a:gd name="T24" fmla="*/ 13 w 163"/>
                  <a:gd name="T25" fmla="*/ 20 h 51"/>
                  <a:gd name="T26" fmla="*/ 8 w 163"/>
                  <a:gd name="T27" fmla="*/ 23 h 51"/>
                  <a:gd name="T28" fmla="*/ 18 w 163"/>
                  <a:gd name="T29" fmla="*/ 28 h 51"/>
                  <a:gd name="T30" fmla="*/ 34 w 163"/>
                  <a:gd name="T31" fmla="*/ 27 h 51"/>
                  <a:gd name="T32" fmla="*/ 46 w 163"/>
                  <a:gd name="T33" fmla="*/ 24 h 51"/>
                  <a:gd name="T34" fmla="*/ 57 w 163"/>
                  <a:gd name="T35" fmla="*/ 24 h 51"/>
                  <a:gd name="T36" fmla="*/ 53 w 163"/>
                  <a:gd name="T37" fmla="*/ 28 h 51"/>
                  <a:gd name="T38" fmla="*/ 34 w 163"/>
                  <a:gd name="T39" fmla="*/ 33 h 51"/>
                  <a:gd name="T40" fmla="*/ 33 w 163"/>
                  <a:gd name="T41" fmla="*/ 36 h 51"/>
                  <a:gd name="T42" fmla="*/ 57 w 163"/>
                  <a:gd name="T43" fmla="*/ 36 h 51"/>
                  <a:gd name="T44" fmla="*/ 56 w 163"/>
                  <a:gd name="T45" fmla="*/ 40 h 51"/>
                  <a:gd name="T46" fmla="*/ 34 w 163"/>
                  <a:gd name="T47" fmla="*/ 37 h 51"/>
                  <a:gd name="T48" fmla="*/ 49 w 163"/>
                  <a:gd name="T49" fmla="*/ 45 h 51"/>
                  <a:gd name="T50" fmla="*/ 57 w 163"/>
                  <a:gd name="T51" fmla="*/ 51 h 51"/>
                  <a:gd name="T52" fmla="*/ 66 w 163"/>
                  <a:gd name="T53" fmla="*/ 48 h 51"/>
                  <a:gd name="T54" fmla="*/ 78 w 163"/>
                  <a:gd name="T55" fmla="*/ 37 h 51"/>
                  <a:gd name="T56" fmla="*/ 83 w 163"/>
                  <a:gd name="T57" fmla="*/ 31 h 51"/>
                  <a:gd name="T58" fmla="*/ 105 w 163"/>
                  <a:gd name="T59" fmla="*/ 24 h 51"/>
                  <a:gd name="T60" fmla="*/ 106 w 163"/>
                  <a:gd name="T61" fmla="*/ 23 h 51"/>
                  <a:gd name="T62" fmla="*/ 158 w 163"/>
                  <a:gd name="T63" fmla="*/ 4 h 51"/>
                  <a:gd name="T64" fmla="*/ 131 w 163"/>
                  <a:gd name="T65" fmla="*/ 4 h 51"/>
                  <a:gd name="T66" fmla="*/ 122 w 163"/>
                  <a:gd name="T67" fmla="*/ 2 h 51"/>
                  <a:gd name="T68" fmla="*/ 117 w 163"/>
                  <a:gd name="T69" fmla="*/ 4 h 51"/>
                  <a:gd name="T70" fmla="*/ 106 w 163"/>
                  <a:gd name="T71" fmla="*/ 6 h 51"/>
                  <a:gd name="T72" fmla="*/ 97 w 163"/>
                  <a:gd name="T73" fmla="*/ 4 h 51"/>
                  <a:gd name="T74" fmla="*/ 82 w 163"/>
                  <a:gd name="T75" fmla="*/ 6 h 51"/>
                  <a:gd name="T76" fmla="*/ 74 w 163"/>
                  <a:gd name="T77" fmla="*/ 6 h 51"/>
                  <a:gd name="T78" fmla="*/ 91 w 163"/>
                  <a:gd name="T79" fmla="*/ 10 h 51"/>
                  <a:gd name="T80" fmla="*/ 97 w 163"/>
                  <a:gd name="T81" fmla="*/ 11 h 51"/>
                  <a:gd name="T82" fmla="*/ 118 w 163"/>
                  <a:gd name="T83" fmla="*/ 15 h 51"/>
                  <a:gd name="T84" fmla="*/ 148 w 163"/>
                  <a:gd name="T85" fmla="*/ 15 h 51"/>
                  <a:gd name="T86" fmla="*/ 163 w 163"/>
                  <a:gd name="T87" fmla="*/ 7 h 51"/>
                  <a:gd name="T88" fmla="*/ 83 w 163"/>
                  <a:gd name="T89" fmla="*/ 4 h 51"/>
                  <a:gd name="T90" fmla="*/ 83 w 163"/>
                  <a:gd name="T91" fmla="*/ 4 h 51"/>
                  <a:gd name="T92" fmla="*/ 137 w 163"/>
                  <a:gd name="T93" fmla="*/ 33 h 51"/>
                  <a:gd name="T94" fmla="*/ 118 w 163"/>
                  <a:gd name="T95" fmla="*/ 31 h 51"/>
                  <a:gd name="T96" fmla="*/ 106 w 163"/>
                  <a:gd name="T97" fmla="*/ 37 h 51"/>
                  <a:gd name="T98" fmla="*/ 123 w 163"/>
                  <a:gd name="T99" fmla="*/ 37 h 51"/>
                  <a:gd name="T100" fmla="*/ 131 w 163"/>
                  <a:gd name="T101" fmla="*/ 40 h 51"/>
                  <a:gd name="T102" fmla="*/ 137 w 163"/>
                  <a:gd name="T103" fmla="*/ 33 h 51"/>
                  <a:gd name="T104" fmla="*/ 137 w 163"/>
                  <a:gd name="T105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" h="51">
                    <a:moveTo>
                      <a:pt x="106" y="23"/>
                    </a:moveTo>
                    <a:lnTo>
                      <a:pt x="109" y="20"/>
                    </a:lnTo>
                    <a:lnTo>
                      <a:pt x="99" y="20"/>
                    </a:lnTo>
                    <a:lnTo>
                      <a:pt x="91" y="19"/>
                    </a:lnTo>
                    <a:lnTo>
                      <a:pt x="86" y="17"/>
                    </a:lnTo>
                    <a:lnTo>
                      <a:pt x="82" y="17"/>
                    </a:lnTo>
                    <a:lnTo>
                      <a:pt x="78" y="17"/>
                    </a:lnTo>
                    <a:lnTo>
                      <a:pt x="79" y="15"/>
                    </a:lnTo>
                    <a:lnTo>
                      <a:pt x="79" y="13"/>
                    </a:lnTo>
                    <a:lnTo>
                      <a:pt x="75" y="11"/>
                    </a:lnTo>
                    <a:lnTo>
                      <a:pt x="73" y="11"/>
                    </a:lnTo>
                    <a:lnTo>
                      <a:pt x="70" y="13"/>
                    </a:lnTo>
                    <a:lnTo>
                      <a:pt x="69" y="13"/>
                    </a:lnTo>
                    <a:lnTo>
                      <a:pt x="69" y="11"/>
                    </a:lnTo>
                    <a:lnTo>
                      <a:pt x="70" y="10"/>
                    </a:lnTo>
                    <a:lnTo>
                      <a:pt x="65" y="7"/>
                    </a:lnTo>
                    <a:lnTo>
                      <a:pt x="59" y="7"/>
                    </a:lnTo>
                    <a:lnTo>
                      <a:pt x="56" y="6"/>
                    </a:lnTo>
                    <a:lnTo>
                      <a:pt x="53" y="7"/>
                    </a:lnTo>
                    <a:lnTo>
                      <a:pt x="52" y="7"/>
                    </a:lnTo>
                    <a:lnTo>
                      <a:pt x="52" y="10"/>
                    </a:lnTo>
                    <a:lnTo>
                      <a:pt x="53" y="13"/>
                    </a:lnTo>
                    <a:lnTo>
                      <a:pt x="59" y="20"/>
                    </a:lnTo>
                    <a:lnTo>
                      <a:pt x="56" y="19"/>
                    </a:lnTo>
                    <a:lnTo>
                      <a:pt x="53" y="17"/>
                    </a:lnTo>
                    <a:lnTo>
                      <a:pt x="49" y="17"/>
                    </a:lnTo>
                    <a:lnTo>
                      <a:pt x="49" y="15"/>
                    </a:lnTo>
                    <a:lnTo>
                      <a:pt x="48" y="13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6" y="11"/>
                    </a:lnTo>
                    <a:lnTo>
                      <a:pt x="33" y="13"/>
                    </a:lnTo>
                    <a:lnTo>
                      <a:pt x="33" y="15"/>
                    </a:lnTo>
                    <a:lnTo>
                      <a:pt x="30" y="15"/>
                    </a:lnTo>
                    <a:lnTo>
                      <a:pt x="29" y="13"/>
                    </a:lnTo>
                    <a:lnTo>
                      <a:pt x="25" y="13"/>
                    </a:lnTo>
                    <a:lnTo>
                      <a:pt x="26" y="11"/>
                    </a:lnTo>
                    <a:lnTo>
                      <a:pt x="25" y="11"/>
                    </a:lnTo>
                    <a:lnTo>
                      <a:pt x="33" y="10"/>
                    </a:lnTo>
                    <a:lnTo>
                      <a:pt x="30" y="10"/>
                    </a:lnTo>
                    <a:lnTo>
                      <a:pt x="29" y="7"/>
                    </a:lnTo>
                    <a:lnTo>
                      <a:pt x="25" y="10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3" y="10"/>
                    </a:lnTo>
                    <a:lnTo>
                      <a:pt x="13" y="11"/>
                    </a:lnTo>
                    <a:lnTo>
                      <a:pt x="12" y="10"/>
                    </a:lnTo>
                    <a:lnTo>
                      <a:pt x="9" y="10"/>
                    </a:lnTo>
                    <a:lnTo>
                      <a:pt x="5" y="10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2" y="13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2" y="15"/>
                    </a:lnTo>
                    <a:lnTo>
                      <a:pt x="4" y="17"/>
                    </a:lnTo>
                    <a:lnTo>
                      <a:pt x="4" y="19"/>
                    </a:lnTo>
                    <a:lnTo>
                      <a:pt x="5" y="19"/>
                    </a:lnTo>
                    <a:lnTo>
                      <a:pt x="9" y="17"/>
                    </a:lnTo>
                    <a:lnTo>
                      <a:pt x="8" y="15"/>
                    </a:lnTo>
                    <a:lnTo>
                      <a:pt x="9" y="15"/>
                    </a:lnTo>
                    <a:lnTo>
                      <a:pt x="13" y="17"/>
                    </a:lnTo>
                    <a:lnTo>
                      <a:pt x="9" y="19"/>
                    </a:lnTo>
                    <a:lnTo>
                      <a:pt x="13" y="20"/>
                    </a:lnTo>
                    <a:lnTo>
                      <a:pt x="12" y="20"/>
                    </a:lnTo>
                    <a:lnTo>
                      <a:pt x="8" y="20"/>
                    </a:lnTo>
                    <a:lnTo>
                      <a:pt x="5" y="19"/>
                    </a:lnTo>
                    <a:lnTo>
                      <a:pt x="4" y="20"/>
                    </a:lnTo>
                    <a:lnTo>
                      <a:pt x="8" y="23"/>
                    </a:lnTo>
                    <a:lnTo>
                      <a:pt x="12" y="24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3" y="27"/>
                    </a:lnTo>
                    <a:lnTo>
                      <a:pt x="18" y="28"/>
                    </a:lnTo>
                    <a:lnTo>
                      <a:pt x="25" y="31"/>
                    </a:lnTo>
                    <a:lnTo>
                      <a:pt x="33" y="28"/>
                    </a:lnTo>
                    <a:lnTo>
                      <a:pt x="34" y="28"/>
                    </a:lnTo>
                    <a:lnTo>
                      <a:pt x="38" y="27"/>
                    </a:lnTo>
                    <a:lnTo>
                      <a:pt x="34" y="27"/>
                    </a:lnTo>
                    <a:lnTo>
                      <a:pt x="36" y="24"/>
                    </a:lnTo>
                    <a:lnTo>
                      <a:pt x="40" y="24"/>
                    </a:lnTo>
                    <a:lnTo>
                      <a:pt x="44" y="24"/>
                    </a:lnTo>
                    <a:lnTo>
                      <a:pt x="44" y="23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8" y="27"/>
                    </a:lnTo>
                    <a:lnTo>
                      <a:pt x="52" y="27"/>
                    </a:lnTo>
                    <a:lnTo>
                      <a:pt x="56" y="24"/>
                    </a:lnTo>
                    <a:lnTo>
                      <a:pt x="57" y="24"/>
                    </a:lnTo>
                    <a:lnTo>
                      <a:pt x="61" y="24"/>
                    </a:lnTo>
                    <a:lnTo>
                      <a:pt x="56" y="27"/>
                    </a:lnTo>
                    <a:lnTo>
                      <a:pt x="65" y="27"/>
                    </a:lnTo>
                    <a:lnTo>
                      <a:pt x="57" y="28"/>
                    </a:lnTo>
                    <a:lnTo>
                      <a:pt x="53" y="28"/>
                    </a:lnTo>
                    <a:lnTo>
                      <a:pt x="49" y="28"/>
                    </a:lnTo>
                    <a:lnTo>
                      <a:pt x="44" y="31"/>
                    </a:lnTo>
                    <a:lnTo>
                      <a:pt x="38" y="31"/>
                    </a:lnTo>
                    <a:lnTo>
                      <a:pt x="34" y="32"/>
                    </a:lnTo>
                    <a:lnTo>
                      <a:pt x="34" y="33"/>
                    </a:lnTo>
                    <a:lnTo>
                      <a:pt x="30" y="32"/>
                    </a:lnTo>
                    <a:lnTo>
                      <a:pt x="26" y="32"/>
                    </a:lnTo>
                    <a:lnTo>
                      <a:pt x="26" y="33"/>
                    </a:lnTo>
                    <a:lnTo>
                      <a:pt x="29" y="36"/>
                    </a:lnTo>
                    <a:lnTo>
                      <a:pt x="33" y="36"/>
                    </a:lnTo>
                    <a:lnTo>
                      <a:pt x="48" y="33"/>
                    </a:lnTo>
                    <a:lnTo>
                      <a:pt x="56" y="33"/>
                    </a:lnTo>
                    <a:lnTo>
                      <a:pt x="62" y="33"/>
                    </a:lnTo>
                    <a:lnTo>
                      <a:pt x="62" y="36"/>
                    </a:lnTo>
                    <a:lnTo>
                      <a:pt x="57" y="36"/>
                    </a:lnTo>
                    <a:lnTo>
                      <a:pt x="52" y="36"/>
                    </a:lnTo>
                    <a:lnTo>
                      <a:pt x="40" y="37"/>
                    </a:lnTo>
                    <a:lnTo>
                      <a:pt x="44" y="37"/>
                    </a:lnTo>
                    <a:lnTo>
                      <a:pt x="48" y="37"/>
                    </a:lnTo>
                    <a:lnTo>
                      <a:pt x="56" y="40"/>
                    </a:lnTo>
                    <a:lnTo>
                      <a:pt x="48" y="40"/>
                    </a:lnTo>
                    <a:lnTo>
                      <a:pt x="44" y="37"/>
                    </a:lnTo>
                    <a:lnTo>
                      <a:pt x="40" y="40"/>
                    </a:lnTo>
                    <a:lnTo>
                      <a:pt x="36" y="37"/>
                    </a:lnTo>
                    <a:lnTo>
                      <a:pt x="34" y="37"/>
                    </a:lnTo>
                    <a:lnTo>
                      <a:pt x="33" y="40"/>
                    </a:lnTo>
                    <a:lnTo>
                      <a:pt x="34" y="41"/>
                    </a:lnTo>
                    <a:lnTo>
                      <a:pt x="40" y="45"/>
                    </a:lnTo>
                    <a:lnTo>
                      <a:pt x="46" y="45"/>
                    </a:lnTo>
                    <a:lnTo>
                      <a:pt x="49" y="45"/>
                    </a:lnTo>
                    <a:lnTo>
                      <a:pt x="53" y="45"/>
                    </a:lnTo>
                    <a:lnTo>
                      <a:pt x="59" y="45"/>
                    </a:lnTo>
                    <a:lnTo>
                      <a:pt x="53" y="48"/>
                    </a:lnTo>
                    <a:lnTo>
                      <a:pt x="49" y="48"/>
                    </a:lnTo>
                    <a:lnTo>
                      <a:pt x="57" y="51"/>
                    </a:lnTo>
                    <a:lnTo>
                      <a:pt x="61" y="51"/>
                    </a:lnTo>
                    <a:lnTo>
                      <a:pt x="62" y="51"/>
                    </a:lnTo>
                    <a:lnTo>
                      <a:pt x="65" y="49"/>
                    </a:lnTo>
                    <a:lnTo>
                      <a:pt x="62" y="49"/>
                    </a:lnTo>
                    <a:lnTo>
                      <a:pt x="66" y="48"/>
                    </a:lnTo>
                    <a:lnTo>
                      <a:pt x="66" y="45"/>
                    </a:lnTo>
                    <a:lnTo>
                      <a:pt x="69" y="44"/>
                    </a:lnTo>
                    <a:lnTo>
                      <a:pt x="70" y="40"/>
                    </a:lnTo>
                    <a:lnTo>
                      <a:pt x="74" y="40"/>
                    </a:lnTo>
                    <a:lnTo>
                      <a:pt x="78" y="37"/>
                    </a:lnTo>
                    <a:lnTo>
                      <a:pt x="78" y="36"/>
                    </a:lnTo>
                    <a:lnTo>
                      <a:pt x="78" y="33"/>
                    </a:lnTo>
                    <a:lnTo>
                      <a:pt x="78" y="32"/>
                    </a:lnTo>
                    <a:lnTo>
                      <a:pt x="79" y="32"/>
                    </a:lnTo>
                    <a:lnTo>
                      <a:pt x="83" y="31"/>
                    </a:lnTo>
                    <a:lnTo>
                      <a:pt x="83" y="28"/>
                    </a:lnTo>
                    <a:lnTo>
                      <a:pt x="83" y="27"/>
                    </a:lnTo>
                    <a:lnTo>
                      <a:pt x="91" y="24"/>
                    </a:lnTo>
                    <a:lnTo>
                      <a:pt x="99" y="24"/>
                    </a:lnTo>
                    <a:lnTo>
                      <a:pt x="105" y="24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6" y="23"/>
                    </a:lnTo>
                    <a:close/>
                    <a:moveTo>
                      <a:pt x="163" y="7"/>
                    </a:moveTo>
                    <a:lnTo>
                      <a:pt x="162" y="6"/>
                    </a:lnTo>
                    <a:lnTo>
                      <a:pt x="158" y="4"/>
                    </a:lnTo>
                    <a:lnTo>
                      <a:pt x="150" y="6"/>
                    </a:lnTo>
                    <a:lnTo>
                      <a:pt x="141" y="4"/>
                    </a:lnTo>
                    <a:lnTo>
                      <a:pt x="135" y="4"/>
                    </a:lnTo>
                    <a:lnTo>
                      <a:pt x="133" y="4"/>
                    </a:lnTo>
                    <a:lnTo>
                      <a:pt x="131" y="4"/>
                    </a:lnTo>
                    <a:lnTo>
                      <a:pt x="127" y="4"/>
                    </a:lnTo>
                    <a:lnTo>
                      <a:pt x="123" y="6"/>
                    </a:lnTo>
                    <a:lnTo>
                      <a:pt x="119" y="6"/>
                    </a:lnTo>
                    <a:lnTo>
                      <a:pt x="122" y="4"/>
                    </a:lnTo>
                    <a:lnTo>
                      <a:pt x="122" y="2"/>
                    </a:lnTo>
                    <a:lnTo>
                      <a:pt x="123" y="2"/>
                    </a:lnTo>
                    <a:lnTo>
                      <a:pt x="118" y="0"/>
                    </a:lnTo>
                    <a:lnTo>
                      <a:pt x="118" y="2"/>
                    </a:lnTo>
                    <a:lnTo>
                      <a:pt x="117" y="2"/>
                    </a:lnTo>
                    <a:lnTo>
                      <a:pt x="117" y="4"/>
                    </a:lnTo>
                    <a:lnTo>
                      <a:pt x="114" y="7"/>
                    </a:lnTo>
                    <a:lnTo>
                      <a:pt x="113" y="7"/>
                    </a:lnTo>
                    <a:lnTo>
                      <a:pt x="110" y="6"/>
                    </a:lnTo>
                    <a:lnTo>
                      <a:pt x="109" y="6"/>
                    </a:lnTo>
                    <a:lnTo>
                      <a:pt x="106" y="6"/>
                    </a:lnTo>
                    <a:lnTo>
                      <a:pt x="109" y="4"/>
                    </a:lnTo>
                    <a:lnTo>
                      <a:pt x="106" y="4"/>
                    </a:lnTo>
                    <a:lnTo>
                      <a:pt x="103" y="4"/>
                    </a:lnTo>
                    <a:lnTo>
                      <a:pt x="101" y="4"/>
                    </a:lnTo>
                    <a:lnTo>
                      <a:pt x="97" y="4"/>
                    </a:lnTo>
                    <a:lnTo>
                      <a:pt x="91" y="2"/>
                    </a:lnTo>
                    <a:lnTo>
                      <a:pt x="90" y="2"/>
                    </a:lnTo>
                    <a:lnTo>
                      <a:pt x="87" y="4"/>
                    </a:lnTo>
                    <a:lnTo>
                      <a:pt x="86" y="4"/>
                    </a:lnTo>
                    <a:lnTo>
                      <a:pt x="82" y="6"/>
                    </a:lnTo>
                    <a:lnTo>
                      <a:pt x="78" y="4"/>
                    </a:lnTo>
                    <a:lnTo>
                      <a:pt x="74" y="4"/>
                    </a:lnTo>
                    <a:lnTo>
                      <a:pt x="69" y="6"/>
                    </a:lnTo>
                    <a:lnTo>
                      <a:pt x="73" y="6"/>
                    </a:lnTo>
                    <a:lnTo>
                      <a:pt x="74" y="6"/>
                    </a:lnTo>
                    <a:lnTo>
                      <a:pt x="79" y="6"/>
                    </a:lnTo>
                    <a:lnTo>
                      <a:pt x="78" y="7"/>
                    </a:lnTo>
                    <a:lnTo>
                      <a:pt x="73" y="7"/>
                    </a:lnTo>
                    <a:lnTo>
                      <a:pt x="82" y="10"/>
                    </a:lnTo>
                    <a:lnTo>
                      <a:pt x="91" y="10"/>
                    </a:lnTo>
                    <a:lnTo>
                      <a:pt x="103" y="10"/>
                    </a:lnTo>
                    <a:lnTo>
                      <a:pt x="114" y="10"/>
                    </a:lnTo>
                    <a:lnTo>
                      <a:pt x="105" y="11"/>
                    </a:lnTo>
                    <a:lnTo>
                      <a:pt x="103" y="11"/>
                    </a:lnTo>
                    <a:lnTo>
                      <a:pt x="97" y="11"/>
                    </a:lnTo>
                    <a:lnTo>
                      <a:pt x="87" y="11"/>
                    </a:lnTo>
                    <a:lnTo>
                      <a:pt x="91" y="13"/>
                    </a:lnTo>
                    <a:lnTo>
                      <a:pt x="95" y="13"/>
                    </a:lnTo>
                    <a:lnTo>
                      <a:pt x="103" y="15"/>
                    </a:lnTo>
                    <a:lnTo>
                      <a:pt x="118" y="15"/>
                    </a:lnTo>
                    <a:lnTo>
                      <a:pt x="127" y="17"/>
                    </a:lnTo>
                    <a:lnTo>
                      <a:pt x="135" y="17"/>
                    </a:lnTo>
                    <a:lnTo>
                      <a:pt x="139" y="15"/>
                    </a:lnTo>
                    <a:lnTo>
                      <a:pt x="144" y="15"/>
                    </a:lnTo>
                    <a:lnTo>
                      <a:pt x="148" y="15"/>
                    </a:lnTo>
                    <a:lnTo>
                      <a:pt x="152" y="13"/>
                    </a:lnTo>
                    <a:lnTo>
                      <a:pt x="150" y="11"/>
                    </a:lnTo>
                    <a:lnTo>
                      <a:pt x="163" y="7"/>
                    </a:lnTo>
                    <a:lnTo>
                      <a:pt x="163" y="7"/>
                    </a:lnTo>
                    <a:lnTo>
                      <a:pt x="163" y="7"/>
                    </a:lnTo>
                    <a:lnTo>
                      <a:pt x="163" y="7"/>
                    </a:lnTo>
                    <a:lnTo>
                      <a:pt x="163" y="7"/>
                    </a:lnTo>
                    <a:lnTo>
                      <a:pt x="163" y="7"/>
                    </a:lnTo>
                    <a:lnTo>
                      <a:pt x="163" y="7"/>
                    </a:lnTo>
                    <a:close/>
                    <a:moveTo>
                      <a:pt x="83" y="4"/>
                    </a:moveTo>
                    <a:lnTo>
                      <a:pt x="86" y="4"/>
                    </a:lnTo>
                    <a:lnTo>
                      <a:pt x="82" y="2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lnTo>
                      <a:pt x="83" y="4"/>
                    </a:lnTo>
                    <a:close/>
                    <a:moveTo>
                      <a:pt x="137" y="33"/>
                    </a:moveTo>
                    <a:lnTo>
                      <a:pt x="131" y="33"/>
                    </a:lnTo>
                    <a:lnTo>
                      <a:pt x="127" y="32"/>
                    </a:lnTo>
                    <a:lnTo>
                      <a:pt x="130" y="31"/>
                    </a:lnTo>
                    <a:lnTo>
                      <a:pt x="123" y="31"/>
                    </a:lnTo>
                    <a:lnTo>
                      <a:pt x="118" y="31"/>
                    </a:lnTo>
                    <a:lnTo>
                      <a:pt x="105" y="31"/>
                    </a:lnTo>
                    <a:lnTo>
                      <a:pt x="106" y="32"/>
                    </a:lnTo>
                    <a:lnTo>
                      <a:pt x="110" y="33"/>
                    </a:lnTo>
                    <a:lnTo>
                      <a:pt x="109" y="37"/>
                    </a:lnTo>
                    <a:lnTo>
                      <a:pt x="106" y="37"/>
                    </a:lnTo>
                    <a:lnTo>
                      <a:pt x="105" y="37"/>
                    </a:lnTo>
                    <a:lnTo>
                      <a:pt x="105" y="40"/>
                    </a:lnTo>
                    <a:lnTo>
                      <a:pt x="109" y="40"/>
                    </a:lnTo>
                    <a:lnTo>
                      <a:pt x="114" y="40"/>
                    </a:lnTo>
                    <a:lnTo>
                      <a:pt x="123" y="37"/>
                    </a:lnTo>
                    <a:lnTo>
                      <a:pt x="122" y="40"/>
                    </a:lnTo>
                    <a:lnTo>
                      <a:pt x="119" y="41"/>
                    </a:lnTo>
                    <a:lnTo>
                      <a:pt x="123" y="41"/>
                    </a:lnTo>
                    <a:lnTo>
                      <a:pt x="127" y="41"/>
                    </a:lnTo>
                    <a:lnTo>
                      <a:pt x="131" y="40"/>
                    </a:lnTo>
                    <a:lnTo>
                      <a:pt x="135" y="40"/>
                    </a:lnTo>
                    <a:lnTo>
                      <a:pt x="139" y="37"/>
                    </a:lnTo>
                    <a:lnTo>
                      <a:pt x="144" y="36"/>
                    </a:lnTo>
                    <a:lnTo>
                      <a:pt x="141" y="33"/>
                    </a:lnTo>
                    <a:lnTo>
                      <a:pt x="137" y="33"/>
                    </a:lnTo>
                    <a:lnTo>
                      <a:pt x="137" y="33"/>
                    </a:lnTo>
                    <a:lnTo>
                      <a:pt x="137" y="33"/>
                    </a:lnTo>
                    <a:lnTo>
                      <a:pt x="137" y="33"/>
                    </a:lnTo>
                    <a:lnTo>
                      <a:pt x="137" y="33"/>
                    </a:lnTo>
                    <a:lnTo>
                      <a:pt x="137" y="33"/>
                    </a:lnTo>
                    <a:lnTo>
                      <a:pt x="137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18">
                <a:extLst>
                  <a:ext uri="{FF2B5EF4-FFF2-40B4-BE49-F238E27FC236}">
                    <a16:creationId xmlns:a16="http://schemas.microsoft.com/office/drawing/2014/main" id="{9A81AF2E-0DA0-4D46-AD36-8A63552889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562" y="1879603"/>
                <a:ext cx="1055687" cy="468314"/>
              </a:xfrm>
              <a:custGeom>
                <a:avLst/>
                <a:gdLst>
                  <a:gd name="T0" fmla="*/ 94 w 665"/>
                  <a:gd name="T1" fmla="*/ 267 h 295"/>
                  <a:gd name="T2" fmla="*/ 548 w 665"/>
                  <a:gd name="T3" fmla="*/ 196 h 295"/>
                  <a:gd name="T4" fmla="*/ 510 w 665"/>
                  <a:gd name="T5" fmla="*/ 196 h 295"/>
                  <a:gd name="T6" fmla="*/ 656 w 665"/>
                  <a:gd name="T7" fmla="*/ 23 h 295"/>
                  <a:gd name="T8" fmla="*/ 581 w 665"/>
                  <a:gd name="T9" fmla="*/ 13 h 295"/>
                  <a:gd name="T10" fmla="*/ 538 w 665"/>
                  <a:gd name="T11" fmla="*/ 7 h 295"/>
                  <a:gd name="T12" fmla="*/ 483 w 665"/>
                  <a:gd name="T13" fmla="*/ 8 h 295"/>
                  <a:gd name="T14" fmla="*/ 346 w 665"/>
                  <a:gd name="T15" fmla="*/ 46 h 295"/>
                  <a:gd name="T16" fmla="*/ 353 w 665"/>
                  <a:gd name="T17" fmla="*/ 70 h 295"/>
                  <a:gd name="T18" fmla="*/ 330 w 665"/>
                  <a:gd name="T19" fmla="*/ 82 h 295"/>
                  <a:gd name="T20" fmla="*/ 276 w 665"/>
                  <a:gd name="T21" fmla="*/ 86 h 295"/>
                  <a:gd name="T22" fmla="*/ 265 w 665"/>
                  <a:gd name="T23" fmla="*/ 107 h 295"/>
                  <a:gd name="T24" fmla="*/ 326 w 665"/>
                  <a:gd name="T25" fmla="*/ 105 h 295"/>
                  <a:gd name="T26" fmla="*/ 243 w 665"/>
                  <a:gd name="T27" fmla="*/ 131 h 295"/>
                  <a:gd name="T28" fmla="*/ 195 w 665"/>
                  <a:gd name="T29" fmla="*/ 157 h 295"/>
                  <a:gd name="T30" fmla="*/ 184 w 665"/>
                  <a:gd name="T31" fmla="*/ 175 h 295"/>
                  <a:gd name="T32" fmla="*/ 207 w 665"/>
                  <a:gd name="T33" fmla="*/ 183 h 295"/>
                  <a:gd name="T34" fmla="*/ 211 w 665"/>
                  <a:gd name="T35" fmla="*/ 198 h 295"/>
                  <a:gd name="T36" fmla="*/ 233 w 665"/>
                  <a:gd name="T37" fmla="*/ 204 h 295"/>
                  <a:gd name="T38" fmla="*/ 194 w 665"/>
                  <a:gd name="T39" fmla="*/ 232 h 295"/>
                  <a:gd name="T40" fmla="*/ 128 w 665"/>
                  <a:gd name="T41" fmla="*/ 252 h 295"/>
                  <a:gd name="T42" fmla="*/ 111 w 665"/>
                  <a:gd name="T43" fmla="*/ 265 h 295"/>
                  <a:gd name="T44" fmla="*/ 158 w 665"/>
                  <a:gd name="T45" fmla="*/ 252 h 295"/>
                  <a:gd name="T46" fmla="*/ 194 w 665"/>
                  <a:gd name="T47" fmla="*/ 238 h 295"/>
                  <a:gd name="T48" fmla="*/ 256 w 665"/>
                  <a:gd name="T49" fmla="*/ 218 h 295"/>
                  <a:gd name="T50" fmla="*/ 298 w 665"/>
                  <a:gd name="T51" fmla="*/ 192 h 295"/>
                  <a:gd name="T52" fmla="*/ 344 w 665"/>
                  <a:gd name="T53" fmla="*/ 174 h 295"/>
                  <a:gd name="T54" fmla="*/ 382 w 665"/>
                  <a:gd name="T55" fmla="*/ 166 h 295"/>
                  <a:gd name="T56" fmla="*/ 334 w 665"/>
                  <a:gd name="T57" fmla="*/ 194 h 295"/>
                  <a:gd name="T58" fmla="*/ 374 w 665"/>
                  <a:gd name="T59" fmla="*/ 180 h 295"/>
                  <a:gd name="T60" fmla="*/ 403 w 665"/>
                  <a:gd name="T61" fmla="*/ 166 h 295"/>
                  <a:gd name="T62" fmla="*/ 426 w 665"/>
                  <a:gd name="T63" fmla="*/ 166 h 295"/>
                  <a:gd name="T64" fmla="*/ 454 w 665"/>
                  <a:gd name="T65" fmla="*/ 179 h 295"/>
                  <a:gd name="T66" fmla="*/ 498 w 665"/>
                  <a:gd name="T67" fmla="*/ 194 h 295"/>
                  <a:gd name="T68" fmla="*/ 518 w 665"/>
                  <a:gd name="T69" fmla="*/ 206 h 295"/>
                  <a:gd name="T70" fmla="*/ 523 w 665"/>
                  <a:gd name="T71" fmla="*/ 210 h 295"/>
                  <a:gd name="T72" fmla="*/ 538 w 665"/>
                  <a:gd name="T73" fmla="*/ 214 h 295"/>
                  <a:gd name="T74" fmla="*/ 532 w 665"/>
                  <a:gd name="T75" fmla="*/ 231 h 295"/>
                  <a:gd name="T76" fmla="*/ 527 w 665"/>
                  <a:gd name="T77" fmla="*/ 253 h 295"/>
                  <a:gd name="T78" fmla="*/ 524 w 665"/>
                  <a:gd name="T79" fmla="*/ 259 h 295"/>
                  <a:gd name="T80" fmla="*/ 536 w 665"/>
                  <a:gd name="T81" fmla="*/ 265 h 295"/>
                  <a:gd name="T82" fmla="*/ 515 w 665"/>
                  <a:gd name="T83" fmla="*/ 227 h 295"/>
                  <a:gd name="T84" fmla="*/ 523 w 665"/>
                  <a:gd name="T85" fmla="*/ 218 h 295"/>
                  <a:gd name="T86" fmla="*/ 1 w 665"/>
                  <a:gd name="T87" fmla="*/ 295 h 295"/>
                  <a:gd name="T88" fmla="*/ 24 w 665"/>
                  <a:gd name="T89" fmla="*/ 288 h 295"/>
                  <a:gd name="T90" fmla="*/ 43 w 665"/>
                  <a:gd name="T91" fmla="*/ 279 h 295"/>
                  <a:gd name="T92" fmla="*/ 85 w 665"/>
                  <a:gd name="T93" fmla="*/ 271 h 295"/>
                  <a:gd name="T94" fmla="*/ 168 w 665"/>
                  <a:gd name="T95" fmla="*/ 175 h 295"/>
                  <a:gd name="T96" fmla="*/ 252 w 665"/>
                  <a:gd name="T97" fmla="*/ 235 h 295"/>
                  <a:gd name="T98" fmla="*/ 276 w 665"/>
                  <a:gd name="T99" fmla="*/ 219 h 295"/>
                  <a:gd name="T100" fmla="*/ 255 w 665"/>
                  <a:gd name="T101" fmla="*/ 228 h 295"/>
                  <a:gd name="T102" fmla="*/ 291 w 665"/>
                  <a:gd name="T103" fmla="*/ 215 h 295"/>
                  <a:gd name="T104" fmla="*/ 178 w 665"/>
                  <a:gd name="T105" fmla="*/ 131 h 295"/>
                  <a:gd name="T106" fmla="*/ 249 w 665"/>
                  <a:gd name="T107" fmla="*/ 82 h 295"/>
                  <a:gd name="T108" fmla="*/ 498 w 665"/>
                  <a:gd name="T109" fmla="*/ 236 h 295"/>
                  <a:gd name="T110" fmla="*/ 518 w 665"/>
                  <a:gd name="T111" fmla="*/ 219 h 295"/>
                  <a:gd name="T112" fmla="*/ 510 w 665"/>
                  <a:gd name="T113" fmla="*/ 214 h 295"/>
                  <a:gd name="T114" fmla="*/ 507 w 665"/>
                  <a:gd name="T115" fmla="*/ 222 h 295"/>
                  <a:gd name="T116" fmla="*/ 519 w 665"/>
                  <a:gd name="T117" fmla="*/ 232 h 295"/>
                  <a:gd name="T118" fmla="*/ 511 w 665"/>
                  <a:gd name="T119" fmla="*/ 246 h 295"/>
                  <a:gd name="T120" fmla="*/ 502 w 665"/>
                  <a:gd name="T121" fmla="*/ 261 h 295"/>
                  <a:gd name="T122" fmla="*/ 515 w 665"/>
                  <a:gd name="T123" fmla="*/ 257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65" h="295">
                    <a:moveTo>
                      <a:pt x="263" y="88"/>
                    </a:moveTo>
                    <a:lnTo>
                      <a:pt x="260" y="90"/>
                    </a:lnTo>
                    <a:lnTo>
                      <a:pt x="264" y="88"/>
                    </a:lnTo>
                    <a:lnTo>
                      <a:pt x="263" y="88"/>
                    </a:lnTo>
                    <a:lnTo>
                      <a:pt x="263" y="88"/>
                    </a:lnTo>
                    <a:lnTo>
                      <a:pt x="263" y="88"/>
                    </a:lnTo>
                    <a:lnTo>
                      <a:pt x="263" y="88"/>
                    </a:lnTo>
                    <a:lnTo>
                      <a:pt x="263" y="88"/>
                    </a:lnTo>
                    <a:lnTo>
                      <a:pt x="263" y="88"/>
                    </a:lnTo>
                    <a:lnTo>
                      <a:pt x="263" y="88"/>
                    </a:lnTo>
                    <a:close/>
                    <a:moveTo>
                      <a:pt x="94" y="267"/>
                    </a:moveTo>
                    <a:lnTo>
                      <a:pt x="97" y="265"/>
                    </a:lnTo>
                    <a:lnTo>
                      <a:pt x="91" y="268"/>
                    </a:lnTo>
                    <a:lnTo>
                      <a:pt x="94" y="267"/>
                    </a:lnTo>
                    <a:lnTo>
                      <a:pt x="94" y="267"/>
                    </a:lnTo>
                    <a:lnTo>
                      <a:pt x="94" y="267"/>
                    </a:lnTo>
                    <a:lnTo>
                      <a:pt x="94" y="267"/>
                    </a:lnTo>
                    <a:lnTo>
                      <a:pt x="94" y="267"/>
                    </a:lnTo>
                    <a:lnTo>
                      <a:pt x="94" y="267"/>
                    </a:lnTo>
                    <a:lnTo>
                      <a:pt x="94" y="267"/>
                    </a:lnTo>
                    <a:close/>
                    <a:moveTo>
                      <a:pt x="549" y="242"/>
                    </a:moveTo>
                    <a:lnTo>
                      <a:pt x="546" y="240"/>
                    </a:lnTo>
                    <a:lnTo>
                      <a:pt x="544" y="239"/>
                    </a:lnTo>
                    <a:lnTo>
                      <a:pt x="542" y="238"/>
                    </a:lnTo>
                    <a:lnTo>
                      <a:pt x="542" y="235"/>
                    </a:lnTo>
                    <a:lnTo>
                      <a:pt x="544" y="231"/>
                    </a:lnTo>
                    <a:lnTo>
                      <a:pt x="544" y="228"/>
                    </a:lnTo>
                    <a:lnTo>
                      <a:pt x="546" y="227"/>
                    </a:lnTo>
                    <a:lnTo>
                      <a:pt x="546" y="224"/>
                    </a:lnTo>
                    <a:lnTo>
                      <a:pt x="546" y="222"/>
                    </a:lnTo>
                    <a:lnTo>
                      <a:pt x="548" y="210"/>
                    </a:lnTo>
                    <a:lnTo>
                      <a:pt x="549" y="206"/>
                    </a:lnTo>
                    <a:lnTo>
                      <a:pt x="549" y="204"/>
                    </a:lnTo>
                    <a:lnTo>
                      <a:pt x="548" y="200"/>
                    </a:lnTo>
                    <a:lnTo>
                      <a:pt x="548" y="198"/>
                    </a:lnTo>
                    <a:lnTo>
                      <a:pt x="548" y="196"/>
                    </a:lnTo>
                    <a:lnTo>
                      <a:pt x="548" y="194"/>
                    </a:lnTo>
                    <a:lnTo>
                      <a:pt x="546" y="192"/>
                    </a:lnTo>
                    <a:lnTo>
                      <a:pt x="546" y="191"/>
                    </a:lnTo>
                    <a:lnTo>
                      <a:pt x="548" y="188"/>
                    </a:lnTo>
                    <a:lnTo>
                      <a:pt x="549" y="187"/>
                    </a:lnTo>
                    <a:lnTo>
                      <a:pt x="548" y="184"/>
                    </a:lnTo>
                    <a:lnTo>
                      <a:pt x="542" y="184"/>
                    </a:lnTo>
                    <a:lnTo>
                      <a:pt x="539" y="187"/>
                    </a:lnTo>
                    <a:lnTo>
                      <a:pt x="538" y="187"/>
                    </a:lnTo>
                    <a:lnTo>
                      <a:pt x="535" y="187"/>
                    </a:lnTo>
                    <a:lnTo>
                      <a:pt x="532" y="187"/>
                    </a:lnTo>
                    <a:lnTo>
                      <a:pt x="531" y="191"/>
                    </a:lnTo>
                    <a:lnTo>
                      <a:pt x="528" y="191"/>
                    </a:lnTo>
                    <a:lnTo>
                      <a:pt x="527" y="191"/>
                    </a:lnTo>
                    <a:lnTo>
                      <a:pt x="526" y="192"/>
                    </a:lnTo>
                    <a:lnTo>
                      <a:pt x="523" y="194"/>
                    </a:lnTo>
                    <a:lnTo>
                      <a:pt x="506" y="198"/>
                    </a:lnTo>
                    <a:lnTo>
                      <a:pt x="510" y="196"/>
                    </a:lnTo>
                    <a:lnTo>
                      <a:pt x="510" y="192"/>
                    </a:lnTo>
                    <a:lnTo>
                      <a:pt x="507" y="188"/>
                    </a:lnTo>
                    <a:lnTo>
                      <a:pt x="507" y="184"/>
                    </a:lnTo>
                    <a:lnTo>
                      <a:pt x="506" y="180"/>
                    </a:lnTo>
                    <a:lnTo>
                      <a:pt x="506" y="179"/>
                    </a:lnTo>
                    <a:lnTo>
                      <a:pt x="507" y="178"/>
                    </a:lnTo>
                    <a:lnTo>
                      <a:pt x="511" y="175"/>
                    </a:lnTo>
                    <a:lnTo>
                      <a:pt x="504" y="175"/>
                    </a:lnTo>
                    <a:lnTo>
                      <a:pt x="500" y="178"/>
                    </a:lnTo>
                    <a:lnTo>
                      <a:pt x="496" y="178"/>
                    </a:lnTo>
                    <a:lnTo>
                      <a:pt x="494" y="178"/>
                    </a:lnTo>
                    <a:lnTo>
                      <a:pt x="492" y="178"/>
                    </a:lnTo>
                    <a:lnTo>
                      <a:pt x="487" y="175"/>
                    </a:lnTo>
                    <a:lnTo>
                      <a:pt x="665" y="27"/>
                    </a:lnTo>
                    <a:lnTo>
                      <a:pt x="664" y="27"/>
                    </a:lnTo>
                    <a:lnTo>
                      <a:pt x="662" y="27"/>
                    </a:lnTo>
                    <a:lnTo>
                      <a:pt x="658" y="25"/>
                    </a:lnTo>
                    <a:lnTo>
                      <a:pt x="656" y="23"/>
                    </a:lnTo>
                    <a:lnTo>
                      <a:pt x="652" y="21"/>
                    </a:lnTo>
                    <a:lnTo>
                      <a:pt x="645" y="20"/>
                    </a:lnTo>
                    <a:lnTo>
                      <a:pt x="641" y="20"/>
                    </a:lnTo>
                    <a:lnTo>
                      <a:pt x="638" y="21"/>
                    </a:lnTo>
                    <a:lnTo>
                      <a:pt x="637" y="21"/>
                    </a:lnTo>
                    <a:lnTo>
                      <a:pt x="633" y="21"/>
                    </a:lnTo>
                    <a:lnTo>
                      <a:pt x="625" y="21"/>
                    </a:lnTo>
                    <a:lnTo>
                      <a:pt x="624" y="21"/>
                    </a:lnTo>
                    <a:lnTo>
                      <a:pt x="621" y="21"/>
                    </a:lnTo>
                    <a:lnTo>
                      <a:pt x="620" y="20"/>
                    </a:lnTo>
                    <a:lnTo>
                      <a:pt x="616" y="20"/>
                    </a:lnTo>
                    <a:lnTo>
                      <a:pt x="608" y="20"/>
                    </a:lnTo>
                    <a:lnTo>
                      <a:pt x="605" y="20"/>
                    </a:lnTo>
                    <a:lnTo>
                      <a:pt x="601" y="17"/>
                    </a:lnTo>
                    <a:lnTo>
                      <a:pt x="597" y="17"/>
                    </a:lnTo>
                    <a:lnTo>
                      <a:pt x="595" y="16"/>
                    </a:lnTo>
                    <a:lnTo>
                      <a:pt x="589" y="13"/>
                    </a:lnTo>
                    <a:lnTo>
                      <a:pt x="581" y="13"/>
                    </a:lnTo>
                    <a:lnTo>
                      <a:pt x="576" y="16"/>
                    </a:lnTo>
                    <a:lnTo>
                      <a:pt x="576" y="13"/>
                    </a:lnTo>
                    <a:lnTo>
                      <a:pt x="572" y="13"/>
                    </a:lnTo>
                    <a:lnTo>
                      <a:pt x="567" y="16"/>
                    </a:lnTo>
                    <a:lnTo>
                      <a:pt x="563" y="16"/>
                    </a:lnTo>
                    <a:lnTo>
                      <a:pt x="559" y="13"/>
                    </a:lnTo>
                    <a:lnTo>
                      <a:pt x="555" y="12"/>
                    </a:lnTo>
                    <a:lnTo>
                      <a:pt x="559" y="9"/>
                    </a:lnTo>
                    <a:lnTo>
                      <a:pt x="563" y="8"/>
                    </a:lnTo>
                    <a:lnTo>
                      <a:pt x="555" y="8"/>
                    </a:lnTo>
                    <a:lnTo>
                      <a:pt x="546" y="8"/>
                    </a:lnTo>
                    <a:lnTo>
                      <a:pt x="540" y="9"/>
                    </a:lnTo>
                    <a:lnTo>
                      <a:pt x="538" y="9"/>
                    </a:lnTo>
                    <a:lnTo>
                      <a:pt x="535" y="8"/>
                    </a:lnTo>
                    <a:lnTo>
                      <a:pt x="538" y="8"/>
                    </a:lnTo>
                    <a:lnTo>
                      <a:pt x="540" y="8"/>
                    </a:lnTo>
                    <a:lnTo>
                      <a:pt x="540" y="7"/>
                    </a:lnTo>
                    <a:lnTo>
                      <a:pt x="538" y="7"/>
                    </a:lnTo>
                    <a:lnTo>
                      <a:pt x="536" y="7"/>
                    </a:lnTo>
                    <a:lnTo>
                      <a:pt x="538" y="4"/>
                    </a:lnTo>
                    <a:lnTo>
                      <a:pt x="536" y="4"/>
                    </a:lnTo>
                    <a:lnTo>
                      <a:pt x="535" y="7"/>
                    </a:lnTo>
                    <a:lnTo>
                      <a:pt x="528" y="8"/>
                    </a:lnTo>
                    <a:lnTo>
                      <a:pt x="522" y="9"/>
                    </a:lnTo>
                    <a:lnTo>
                      <a:pt x="522" y="8"/>
                    </a:lnTo>
                    <a:lnTo>
                      <a:pt x="527" y="8"/>
                    </a:lnTo>
                    <a:lnTo>
                      <a:pt x="531" y="7"/>
                    </a:lnTo>
                    <a:lnTo>
                      <a:pt x="531" y="4"/>
                    </a:lnTo>
                    <a:lnTo>
                      <a:pt x="528" y="3"/>
                    </a:lnTo>
                    <a:lnTo>
                      <a:pt x="524" y="3"/>
                    </a:lnTo>
                    <a:lnTo>
                      <a:pt x="528" y="0"/>
                    </a:lnTo>
                    <a:lnTo>
                      <a:pt x="504" y="8"/>
                    </a:lnTo>
                    <a:lnTo>
                      <a:pt x="492" y="9"/>
                    </a:lnTo>
                    <a:lnTo>
                      <a:pt x="487" y="9"/>
                    </a:lnTo>
                    <a:lnTo>
                      <a:pt x="480" y="9"/>
                    </a:lnTo>
                    <a:lnTo>
                      <a:pt x="483" y="8"/>
                    </a:lnTo>
                    <a:lnTo>
                      <a:pt x="475" y="9"/>
                    </a:lnTo>
                    <a:lnTo>
                      <a:pt x="467" y="12"/>
                    </a:lnTo>
                    <a:lnTo>
                      <a:pt x="470" y="12"/>
                    </a:lnTo>
                    <a:lnTo>
                      <a:pt x="470" y="13"/>
                    </a:lnTo>
                    <a:lnTo>
                      <a:pt x="462" y="13"/>
                    </a:lnTo>
                    <a:lnTo>
                      <a:pt x="454" y="16"/>
                    </a:lnTo>
                    <a:lnTo>
                      <a:pt x="437" y="20"/>
                    </a:lnTo>
                    <a:lnTo>
                      <a:pt x="441" y="17"/>
                    </a:lnTo>
                    <a:lnTo>
                      <a:pt x="430" y="20"/>
                    </a:lnTo>
                    <a:lnTo>
                      <a:pt x="421" y="25"/>
                    </a:lnTo>
                    <a:lnTo>
                      <a:pt x="410" y="29"/>
                    </a:lnTo>
                    <a:lnTo>
                      <a:pt x="401" y="33"/>
                    </a:lnTo>
                    <a:lnTo>
                      <a:pt x="405" y="31"/>
                    </a:lnTo>
                    <a:lnTo>
                      <a:pt x="387" y="37"/>
                    </a:lnTo>
                    <a:lnTo>
                      <a:pt x="369" y="38"/>
                    </a:lnTo>
                    <a:lnTo>
                      <a:pt x="361" y="38"/>
                    </a:lnTo>
                    <a:lnTo>
                      <a:pt x="353" y="42"/>
                    </a:lnTo>
                    <a:lnTo>
                      <a:pt x="346" y="46"/>
                    </a:lnTo>
                    <a:lnTo>
                      <a:pt x="338" y="48"/>
                    </a:lnTo>
                    <a:lnTo>
                      <a:pt x="342" y="48"/>
                    </a:lnTo>
                    <a:lnTo>
                      <a:pt x="342" y="50"/>
                    </a:lnTo>
                    <a:lnTo>
                      <a:pt x="344" y="52"/>
                    </a:lnTo>
                    <a:lnTo>
                      <a:pt x="346" y="52"/>
                    </a:lnTo>
                    <a:lnTo>
                      <a:pt x="349" y="53"/>
                    </a:lnTo>
                    <a:lnTo>
                      <a:pt x="349" y="56"/>
                    </a:lnTo>
                    <a:lnTo>
                      <a:pt x="352" y="60"/>
                    </a:lnTo>
                    <a:lnTo>
                      <a:pt x="349" y="61"/>
                    </a:lnTo>
                    <a:lnTo>
                      <a:pt x="348" y="65"/>
                    </a:lnTo>
                    <a:lnTo>
                      <a:pt x="346" y="66"/>
                    </a:lnTo>
                    <a:lnTo>
                      <a:pt x="349" y="66"/>
                    </a:lnTo>
                    <a:lnTo>
                      <a:pt x="353" y="66"/>
                    </a:lnTo>
                    <a:lnTo>
                      <a:pt x="357" y="66"/>
                    </a:lnTo>
                    <a:lnTo>
                      <a:pt x="360" y="66"/>
                    </a:lnTo>
                    <a:lnTo>
                      <a:pt x="357" y="69"/>
                    </a:lnTo>
                    <a:lnTo>
                      <a:pt x="356" y="69"/>
                    </a:lnTo>
                    <a:lnTo>
                      <a:pt x="353" y="70"/>
                    </a:lnTo>
                    <a:lnTo>
                      <a:pt x="353" y="73"/>
                    </a:lnTo>
                    <a:lnTo>
                      <a:pt x="353" y="74"/>
                    </a:lnTo>
                    <a:lnTo>
                      <a:pt x="352" y="77"/>
                    </a:lnTo>
                    <a:lnTo>
                      <a:pt x="349" y="78"/>
                    </a:lnTo>
                    <a:lnTo>
                      <a:pt x="353" y="77"/>
                    </a:lnTo>
                    <a:lnTo>
                      <a:pt x="360" y="78"/>
                    </a:lnTo>
                    <a:lnTo>
                      <a:pt x="357" y="80"/>
                    </a:lnTo>
                    <a:lnTo>
                      <a:pt x="353" y="82"/>
                    </a:lnTo>
                    <a:lnTo>
                      <a:pt x="356" y="80"/>
                    </a:lnTo>
                    <a:lnTo>
                      <a:pt x="353" y="80"/>
                    </a:lnTo>
                    <a:lnTo>
                      <a:pt x="349" y="80"/>
                    </a:lnTo>
                    <a:lnTo>
                      <a:pt x="346" y="82"/>
                    </a:lnTo>
                    <a:lnTo>
                      <a:pt x="338" y="82"/>
                    </a:lnTo>
                    <a:lnTo>
                      <a:pt x="336" y="82"/>
                    </a:lnTo>
                    <a:lnTo>
                      <a:pt x="333" y="84"/>
                    </a:lnTo>
                    <a:lnTo>
                      <a:pt x="334" y="82"/>
                    </a:lnTo>
                    <a:lnTo>
                      <a:pt x="333" y="82"/>
                    </a:lnTo>
                    <a:lnTo>
                      <a:pt x="330" y="82"/>
                    </a:lnTo>
                    <a:lnTo>
                      <a:pt x="325" y="82"/>
                    </a:lnTo>
                    <a:lnTo>
                      <a:pt x="322" y="82"/>
                    </a:lnTo>
                    <a:lnTo>
                      <a:pt x="321" y="82"/>
                    </a:lnTo>
                    <a:lnTo>
                      <a:pt x="321" y="80"/>
                    </a:lnTo>
                    <a:lnTo>
                      <a:pt x="320" y="80"/>
                    </a:lnTo>
                    <a:lnTo>
                      <a:pt x="326" y="77"/>
                    </a:lnTo>
                    <a:lnTo>
                      <a:pt x="330" y="74"/>
                    </a:lnTo>
                    <a:lnTo>
                      <a:pt x="329" y="74"/>
                    </a:lnTo>
                    <a:lnTo>
                      <a:pt x="322" y="74"/>
                    </a:lnTo>
                    <a:lnTo>
                      <a:pt x="313" y="77"/>
                    </a:lnTo>
                    <a:lnTo>
                      <a:pt x="306" y="78"/>
                    </a:lnTo>
                    <a:lnTo>
                      <a:pt x="302" y="78"/>
                    </a:lnTo>
                    <a:lnTo>
                      <a:pt x="300" y="80"/>
                    </a:lnTo>
                    <a:lnTo>
                      <a:pt x="302" y="82"/>
                    </a:lnTo>
                    <a:lnTo>
                      <a:pt x="291" y="82"/>
                    </a:lnTo>
                    <a:lnTo>
                      <a:pt x="285" y="82"/>
                    </a:lnTo>
                    <a:lnTo>
                      <a:pt x="281" y="84"/>
                    </a:lnTo>
                    <a:lnTo>
                      <a:pt x="276" y="86"/>
                    </a:lnTo>
                    <a:lnTo>
                      <a:pt x="272" y="86"/>
                    </a:lnTo>
                    <a:lnTo>
                      <a:pt x="265" y="88"/>
                    </a:lnTo>
                    <a:lnTo>
                      <a:pt x="260" y="90"/>
                    </a:lnTo>
                    <a:lnTo>
                      <a:pt x="263" y="94"/>
                    </a:lnTo>
                    <a:lnTo>
                      <a:pt x="269" y="94"/>
                    </a:lnTo>
                    <a:lnTo>
                      <a:pt x="272" y="94"/>
                    </a:lnTo>
                    <a:lnTo>
                      <a:pt x="276" y="96"/>
                    </a:lnTo>
                    <a:lnTo>
                      <a:pt x="272" y="96"/>
                    </a:lnTo>
                    <a:lnTo>
                      <a:pt x="268" y="96"/>
                    </a:lnTo>
                    <a:lnTo>
                      <a:pt x="265" y="97"/>
                    </a:lnTo>
                    <a:lnTo>
                      <a:pt x="263" y="97"/>
                    </a:lnTo>
                    <a:lnTo>
                      <a:pt x="263" y="100"/>
                    </a:lnTo>
                    <a:lnTo>
                      <a:pt x="263" y="101"/>
                    </a:lnTo>
                    <a:lnTo>
                      <a:pt x="260" y="104"/>
                    </a:lnTo>
                    <a:lnTo>
                      <a:pt x="259" y="104"/>
                    </a:lnTo>
                    <a:lnTo>
                      <a:pt x="259" y="105"/>
                    </a:lnTo>
                    <a:lnTo>
                      <a:pt x="260" y="107"/>
                    </a:lnTo>
                    <a:lnTo>
                      <a:pt x="265" y="107"/>
                    </a:lnTo>
                    <a:lnTo>
                      <a:pt x="273" y="107"/>
                    </a:lnTo>
                    <a:lnTo>
                      <a:pt x="281" y="107"/>
                    </a:lnTo>
                    <a:lnTo>
                      <a:pt x="289" y="107"/>
                    </a:lnTo>
                    <a:lnTo>
                      <a:pt x="291" y="109"/>
                    </a:lnTo>
                    <a:lnTo>
                      <a:pt x="292" y="109"/>
                    </a:lnTo>
                    <a:lnTo>
                      <a:pt x="294" y="107"/>
                    </a:lnTo>
                    <a:lnTo>
                      <a:pt x="292" y="107"/>
                    </a:lnTo>
                    <a:lnTo>
                      <a:pt x="296" y="105"/>
                    </a:lnTo>
                    <a:lnTo>
                      <a:pt x="296" y="107"/>
                    </a:lnTo>
                    <a:lnTo>
                      <a:pt x="294" y="110"/>
                    </a:lnTo>
                    <a:lnTo>
                      <a:pt x="306" y="105"/>
                    </a:lnTo>
                    <a:lnTo>
                      <a:pt x="312" y="105"/>
                    </a:lnTo>
                    <a:lnTo>
                      <a:pt x="316" y="104"/>
                    </a:lnTo>
                    <a:lnTo>
                      <a:pt x="317" y="104"/>
                    </a:lnTo>
                    <a:lnTo>
                      <a:pt x="321" y="104"/>
                    </a:lnTo>
                    <a:lnTo>
                      <a:pt x="328" y="102"/>
                    </a:lnTo>
                    <a:lnTo>
                      <a:pt x="329" y="104"/>
                    </a:lnTo>
                    <a:lnTo>
                      <a:pt x="326" y="105"/>
                    </a:lnTo>
                    <a:lnTo>
                      <a:pt x="321" y="107"/>
                    </a:lnTo>
                    <a:lnTo>
                      <a:pt x="312" y="109"/>
                    </a:lnTo>
                    <a:lnTo>
                      <a:pt x="313" y="109"/>
                    </a:lnTo>
                    <a:lnTo>
                      <a:pt x="313" y="110"/>
                    </a:lnTo>
                    <a:lnTo>
                      <a:pt x="312" y="114"/>
                    </a:lnTo>
                    <a:lnTo>
                      <a:pt x="304" y="121"/>
                    </a:lnTo>
                    <a:lnTo>
                      <a:pt x="294" y="123"/>
                    </a:lnTo>
                    <a:lnTo>
                      <a:pt x="283" y="123"/>
                    </a:lnTo>
                    <a:lnTo>
                      <a:pt x="268" y="130"/>
                    </a:lnTo>
                    <a:lnTo>
                      <a:pt x="260" y="130"/>
                    </a:lnTo>
                    <a:lnTo>
                      <a:pt x="257" y="130"/>
                    </a:lnTo>
                    <a:lnTo>
                      <a:pt x="259" y="130"/>
                    </a:lnTo>
                    <a:lnTo>
                      <a:pt x="259" y="127"/>
                    </a:lnTo>
                    <a:lnTo>
                      <a:pt x="255" y="127"/>
                    </a:lnTo>
                    <a:lnTo>
                      <a:pt x="249" y="127"/>
                    </a:lnTo>
                    <a:lnTo>
                      <a:pt x="247" y="130"/>
                    </a:lnTo>
                    <a:lnTo>
                      <a:pt x="247" y="131"/>
                    </a:lnTo>
                    <a:lnTo>
                      <a:pt x="243" y="131"/>
                    </a:lnTo>
                    <a:lnTo>
                      <a:pt x="239" y="134"/>
                    </a:lnTo>
                    <a:lnTo>
                      <a:pt x="232" y="137"/>
                    </a:lnTo>
                    <a:lnTo>
                      <a:pt x="239" y="135"/>
                    </a:lnTo>
                    <a:lnTo>
                      <a:pt x="233" y="137"/>
                    </a:lnTo>
                    <a:lnTo>
                      <a:pt x="229" y="139"/>
                    </a:lnTo>
                    <a:lnTo>
                      <a:pt x="232" y="141"/>
                    </a:lnTo>
                    <a:lnTo>
                      <a:pt x="229" y="141"/>
                    </a:lnTo>
                    <a:lnTo>
                      <a:pt x="228" y="139"/>
                    </a:lnTo>
                    <a:lnTo>
                      <a:pt x="224" y="141"/>
                    </a:lnTo>
                    <a:lnTo>
                      <a:pt x="212" y="145"/>
                    </a:lnTo>
                    <a:lnTo>
                      <a:pt x="207" y="149"/>
                    </a:lnTo>
                    <a:lnTo>
                      <a:pt x="202" y="151"/>
                    </a:lnTo>
                    <a:lnTo>
                      <a:pt x="199" y="153"/>
                    </a:lnTo>
                    <a:lnTo>
                      <a:pt x="198" y="153"/>
                    </a:lnTo>
                    <a:lnTo>
                      <a:pt x="195" y="153"/>
                    </a:lnTo>
                    <a:lnTo>
                      <a:pt x="194" y="154"/>
                    </a:lnTo>
                    <a:lnTo>
                      <a:pt x="192" y="157"/>
                    </a:lnTo>
                    <a:lnTo>
                      <a:pt x="195" y="157"/>
                    </a:lnTo>
                    <a:lnTo>
                      <a:pt x="192" y="158"/>
                    </a:lnTo>
                    <a:lnTo>
                      <a:pt x="190" y="161"/>
                    </a:lnTo>
                    <a:lnTo>
                      <a:pt x="190" y="162"/>
                    </a:lnTo>
                    <a:lnTo>
                      <a:pt x="190" y="165"/>
                    </a:lnTo>
                    <a:lnTo>
                      <a:pt x="192" y="162"/>
                    </a:lnTo>
                    <a:lnTo>
                      <a:pt x="195" y="162"/>
                    </a:lnTo>
                    <a:lnTo>
                      <a:pt x="198" y="161"/>
                    </a:lnTo>
                    <a:lnTo>
                      <a:pt x="195" y="165"/>
                    </a:lnTo>
                    <a:lnTo>
                      <a:pt x="192" y="166"/>
                    </a:lnTo>
                    <a:lnTo>
                      <a:pt x="194" y="166"/>
                    </a:lnTo>
                    <a:lnTo>
                      <a:pt x="192" y="167"/>
                    </a:lnTo>
                    <a:lnTo>
                      <a:pt x="190" y="170"/>
                    </a:lnTo>
                    <a:lnTo>
                      <a:pt x="184" y="170"/>
                    </a:lnTo>
                    <a:lnTo>
                      <a:pt x="180" y="174"/>
                    </a:lnTo>
                    <a:lnTo>
                      <a:pt x="182" y="174"/>
                    </a:lnTo>
                    <a:lnTo>
                      <a:pt x="180" y="175"/>
                    </a:lnTo>
                    <a:lnTo>
                      <a:pt x="182" y="175"/>
                    </a:lnTo>
                    <a:lnTo>
                      <a:pt x="184" y="175"/>
                    </a:lnTo>
                    <a:lnTo>
                      <a:pt x="182" y="179"/>
                    </a:lnTo>
                    <a:lnTo>
                      <a:pt x="184" y="179"/>
                    </a:lnTo>
                    <a:lnTo>
                      <a:pt x="184" y="180"/>
                    </a:lnTo>
                    <a:lnTo>
                      <a:pt x="182" y="180"/>
                    </a:lnTo>
                    <a:lnTo>
                      <a:pt x="180" y="183"/>
                    </a:lnTo>
                    <a:lnTo>
                      <a:pt x="198" y="183"/>
                    </a:lnTo>
                    <a:lnTo>
                      <a:pt x="206" y="180"/>
                    </a:lnTo>
                    <a:lnTo>
                      <a:pt x="208" y="179"/>
                    </a:lnTo>
                    <a:lnTo>
                      <a:pt x="208" y="178"/>
                    </a:lnTo>
                    <a:lnTo>
                      <a:pt x="216" y="174"/>
                    </a:lnTo>
                    <a:lnTo>
                      <a:pt x="224" y="170"/>
                    </a:lnTo>
                    <a:lnTo>
                      <a:pt x="225" y="170"/>
                    </a:lnTo>
                    <a:lnTo>
                      <a:pt x="228" y="170"/>
                    </a:lnTo>
                    <a:lnTo>
                      <a:pt x="219" y="174"/>
                    </a:lnTo>
                    <a:lnTo>
                      <a:pt x="215" y="175"/>
                    </a:lnTo>
                    <a:lnTo>
                      <a:pt x="212" y="178"/>
                    </a:lnTo>
                    <a:lnTo>
                      <a:pt x="211" y="179"/>
                    </a:lnTo>
                    <a:lnTo>
                      <a:pt x="207" y="183"/>
                    </a:lnTo>
                    <a:lnTo>
                      <a:pt x="207" y="187"/>
                    </a:lnTo>
                    <a:lnTo>
                      <a:pt x="206" y="188"/>
                    </a:lnTo>
                    <a:lnTo>
                      <a:pt x="199" y="192"/>
                    </a:lnTo>
                    <a:lnTo>
                      <a:pt x="195" y="192"/>
                    </a:lnTo>
                    <a:lnTo>
                      <a:pt x="194" y="196"/>
                    </a:lnTo>
                    <a:lnTo>
                      <a:pt x="199" y="196"/>
                    </a:lnTo>
                    <a:lnTo>
                      <a:pt x="194" y="198"/>
                    </a:lnTo>
                    <a:lnTo>
                      <a:pt x="192" y="200"/>
                    </a:lnTo>
                    <a:lnTo>
                      <a:pt x="190" y="202"/>
                    </a:lnTo>
                    <a:lnTo>
                      <a:pt x="186" y="202"/>
                    </a:lnTo>
                    <a:lnTo>
                      <a:pt x="182" y="204"/>
                    </a:lnTo>
                    <a:lnTo>
                      <a:pt x="186" y="204"/>
                    </a:lnTo>
                    <a:lnTo>
                      <a:pt x="190" y="204"/>
                    </a:lnTo>
                    <a:lnTo>
                      <a:pt x="198" y="202"/>
                    </a:lnTo>
                    <a:lnTo>
                      <a:pt x="206" y="198"/>
                    </a:lnTo>
                    <a:lnTo>
                      <a:pt x="208" y="196"/>
                    </a:lnTo>
                    <a:lnTo>
                      <a:pt x="212" y="198"/>
                    </a:lnTo>
                    <a:lnTo>
                      <a:pt x="211" y="198"/>
                    </a:lnTo>
                    <a:lnTo>
                      <a:pt x="212" y="200"/>
                    </a:lnTo>
                    <a:lnTo>
                      <a:pt x="215" y="200"/>
                    </a:lnTo>
                    <a:lnTo>
                      <a:pt x="212" y="202"/>
                    </a:lnTo>
                    <a:lnTo>
                      <a:pt x="216" y="200"/>
                    </a:lnTo>
                    <a:lnTo>
                      <a:pt x="219" y="200"/>
                    </a:lnTo>
                    <a:lnTo>
                      <a:pt x="219" y="202"/>
                    </a:lnTo>
                    <a:lnTo>
                      <a:pt x="219" y="204"/>
                    </a:lnTo>
                    <a:lnTo>
                      <a:pt x="219" y="206"/>
                    </a:lnTo>
                    <a:lnTo>
                      <a:pt x="219" y="208"/>
                    </a:lnTo>
                    <a:lnTo>
                      <a:pt x="221" y="208"/>
                    </a:lnTo>
                    <a:lnTo>
                      <a:pt x="224" y="204"/>
                    </a:lnTo>
                    <a:lnTo>
                      <a:pt x="228" y="200"/>
                    </a:lnTo>
                    <a:lnTo>
                      <a:pt x="232" y="198"/>
                    </a:lnTo>
                    <a:lnTo>
                      <a:pt x="229" y="200"/>
                    </a:lnTo>
                    <a:lnTo>
                      <a:pt x="232" y="200"/>
                    </a:lnTo>
                    <a:lnTo>
                      <a:pt x="232" y="202"/>
                    </a:lnTo>
                    <a:lnTo>
                      <a:pt x="232" y="204"/>
                    </a:lnTo>
                    <a:lnTo>
                      <a:pt x="233" y="204"/>
                    </a:lnTo>
                    <a:lnTo>
                      <a:pt x="237" y="204"/>
                    </a:lnTo>
                    <a:lnTo>
                      <a:pt x="243" y="202"/>
                    </a:lnTo>
                    <a:lnTo>
                      <a:pt x="252" y="200"/>
                    </a:lnTo>
                    <a:lnTo>
                      <a:pt x="245" y="204"/>
                    </a:lnTo>
                    <a:lnTo>
                      <a:pt x="237" y="206"/>
                    </a:lnTo>
                    <a:lnTo>
                      <a:pt x="235" y="208"/>
                    </a:lnTo>
                    <a:lnTo>
                      <a:pt x="233" y="211"/>
                    </a:lnTo>
                    <a:lnTo>
                      <a:pt x="232" y="211"/>
                    </a:lnTo>
                    <a:lnTo>
                      <a:pt x="225" y="215"/>
                    </a:lnTo>
                    <a:lnTo>
                      <a:pt x="220" y="219"/>
                    </a:lnTo>
                    <a:lnTo>
                      <a:pt x="220" y="222"/>
                    </a:lnTo>
                    <a:lnTo>
                      <a:pt x="219" y="223"/>
                    </a:lnTo>
                    <a:lnTo>
                      <a:pt x="216" y="223"/>
                    </a:lnTo>
                    <a:lnTo>
                      <a:pt x="216" y="222"/>
                    </a:lnTo>
                    <a:lnTo>
                      <a:pt x="211" y="223"/>
                    </a:lnTo>
                    <a:lnTo>
                      <a:pt x="203" y="227"/>
                    </a:lnTo>
                    <a:lnTo>
                      <a:pt x="199" y="228"/>
                    </a:lnTo>
                    <a:lnTo>
                      <a:pt x="194" y="232"/>
                    </a:lnTo>
                    <a:lnTo>
                      <a:pt x="192" y="235"/>
                    </a:lnTo>
                    <a:lnTo>
                      <a:pt x="190" y="235"/>
                    </a:lnTo>
                    <a:lnTo>
                      <a:pt x="184" y="235"/>
                    </a:lnTo>
                    <a:lnTo>
                      <a:pt x="172" y="238"/>
                    </a:lnTo>
                    <a:lnTo>
                      <a:pt x="159" y="244"/>
                    </a:lnTo>
                    <a:lnTo>
                      <a:pt x="151" y="248"/>
                    </a:lnTo>
                    <a:lnTo>
                      <a:pt x="150" y="250"/>
                    </a:lnTo>
                    <a:lnTo>
                      <a:pt x="150" y="252"/>
                    </a:lnTo>
                    <a:lnTo>
                      <a:pt x="148" y="252"/>
                    </a:lnTo>
                    <a:lnTo>
                      <a:pt x="148" y="250"/>
                    </a:lnTo>
                    <a:lnTo>
                      <a:pt x="146" y="252"/>
                    </a:lnTo>
                    <a:lnTo>
                      <a:pt x="140" y="253"/>
                    </a:lnTo>
                    <a:lnTo>
                      <a:pt x="142" y="250"/>
                    </a:lnTo>
                    <a:lnTo>
                      <a:pt x="144" y="248"/>
                    </a:lnTo>
                    <a:lnTo>
                      <a:pt x="140" y="250"/>
                    </a:lnTo>
                    <a:lnTo>
                      <a:pt x="138" y="250"/>
                    </a:lnTo>
                    <a:lnTo>
                      <a:pt x="140" y="248"/>
                    </a:lnTo>
                    <a:lnTo>
                      <a:pt x="128" y="252"/>
                    </a:lnTo>
                    <a:lnTo>
                      <a:pt x="118" y="255"/>
                    </a:lnTo>
                    <a:lnTo>
                      <a:pt x="111" y="257"/>
                    </a:lnTo>
                    <a:lnTo>
                      <a:pt x="107" y="259"/>
                    </a:lnTo>
                    <a:lnTo>
                      <a:pt x="102" y="261"/>
                    </a:lnTo>
                    <a:lnTo>
                      <a:pt x="97" y="265"/>
                    </a:lnTo>
                    <a:lnTo>
                      <a:pt x="98" y="265"/>
                    </a:lnTo>
                    <a:lnTo>
                      <a:pt x="98" y="267"/>
                    </a:lnTo>
                    <a:lnTo>
                      <a:pt x="102" y="265"/>
                    </a:lnTo>
                    <a:lnTo>
                      <a:pt x="105" y="265"/>
                    </a:lnTo>
                    <a:lnTo>
                      <a:pt x="106" y="263"/>
                    </a:lnTo>
                    <a:lnTo>
                      <a:pt x="106" y="261"/>
                    </a:lnTo>
                    <a:lnTo>
                      <a:pt x="107" y="261"/>
                    </a:lnTo>
                    <a:lnTo>
                      <a:pt x="107" y="263"/>
                    </a:lnTo>
                    <a:lnTo>
                      <a:pt x="106" y="265"/>
                    </a:lnTo>
                    <a:lnTo>
                      <a:pt x="107" y="265"/>
                    </a:lnTo>
                    <a:lnTo>
                      <a:pt x="110" y="265"/>
                    </a:lnTo>
                    <a:lnTo>
                      <a:pt x="111" y="263"/>
                    </a:lnTo>
                    <a:lnTo>
                      <a:pt x="111" y="265"/>
                    </a:lnTo>
                    <a:lnTo>
                      <a:pt x="115" y="261"/>
                    </a:lnTo>
                    <a:lnTo>
                      <a:pt x="119" y="259"/>
                    </a:lnTo>
                    <a:lnTo>
                      <a:pt x="127" y="255"/>
                    </a:lnTo>
                    <a:lnTo>
                      <a:pt x="128" y="255"/>
                    </a:lnTo>
                    <a:lnTo>
                      <a:pt x="132" y="257"/>
                    </a:lnTo>
                    <a:lnTo>
                      <a:pt x="128" y="257"/>
                    </a:lnTo>
                    <a:lnTo>
                      <a:pt x="125" y="259"/>
                    </a:lnTo>
                    <a:lnTo>
                      <a:pt x="131" y="259"/>
                    </a:lnTo>
                    <a:lnTo>
                      <a:pt x="134" y="257"/>
                    </a:lnTo>
                    <a:lnTo>
                      <a:pt x="136" y="257"/>
                    </a:lnTo>
                    <a:lnTo>
                      <a:pt x="138" y="257"/>
                    </a:lnTo>
                    <a:lnTo>
                      <a:pt x="140" y="255"/>
                    </a:lnTo>
                    <a:lnTo>
                      <a:pt x="140" y="257"/>
                    </a:lnTo>
                    <a:lnTo>
                      <a:pt x="146" y="253"/>
                    </a:lnTo>
                    <a:lnTo>
                      <a:pt x="150" y="253"/>
                    </a:lnTo>
                    <a:lnTo>
                      <a:pt x="154" y="252"/>
                    </a:lnTo>
                    <a:lnTo>
                      <a:pt x="155" y="252"/>
                    </a:lnTo>
                    <a:lnTo>
                      <a:pt x="158" y="252"/>
                    </a:lnTo>
                    <a:lnTo>
                      <a:pt x="151" y="255"/>
                    </a:lnTo>
                    <a:lnTo>
                      <a:pt x="155" y="253"/>
                    </a:lnTo>
                    <a:lnTo>
                      <a:pt x="159" y="252"/>
                    </a:lnTo>
                    <a:lnTo>
                      <a:pt x="163" y="250"/>
                    </a:lnTo>
                    <a:lnTo>
                      <a:pt x="167" y="250"/>
                    </a:lnTo>
                    <a:lnTo>
                      <a:pt x="171" y="250"/>
                    </a:lnTo>
                    <a:lnTo>
                      <a:pt x="175" y="248"/>
                    </a:lnTo>
                    <a:lnTo>
                      <a:pt x="176" y="246"/>
                    </a:lnTo>
                    <a:lnTo>
                      <a:pt x="178" y="246"/>
                    </a:lnTo>
                    <a:lnTo>
                      <a:pt x="176" y="248"/>
                    </a:lnTo>
                    <a:lnTo>
                      <a:pt x="180" y="246"/>
                    </a:lnTo>
                    <a:lnTo>
                      <a:pt x="184" y="244"/>
                    </a:lnTo>
                    <a:lnTo>
                      <a:pt x="182" y="244"/>
                    </a:lnTo>
                    <a:lnTo>
                      <a:pt x="180" y="244"/>
                    </a:lnTo>
                    <a:lnTo>
                      <a:pt x="184" y="242"/>
                    </a:lnTo>
                    <a:lnTo>
                      <a:pt x="190" y="240"/>
                    </a:lnTo>
                    <a:lnTo>
                      <a:pt x="194" y="240"/>
                    </a:lnTo>
                    <a:lnTo>
                      <a:pt x="194" y="238"/>
                    </a:lnTo>
                    <a:lnTo>
                      <a:pt x="195" y="238"/>
                    </a:lnTo>
                    <a:lnTo>
                      <a:pt x="199" y="238"/>
                    </a:lnTo>
                    <a:lnTo>
                      <a:pt x="202" y="238"/>
                    </a:lnTo>
                    <a:lnTo>
                      <a:pt x="203" y="236"/>
                    </a:lnTo>
                    <a:lnTo>
                      <a:pt x="206" y="235"/>
                    </a:lnTo>
                    <a:lnTo>
                      <a:pt x="207" y="235"/>
                    </a:lnTo>
                    <a:lnTo>
                      <a:pt x="208" y="235"/>
                    </a:lnTo>
                    <a:lnTo>
                      <a:pt x="216" y="232"/>
                    </a:lnTo>
                    <a:lnTo>
                      <a:pt x="220" y="231"/>
                    </a:lnTo>
                    <a:lnTo>
                      <a:pt x="225" y="228"/>
                    </a:lnTo>
                    <a:lnTo>
                      <a:pt x="228" y="227"/>
                    </a:lnTo>
                    <a:lnTo>
                      <a:pt x="232" y="224"/>
                    </a:lnTo>
                    <a:lnTo>
                      <a:pt x="235" y="223"/>
                    </a:lnTo>
                    <a:lnTo>
                      <a:pt x="237" y="223"/>
                    </a:lnTo>
                    <a:lnTo>
                      <a:pt x="239" y="223"/>
                    </a:lnTo>
                    <a:lnTo>
                      <a:pt x="245" y="222"/>
                    </a:lnTo>
                    <a:lnTo>
                      <a:pt x="249" y="219"/>
                    </a:lnTo>
                    <a:lnTo>
                      <a:pt x="256" y="218"/>
                    </a:lnTo>
                    <a:lnTo>
                      <a:pt x="264" y="214"/>
                    </a:lnTo>
                    <a:lnTo>
                      <a:pt x="268" y="214"/>
                    </a:lnTo>
                    <a:lnTo>
                      <a:pt x="272" y="211"/>
                    </a:lnTo>
                    <a:lnTo>
                      <a:pt x="273" y="214"/>
                    </a:lnTo>
                    <a:lnTo>
                      <a:pt x="273" y="211"/>
                    </a:lnTo>
                    <a:lnTo>
                      <a:pt x="277" y="210"/>
                    </a:lnTo>
                    <a:lnTo>
                      <a:pt x="279" y="210"/>
                    </a:lnTo>
                    <a:lnTo>
                      <a:pt x="281" y="208"/>
                    </a:lnTo>
                    <a:lnTo>
                      <a:pt x="285" y="206"/>
                    </a:lnTo>
                    <a:lnTo>
                      <a:pt x="291" y="204"/>
                    </a:lnTo>
                    <a:lnTo>
                      <a:pt x="294" y="202"/>
                    </a:lnTo>
                    <a:lnTo>
                      <a:pt x="300" y="200"/>
                    </a:lnTo>
                    <a:lnTo>
                      <a:pt x="300" y="198"/>
                    </a:lnTo>
                    <a:lnTo>
                      <a:pt x="300" y="196"/>
                    </a:lnTo>
                    <a:lnTo>
                      <a:pt x="296" y="196"/>
                    </a:lnTo>
                    <a:lnTo>
                      <a:pt x="292" y="196"/>
                    </a:lnTo>
                    <a:lnTo>
                      <a:pt x="294" y="194"/>
                    </a:lnTo>
                    <a:lnTo>
                      <a:pt x="298" y="192"/>
                    </a:lnTo>
                    <a:lnTo>
                      <a:pt x="300" y="192"/>
                    </a:lnTo>
                    <a:lnTo>
                      <a:pt x="302" y="192"/>
                    </a:lnTo>
                    <a:lnTo>
                      <a:pt x="300" y="191"/>
                    </a:lnTo>
                    <a:lnTo>
                      <a:pt x="306" y="191"/>
                    </a:lnTo>
                    <a:lnTo>
                      <a:pt x="308" y="188"/>
                    </a:lnTo>
                    <a:lnTo>
                      <a:pt x="313" y="187"/>
                    </a:lnTo>
                    <a:lnTo>
                      <a:pt x="316" y="184"/>
                    </a:lnTo>
                    <a:lnTo>
                      <a:pt x="316" y="187"/>
                    </a:lnTo>
                    <a:lnTo>
                      <a:pt x="320" y="187"/>
                    </a:lnTo>
                    <a:lnTo>
                      <a:pt x="321" y="184"/>
                    </a:lnTo>
                    <a:lnTo>
                      <a:pt x="321" y="183"/>
                    </a:lnTo>
                    <a:lnTo>
                      <a:pt x="326" y="183"/>
                    </a:lnTo>
                    <a:lnTo>
                      <a:pt x="333" y="180"/>
                    </a:lnTo>
                    <a:lnTo>
                      <a:pt x="333" y="178"/>
                    </a:lnTo>
                    <a:lnTo>
                      <a:pt x="330" y="175"/>
                    </a:lnTo>
                    <a:lnTo>
                      <a:pt x="334" y="178"/>
                    </a:lnTo>
                    <a:lnTo>
                      <a:pt x="336" y="178"/>
                    </a:lnTo>
                    <a:lnTo>
                      <a:pt x="344" y="174"/>
                    </a:lnTo>
                    <a:lnTo>
                      <a:pt x="349" y="171"/>
                    </a:lnTo>
                    <a:lnTo>
                      <a:pt x="356" y="170"/>
                    </a:lnTo>
                    <a:lnTo>
                      <a:pt x="361" y="166"/>
                    </a:lnTo>
                    <a:lnTo>
                      <a:pt x="365" y="165"/>
                    </a:lnTo>
                    <a:lnTo>
                      <a:pt x="369" y="165"/>
                    </a:lnTo>
                    <a:lnTo>
                      <a:pt x="373" y="162"/>
                    </a:lnTo>
                    <a:lnTo>
                      <a:pt x="377" y="161"/>
                    </a:lnTo>
                    <a:lnTo>
                      <a:pt x="379" y="161"/>
                    </a:lnTo>
                    <a:lnTo>
                      <a:pt x="383" y="158"/>
                    </a:lnTo>
                    <a:lnTo>
                      <a:pt x="383" y="161"/>
                    </a:lnTo>
                    <a:lnTo>
                      <a:pt x="386" y="161"/>
                    </a:lnTo>
                    <a:lnTo>
                      <a:pt x="390" y="161"/>
                    </a:lnTo>
                    <a:lnTo>
                      <a:pt x="387" y="162"/>
                    </a:lnTo>
                    <a:lnTo>
                      <a:pt x="390" y="165"/>
                    </a:lnTo>
                    <a:lnTo>
                      <a:pt x="393" y="166"/>
                    </a:lnTo>
                    <a:lnTo>
                      <a:pt x="390" y="166"/>
                    </a:lnTo>
                    <a:lnTo>
                      <a:pt x="383" y="166"/>
                    </a:lnTo>
                    <a:lnTo>
                      <a:pt x="382" y="166"/>
                    </a:lnTo>
                    <a:lnTo>
                      <a:pt x="379" y="166"/>
                    </a:lnTo>
                    <a:lnTo>
                      <a:pt x="379" y="165"/>
                    </a:lnTo>
                    <a:lnTo>
                      <a:pt x="361" y="170"/>
                    </a:lnTo>
                    <a:lnTo>
                      <a:pt x="360" y="171"/>
                    </a:lnTo>
                    <a:lnTo>
                      <a:pt x="357" y="174"/>
                    </a:lnTo>
                    <a:lnTo>
                      <a:pt x="349" y="178"/>
                    </a:lnTo>
                    <a:lnTo>
                      <a:pt x="342" y="180"/>
                    </a:lnTo>
                    <a:lnTo>
                      <a:pt x="338" y="184"/>
                    </a:lnTo>
                    <a:lnTo>
                      <a:pt x="336" y="187"/>
                    </a:lnTo>
                    <a:lnTo>
                      <a:pt x="338" y="187"/>
                    </a:lnTo>
                    <a:lnTo>
                      <a:pt x="340" y="187"/>
                    </a:lnTo>
                    <a:lnTo>
                      <a:pt x="329" y="191"/>
                    </a:lnTo>
                    <a:lnTo>
                      <a:pt x="326" y="192"/>
                    </a:lnTo>
                    <a:lnTo>
                      <a:pt x="326" y="194"/>
                    </a:lnTo>
                    <a:lnTo>
                      <a:pt x="329" y="194"/>
                    </a:lnTo>
                    <a:lnTo>
                      <a:pt x="330" y="194"/>
                    </a:lnTo>
                    <a:lnTo>
                      <a:pt x="333" y="194"/>
                    </a:lnTo>
                    <a:lnTo>
                      <a:pt x="334" y="194"/>
                    </a:lnTo>
                    <a:lnTo>
                      <a:pt x="334" y="192"/>
                    </a:lnTo>
                    <a:lnTo>
                      <a:pt x="338" y="192"/>
                    </a:lnTo>
                    <a:lnTo>
                      <a:pt x="342" y="191"/>
                    </a:lnTo>
                    <a:lnTo>
                      <a:pt x="346" y="188"/>
                    </a:lnTo>
                    <a:lnTo>
                      <a:pt x="349" y="188"/>
                    </a:lnTo>
                    <a:lnTo>
                      <a:pt x="348" y="191"/>
                    </a:lnTo>
                    <a:lnTo>
                      <a:pt x="356" y="187"/>
                    </a:lnTo>
                    <a:lnTo>
                      <a:pt x="349" y="191"/>
                    </a:lnTo>
                    <a:lnTo>
                      <a:pt x="360" y="187"/>
                    </a:lnTo>
                    <a:lnTo>
                      <a:pt x="361" y="184"/>
                    </a:lnTo>
                    <a:lnTo>
                      <a:pt x="361" y="187"/>
                    </a:lnTo>
                    <a:lnTo>
                      <a:pt x="365" y="183"/>
                    </a:lnTo>
                    <a:lnTo>
                      <a:pt x="366" y="183"/>
                    </a:lnTo>
                    <a:lnTo>
                      <a:pt x="366" y="184"/>
                    </a:lnTo>
                    <a:lnTo>
                      <a:pt x="370" y="180"/>
                    </a:lnTo>
                    <a:lnTo>
                      <a:pt x="374" y="179"/>
                    </a:lnTo>
                    <a:lnTo>
                      <a:pt x="373" y="183"/>
                    </a:lnTo>
                    <a:lnTo>
                      <a:pt x="374" y="180"/>
                    </a:lnTo>
                    <a:lnTo>
                      <a:pt x="377" y="180"/>
                    </a:lnTo>
                    <a:lnTo>
                      <a:pt x="378" y="183"/>
                    </a:lnTo>
                    <a:lnTo>
                      <a:pt x="382" y="180"/>
                    </a:lnTo>
                    <a:lnTo>
                      <a:pt x="386" y="180"/>
                    </a:lnTo>
                    <a:lnTo>
                      <a:pt x="393" y="178"/>
                    </a:lnTo>
                    <a:lnTo>
                      <a:pt x="391" y="178"/>
                    </a:lnTo>
                    <a:lnTo>
                      <a:pt x="390" y="178"/>
                    </a:lnTo>
                    <a:lnTo>
                      <a:pt x="395" y="175"/>
                    </a:lnTo>
                    <a:lnTo>
                      <a:pt x="399" y="174"/>
                    </a:lnTo>
                    <a:lnTo>
                      <a:pt x="401" y="171"/>
                    </a:lnTo>
                    <a:lnTo>
                      <a:pt x="391" y="174"/>
                    </a:lnTo>
                    <a:lnTo>
                      <a:pt x="397" y="171"/>
                    </a:lnTo>
                    <a:lnTo>
                      <a:pt x="399" y="171"/>
                    </a:lnTo>
                    <a:lnTo>
                      <a:pt x="401" y="167"/>
                    </a:lnTo>
                    <a:lnTo>
                      <a:pt x="399" y="170"/>
                    </a:lnTo>
                    <a:lnTo>
                      <a:pt x="399" y="167"/>
                    </a:lnTo>
                    <a:lnTo>
                      <a:pt x="397" y="167"/>
                    </a:lnTo>
                    <a:lnTo>
                      <a:pt x="403" y="166"/>
                    </a:lnTo>
                    <a:lnTo>
                      <a:pt x="409" y="165"/>
                    </a:lnTo>
                    <a:lnTo>
                      <a:pt x="410" y="165"/>
                    </a:lnTo>
                    <a:lnTo>
                      <a:pt x="418" y="161"/>
                    </a:lnTo>
                    <a:lnTo>
                      <a:pt x="413" y="165"/>
                    </a:lnTo>
                    <a:lnTo>
                      <a:pt x="409" y="166"/>
                    </a:lnTo>
                    <a:lnTo>
                      <a:pt x="409" y="167"/>
                    </a:lnTo>
                    <a:lnTo>
                      <a:pt x="413" y="166"/>
                    </a:lnTo>
                    <a:lnTo>
                      <a:pt x="414" y="165"/>
                    </a:lnTo>
                    <a:lnTo>
                      <a:pt x="418" y="162"/>
                    </a:lnTo>
                    <a:lnTo>
                      <a:pt x="414" y="166"/>
                    </a:lnTo>
                    <a:lnTo>
                      <a:pt x="418" y="165"/>
                    </a:lnTo>
                    <a:lnTo>
                      <a:pt x="417" y="166"/>
                    </a:lnTo>
                    <a:lnTo>
                      <a:pt x="426" y="165"/>
                    </a:lnTo>
                    <a:lnTo>
                      <a:pt x="430" y="162"/>
                    </a:lnTo>
                    <a:lnTo>
                      <a:pt x="431" y="162"/>
                    </a:lnTo>
                    <a:lnTo>
                      <a:pt x="434" y="165"/>
                    </a:lnTo>
                    <a:lnTo>
                      <a:pt x="427" y="165"/>
                    </a:lnTo>
                    <a:lnTo>
                      <a:pt x="426" y="166"/>
                    </a:lnTo>
                    <a:lnTo>
                      <a:pt x="423" y="167"/>
                    </a:lnTo>
                    <a:lnTo>
                      <a:pt x="426" y="167"/>
                    </a:lnTo>
                    <a:lnTo>
                      <a:pt x="422" y="170"/>
                    </a:lnTo>
                    <a:lnTo>
                      <a:pt x="426" y="170"/>
                    </a:lnTo>
                    <a:lnTo>
                      <a:pt x="430" y="170"/>
                    </a:lnTo>
                    <a:lnTo>
                      <a:pt x="434" y="170"/>
                    </a:lnTo>
                    <a:lnTo>
                      <a:pt x="427" y="174"/>
                    </a:lnTo>
                    <a:lnTo>
                      <a:pt x="430" y="174"/>
                    </a:lnTo>
                    <a:lnTo>
                      <a:pt x="431" y="175"/>
                    </a:lnTo>
                    <a:lnTo>
                      <a:pt x="435" y="174"/>
                    </a:lnTo>
                    <a:lnTo>
                      <a:pt x="441" y="171"/>
                    </a:lnTo>
                    <a:lnTo>
                      <a:pt x="435" y="175"/>
                    </a:lnTo>
                    <a:lnTo>
                      <a:pt x="441" y="178"/>
                    </a:lnTo>
                    <a:lnTo>
                      <a:pt x="443" y="179"/>
                    </a:lnTo>
                    <a:lnTo>
                      <a:pt x="441" y="180"/>
                    </a:lnTo>
                    <a:lnTo>
                      <a:pt x="445" y="180"/>
                    </a:lnTo>
                    <a:lnTo>
                      <a:pt x="450" y="180"/>
                    </a:lnTo>
                    <a:lnTo>
                      <a:pt x="454" y="179"/>
                    </a:lnTo>
                    <a:lnTo>
                      <a:pt x="461" y="179"/>
                    </a:lnTo>
                    <a:lnTo>
                      <a:pt x="471" y="180"/>
                    </a:lnTo>
                    <a:lnTo>
                      <a:pt x="474" y="180"/>
                    </a:lnTo>
                    <a:lnTo>
                      <a:pt x="478" y="179"/>
                    </a:lnTo>
                    <a:lnTo>
                      <a:pt x="475" y="180"/>
                    </a:lnTo>
                    <a:lnTo>
                      <a:pt x="474" y="183"/>
                    </a:lnTo>
                    <a:lnTo>
                      <a:pt x="478" y="184"/>
                    </a:lnTo>
                    <a:lnTo>
                      <a:pt x="480" y="184"/>
                    </a:lnTo>
                    <a:lnTo>
                      <a:pt x="491" y="184"/>
                    </a:lnTo>
                    <a:lnTo>
                      <a:pt x="494" y="183"/>
                    </a:lnTo>
                    <a:lnTo>
                      <a:pt x="492" y="187"/>
                    </a:lnTo>
                    <a:lnTo>
                      <a:pt x="487" y="188"/>
                    </a:lnTo>
                    <a:lnTo>
                      <a:pt x="488" y="191"/>
                    </a:lnTo>
                    <a:lnTo>
                      <a:pt x="491" y="192"/>
                    </a:lnTo>
                    <a:lnTo>
                      <a:pt x="492" y="191"/>
                    </a:lnTo>
                    <a:lnTo>
                      <a:pt x="492" y="192"/>
                    </a:lnTo>
                    <a:lnTo>
                      <a:pt x="494" y="194"/>
                    </a:lnTo>
                    <a:lnTo>
                      <a:pt x="498" y="194"/>
                    </a:lnTo>
                    <a:lnTo>
                      <a:pt x="496" y="196"/>
                    </a:lnTo>
                    <a:lnTo>
                      <a:pt x="498" y="198"/>
                    </a:lnTo>
                    <a:lnTo>
                      <a:pt x="498" y="200"/>
                    </a:lnTo>
                    <a:lnTo>
                      <a:pt x="498" y="202"/>
                    </a:lnTo>
                    <a:lnTo>
                      <a:pt x="500" y="204"/>
                    </a:lnTo>
                    <a:lnTo>
                      <a:pt x="500" y="206"/>
                    </a:lnTo>
                    <a:lnTo>
                      <a:pt x="502" y="208"/>
                    </a:lnTo>
                    <a:lnTo>
                      <a:pt x="504" y="210"/>
                    </a:lnTo>
                    <a:lnTo>
                      <a:pt x="504" y="211"/>
                    </a:lnTo>
                    <a:lnTo>
                      <a:pt x="506" y="210"/>
                    </a:lnTo>
                    <a:lnTo>
                      <a:pt x="507" y="210"/>
                    </a:lnTo>
                    <a:lnTo>
                      <a:pt x="510" y="208"/>
                    </a:lnTo>
                    <a:lnTo>
                      <a:pt x="511" y="208"/>
                    </a:lnTo>
                    <a:lnTo>
                      <a:pt x="511" y="210"/>
                    </a:lnTo>
                    <a:lnTo>
                      <a:pt x="514" y="208"/>
                    </a:lnTo>
                    <a:lnTo>
                      <a:pt x="515" y="208"/>
                    </a:lnTo>
                    <a:lnTo>
                      <a:pt x="515" y="206"/>
                    </a:lnTo>
                    <a:lnTo>
                      <a:pt x="518" y="206"/>
                    </a:lnTo>
                    <a:lnTo>
                      <a:pt x="515" y="204"/>
                    </a:lnTo>
                    <a:lnTo>
                      <a:pt x="518" y="202"/>
                    </a:lnTo>
                    <a:lnTo>
                      <a:pt x="515" y="203"/>
                    </a:lnTo>
                    <a:lnTo>
                      <a:pt x="515" y="202"/>
                    </a:lnTo>
                    <a:lnTo>
                      <a:pt x="515" y="200"/>
                    </a:lnTo>
                    <a:lnTo>
                      <a:pt x="511" y="200"/>
                    </a:lnTo>
                    <a:lnTo>
                      <a:pt x="515" y="196"/>
                    </a:lnTo>
                    <a:lnTo>
                      <a:pt x="515" y="198"/>
                    </a:lnTo>
                    <a:lnTo>
                      <a:pt x="518" y="198"/>
                    </a:lnTo>
                    <a:lnTo>
                      <a:pt x="518" y="200"/>
                    </a:lnTo>
                    <a:lnTo>
                      <a:pt x="519" y="202"/>
                    </a:lnTo>
                    <a:lnTo>
                      <a:pt x="523" y="200"/>
                    </a:lnTo>
                    <a:lnTo>
                      <a:pt x="524" y="200"/>
                    </a:lnTo>
                    <a:lnTo>
                      <a:pt x="522" y="202"/>
                    </a:lnTo>
                    <a:lnTo>
                      <a:pt x="518" y="208"/>
                    </a:lnTo>
                    <a:lnTo>
                      <a:pt x="522" y="208"/>
                    </a:lnTo>
                    <a:lnTo>
                      <a:pt x="523" y="208"/>
                    </a:lnTo>
                    <a:lnTo>
                      <a:pt x="523" y="210"/>
                    </a:lnTo>
                    <a:lnTo>
                      <a:pt x="524" y="210"/>
                    </a:lnTo>
                    <a:lnTo>
                      <a:pt x="527" y="208"/>
                    </a:lnTo>
                    <a:lnTo>
                      <a:pt x="528" y="204"/>
                    </a:lnTo>
                    <a:lnTo>
                      <a:pt x="535" y="198"/>
                    </a:lnTo>
                    <a:lnTo>
                      <a:pt x="536" y="194"/>
                    </a:lnTo>
                    <a:lnTo>
                      <a:pt x="538" y="196"/>
                    </a:lnTo>
                    <a:lnTo>
                      <a:pt x="536" y="200"/>
                    </a:lnTo>
                    <a:lnTo>
                      <a:pt x="535" y="204"/>
                    </a:lnTo>
                    <a:lnTo>
                      <a:pt x="532" y="206"/>
                    </a:lnTo>
                    <a:lnTo>
                      <a:pt x="532" y="208"/>
                    </a:lnTo>
                    <a:lnTo>
                      <a:pt x="535" y="210"/>
                    </a:lnTo>
                    <a:lnTo>
                      <a:pt x="536" y="210"/>
                    </a:lnTo>
                    <a:lnTo>
                      <a:pt x="538" y="210"/>
                    </a:lnTo>
                    <a:lnTo>
                      <a:pt x="542" y="208"/>
                    </a:lnTo>
                    <a:lnTo>
                      <a:pt x="538" y="211"/>
                    </a:lnTo>
                    <a:lnTo>
                      <a:pt x="536" y="211"/>
                    </a:lnTo>
                    <a:lnTo>
                      <a:pt x="536" y="214"/>
                    </a:lnTo>
                    <a:lnTo>
                      <a:pt x="538" y="214"/>
                    </a:lnTo>
                    <a:lnTo>
                      <a:pt x="542" y="211"/>
                    </a:lnTo>
                    <a:lnTo>
                      <a:pt x="538" y="215"/>
                    </a:lnTo>
                    <a:lnTo>
                      <a:pt x="536" y="218"/>
                    </a:lnTo>
                    <a:lnTo>
                      <a:pt x="540" y="215"/>
                    </a:lnTo>
                    <a:lnTo>
                      <a:pt x="538" y="218"/>
                    </a:lnTo>
                    <a:lnTo>
                      <a:pt x="538" y="219"/>
                    </a:lnTo>
                    <a:lnTo>
                      <a:pt x="538" y="222"/>
                    </a:lnTo>
                    <a:lnTo>
                      <a:pt x="536" y="219"/>
                    </a:lnTo>
                    <a:lnTo>
                      <a:pt x="535" y="222"/>
                    </a:lnTo>
                    <a:lnTo>
                      <a:pt x="536" y="222"/>
                    </a:lnTo>
                    <a:lnTo>
                      <a:pt x="535" y="223"/>
                    </a:lnTo>
                    <a:lnTo>
                      <a:pt x="532" y="224"/>
                    </a:lnTo>
                    <a:lnTo>
                      <a:pt x="536" y="224"/>
                    </a:lnTo>
                    <a:lnTo>
                      <a:pt x="531" y="227"/>
                    </a:lnTo>
                    <a:lnTo>
                      <a:pt x="528" y="228"/>
                    </a:lnTo>
                    <a:lnTo>
                      <a:pt x="531" y="228"/>
                    </a:lnTo>
                    <a:lnTo>
                      <a:pt x="532" y="228"/>
                    </a:lnTo>
                    <a:lnTo>
                      <a:pt x="532" y="231"/>
                    </a:lnTo>
                    <a:lnTo>
                      <a:pt x="535" y="231"/>
                    </a:lnTo>
                    <a:lnTo>
                      <a:pt x="532" y="232"/>
                    </a:lnTo>
                    <a:lnTo>
                      <a:pt x="532" y="235"/>
                    </a:lnTo>
                    <a:lnTo>
                      <a:pt x="535" y="235"/>
                    </a:lnTo>
                    <a:lnTo>
                      <a:pt x="536" y="235"/>
                    </a:lnTo>
                    <a:lnTo>
                      <a:pt x="532" y="238"/>
                    </a:lnTo>
                    <a:lnTo>
                      <a:pt x="532" y="240"/>
                    </a:lnTo>
                    <a:lnTo>
                      <a:pt x="528" y="242"/>
                    </a:lnTo>
                    <a:lnTo>
                      <a:pt x="528" y="244"/>
                    </a:lnTo>
                    <a:lnTo>
                      <a:pt x="528" y="246"/>
                    </a:lnTo>
                    <a:lnTo>
                      <a:pt x="531" y="246"/>
                    </a:lnTo>
                    <a:lnTo>
                      <a:pt x="524" y="252"/>
                    </a:lnTo>
                    <a:lnTo>
                      <a:pt x="523" y="253"/>
                    </a:lnTo>
                    <a:lnTo>
                      <a:pt x="519" y="255"/>
                    </a:lnTo>
                    <a:lnTo>
                      <a:pt x="522" y="255"/>
                    </a:lnTo>
                    <a:lnTo>
                      <a:pt x="523" y="255"/>
                    </a:lnTo>
                    <a:lnTo>
                      <a:pt x="524" y="253"/>
                    </a:lnTo>
                    <a:lnTo>
                      <a:pt x="527" y="253"/>
                    </a:lnTo>
                    <a:lnTo>
                      <a:pt x="527" y="252"/>
                    </a:lnTo>
                    <a:lnTo>
                      <a:pt x="531" y="250"/>
                    </a:lnTo>
                    <a:lnTo>
                      <a:pt x="536" y="248"/>
                    </a:lnTo>
                    <a:lnTo>
                      <a:pt x="532" y="250"/>
                    </a:lnTo>
                    <a:lnTo>
                      <a:pt x="538" y="248"/>
                    </a:lnTo>
                    <a:lnTo>
                      <a:pt x="544" y="246"/>
                    </a:lnTo>
                    <a:lnTo>
                      <a:pt x="540" y="248"/>
                    </a:lnTo>
                    <a:lnTo>
                      <a:pt x="538" y="252"/>
                    </a:lnTo>
                    <a:lnTo>
                      <a:pt x="538" y="250"/>
                    </a:lnTo>
                    <a:lnTo>
                      <a:pt x="536" y="250"/>
                    </a:lnTo>
                    <a:lnTo>
                      <a:pt x="535" y="250"/>
                    </a:lnTo>
                    <a:lnTo>
                      <a:pt x="531" y="252"/>
                    </a:lnTo>
                    <a:lnTo>
                      <a:pt x="528" y="253"/>
                    </a:lnTo>
                    <a:lnTo>
                      <a:pt x="527" y="253"/>
                    </a:lnTo>
                    <a:lnTo>
                      <a:pt x="527" y="255"/>
                    </a:lnTo>
                    <a:lnTo>
                      <a:pt x="523" y="257"/>
                    </a:lnTo>
                    <a:lnTo>
                      <a:pt x="523" y="259"/>
                    </a:lnTo>
                    <a:lnTo>
                      <a:pt x="524" y="259"/>
                    </a:lnTo>
                    <a:lnTo>
                      <a:pt x="528" y="257"/>
                    </a:lnTo>
                    <a:lnTo>
                      <a:pt x="531" y="255"/>
                    </a:lnTo>
                    <a:lnTo>
                      <a:pt x="528" y="259"/>
                    </a:lnTo>
                    <a:lnTo>
                      <a:pt x="524" y="261"/>
                    </a:lnTo>
                    <a:lnTo>
                      <a:pt x="527" y="261"/>
                    </a:lnTo>
                    <a:lnTo>
                      <a:pt x="528" y="261"/>
                    </a:lnTo>
                    <a:lnTo>
                      <a:pt x="532" y="259"/>
                    </a:lnTo>
                    <a:lnTo>
                      <a:pt x="536" y="255"/>
                    </a:lnTo>
                    <a:lnTo>
                      <a:pt x="532" y="261"/>
                    </a:lnTo>
                    <a:lnTo>
                      <a:pt x="531" y="261"/>
                    </a:lnTo>
                    <a:lnTo>
                      <a:pt x="528" y="261"/>
                    </a:lnTo>
                    <a:lnTo>
                      <a:pt x="528" y="263"/>
                    </a:lnTo>
                    <a:lnTo>
                      <a:pt x="531" y="263"/>
                    </a:lnTo>
                    <a:lnTo>
                      <a:pt x="527" y="267"/>
                    </a:lnTo>
                    <a:lnTo>
                      <a:pt x="524" y="268"/>
                    </a:lnTo>
                    <a:lnTo>
                      <a:pt x="528" y="267"/>
                    </a:lnTo>
                    <a:lnTo>
                      <a:pt x="527" y="268"/>
                    </a:lnTo>
                    <a:lnTo>
                      <a:pt x="536" y="265"/>
                    </a:lnTo>
                    <a:lnTo>
                      <a:pt x="544" y="259"/>
                    </a:lnTo>
                    <a:lnTo>
                      <a:pt x="548" y="255"/>
                    </a:lnTo>
                    <a:lnTo>
                      <a:pt x="549" y="252"/>
                    </a:lnTo>
                    <a:lnTo>
                      <a:pt x="553" y="250"/>
                    </a:lnTo>
                    <a:lnTo>
                      <a:pt x="555" y="246"/>
                    </a:lnTo>
                    <a:lnTo>
                      <a:pt x="553" y="246"/>
                    </a:lnTo>
                    <a:lnTo>
                      <a:pt x="549" y="242"/>
                    </a:lnTo>
                    <a:lnTo>
                      <a:pt x="549" y="242"/>
                    </a:lnTo>
                    <a:lnTo>
                      <a:pt x="549" y="242"/>
                    </a:lnTo>
                    <a:lnTo>
                      <a:pt x="549" y="242"/>
                    </a:lnTo>
                    <a:lnTo>
                      <a:pt x="549" y="242"/>
                    </a:lnTo>
                    <a:lnTo>
                      <a:pt x="549" y="242"/>
                    </a:lnTo>
                    <a:lnTo>
                      <a:pt x="549" y="242"/>
                    </a:lnTo>
                    <a:close/>
                    <a:moveTo>
                      <a:pt x="523" y="218"/>
                    </a:moveTo>
                    <a:lnTo>
                      <a:pt x="519" y="223"/>
                    </a:lnTo>
                    <a:lnTo>
                      <a:pt x="519" y="224"/>
                    </a:lnTo>
                    <a:lnTo>
                      <a:pt x="522" y="224"/>
                    </a:lnTo>
                    <a:lnTo>
                      <a:pt x="515" y="227"/>
                    </a:lnTo>
                    <a:lnTo>
                      <a:pt x="511" y="231"/>
                    </a:lnTo>
                    <a:lnTo>
                      <a:pt x="515" y="231"/>
                    </a:lnTo>
                    <a:lnTo>
                      <a:pt x="519" y="228"/>
                    </a:lnTo>
                    <a:lnTo>
                      <a:pt x="523" y="224"/>
                    </a:lnTo>
                    <a:lnTo>
                      <a:pt x="524" y="224"/>
                    </a:lnTo>
                    <a:lnTo>
                      <a:pt x="527" y="224"/>
                    </a:lnTo>
                    <a:lnTo>
                      <a:pt x="524" y="223"/>
                    </a:lnTo>
                    <a:lnTo>
                      <a:pt x="528" y="223"/>
                    </a:lnTo>
                    <a:lnTo>
                      <a:pt x="528" y="222"/>
                    </a:lnTo>
                    <a:lnTo>
                      <a:pt x="531" y="215"/>
                    </a:lnTo>
                    <a:lnTo>
                      <a:pt x="532" y="214"/>
                    </a:lnTo>
                    <a:lnTo>
                      <a:pt x="532" y="218"/>
                    </a:lnTo>
                    <a:lnTo>
                      <a:pt x="536" y="211"/>
                    </a:lnTo>
                    <a:lnTo>
                      <a:pt x="528" y="211"/>
                    </a:lnTo>
                    <a:lnTo>
                      <a:pt x="523" y="218"/>
                    </a:lnTo>
                    <a:lnTo>
                      <a:pt x="523" y="218"/>
                    </a:lnTo>
                    <a:lnTo>
                      <a:pt x="523" y="218"/>
                    </a:lnTo>
                    <a:lnTo>
                      <a:pt x="523" y="218"/>
                    </a:lnTo>
                    <a:lnTo>
                      <a:pt x="523" y="218"/>
                    </a:lnTo>
                    <a:lnTo>
                      <a:pt x="523" y="218"/>
                    </a:lnTo>
                    <a:lnTo>
                      <a:pt x="523" y="218"/>
                    </a:lnTo>
                    <a:close/>
                    <a:moveTo>
                      <a:pt x="527" y="211"/>
                    </a:moveTo>
                    <a:lnTo>
                      <a:pt x="528" y="211"/>
                    </a:lnTo>
                    <a:lnTo>
                      <a:pt x="531" y="210"/>
                    </a:lnTo>
                    <a:lnTo>
                      <a:pt x="527" y="211"/>
                    </a:lnTo>
                    <a:lnTo>
                      <a:pt x="527" y="211"/>
                    </a:lnTo>
                    <a:lnTo>
                      <a:pt x="527" y="211"/>
                    </a:lnTo>
                    <a:lnTo>
                      <a:pt x="527" y="211"/>
                    </a:lnTo>
                    <a:lnTo>
                      <a:pt x="527" y="211"/>
                    </a:lnTo>
                    <a:lnTo>
                      <a:pt x="527" y="211"/>
                    </a:lnTo>
                    <a:lnTo>
                      <a:pt x="527" y="211"/>
                    </a:lnTo>
                    <a:close/>
                    <a:moveTo>
                      <a:pt x="1" y="295"/>
                    </a:moveTo>
                    <a:lnTo>
                      <a:pt x="9" y="293"/>
                    </a:lnTo>
                    <a:lnTo>
                      <a:pt x="0" y="295"/>
                    </a:lnTo>
                    <a:lnTo>
                      <a:pt x="1" y="295"/>
                    </a:lnTo>
                    <a:lnTo>
                      <a:pt x="1" y="295"/>
                    </a:lnTo>
                    <a:lnTo>
                      <a:pt x="1" y="295"/>
                    </a:lnTo>
                    <a:lnTo>
                      <a:pt x="1" y="295"/>
                    </a:lnTo>
                    <a:lnTo>
                      <a:pt x="1" y="295"/>
                    </a:lnTo>
                    <a:lnTo>
                      <a:pt x="1" y="295"/>
                    </a:lnTo>
                    <a:lnTo>
                      <a:pt x="1" y="295"/>
                    </a:lnTo>
                    <a:close/>
                    <a:moveTo>
                      <a:pt x="30" y="281"/>
                    </a:moveTo>
                    <a:lnTo>
                      <a:pt x="22" y="284"/>
                    </a:lnTo>
                    <a:lnTo>
                      <a:pt x="20" y="285"/>
                    </a:lnTo>
                    <a:lnTo>
                      <a:pt x="22" y="288"/>
                    </a:lnTo>
                    <a:lnTo>
                      <a:pt x="18" y="288"/>
                    </a:lnTo>
                    <a:lnTo>
                      <a:pt x="14" y="289"/>
                    </a:lnTo>
                    <a:lnTo>
                      <a:pt x="13" y="292"/>
                    </a:lnTo>
                    <a:lnTo>
                      <a:pt x="9" y="293"/>
                    </a:lnTo>
                    <a:lnTo>
                      <a:pt x="17" y="292"/>
                    </a:lnTo>
                    <a:lnTo>
                      <a:pt x="22" y="289"/>
                    </a:lnTo>
                    <a:lnTo>
                      <a:pt x="26" y="289"/>
                    </a:lnTo>
                    <a:lnTo>
                      <a:pt x="28" y="288"/>
                    </a:lnTo>
                    <a:lnTo>
                      <a:pt x="24" y="288"/>
                    </a:lnTo>
                    <a:lnTo>
                      <a:pt x="30" y="285"/>
                    </a:lnTo>
                    <a:lnTo>
                      <a:pt x="32" y="284"/>
                    </a:lnTo>
                    <a:lnTo>
                      <a:pt x="34" y="281"/>
                    </a:lnTo>
                    <a:lnTo>
                      <a:pt x="26" y="285"/>
                    </a:lnTo>
                    <a:lnTo>
                      <a:pt x="30" y="281"/>
                    </a:lnTo>
                    <a:lnTo>
                      <a:pt x="30" y="281"/>
                    </a:lnTo>
                    <a:lnTo>
                      <a:pt x="30" y="281"/>
                    </a:lnTo>
                    <a:lnTo>
                      <a:pt x="30" y="281"/>
                    </a:lnTo>
                    <a:lnTo>
                      <a:pt x="30" y="281"/>
                    </a:lnTo>
                    <a:lnTo>
                      <a:pt x="30" y="281"/>
                    </a:lnTo>
                    <a:lnTo>
                      <a:pt x="30" y="281"/>
                    </a:lnTo>
                    <a:close/>
                    <a:moveTo>
                      <a:pt x="43" y="279"/>
                    </a:moveTo>
                    <a:lnTo>
                      <a:pt x="40" y="280"/>
                    </a:lnTo>
                    <a:lnTo>
                      <a:pt x="37" y="281"/>
                    </a:lnTo>
                    <a:lnTo>
                      <a:pt x="40" y="281"/>
                    </a:lnTo>
                    <a:lnTo>
                      <a:pt x="45" y="280"/>
                    </a:lnTo>
                    <a:lnTo>
                      <a:pt x="43" y="280"/>
                    </a:lnTo>
                    <a:lnTo>
                      <a:pt x="43" y="279"/>
                    </a:lnTo>
                    <a:lnTo>
                      <a:pt x="43" y="279"/>
                    </a:lnTo>
                    <a:lnTo>
                      <a:pt x="43" y="279"/>
                    </a:lnTo>
                    <a:lnTo>
                      <a:pt x="43" y="279"/>
                    </a:lnTo>
                    <a:lnTo>
                      <a:pt x="43" y="279"/>
                    </a:lnTo>
                    <a:lnTo>
                      <a:pt x="43" y="279"/>
                    </a:lnTo>
                    <a:lnTo>
                      <a:pt x="43" y="279"/>
                    </a:lnTo>
                    <a:close/>
                    <a:moveTo>
                      <a:pt x="91" y="265"/>
                    </a:moveTo>
                    <a:lnTo>
                      <a:pt x="85" y="265"/>
                    </a:lnTo>
                    <a:lnTo>
                      <a:pt x="77" y="267"/>
                    </a:lnTo>
                    <a:lnTo>
                      <a:pt x="75" y="267"/>
                    </a:lnTo>
                    <a:lnTo>
                      <a:pt x="71" y="268"/>
                    </a:lnTo>
                    <a:lnTo>
                      <a:pt x="63" y="272"/>
                    </a:lnTo>
                    <a:lnTo>
                      <a:pt x="62" y="275"/>
                    </a:lnTo>
                    <a:lnTo>
                      <a:pt x="66" y="276"/>
                    </a:lnTo>
                    <a:lnTo>
                      <a:pt x="70" y="275"/>
                    </a:lnTo>
                    <a:lnTo>
                      <a:pt x="75" y="272"/>
                    </a:lnTo>
                    <a:lnTo>
                      <a:pt x="79" y="272"/>
                    </a:lnTo>
                    <a:lnTo>
                      <a:pt x="85" y="271"/>
                    </a:lnTo>
                    <a:lnTo>
                      <a:pt x="87" y="271"/>
                    </a:lnTo>
                    <a:lnTo>
                      <a:pt x="89" y="271"/>
                    </a:lnTo>
                    <a:lnTo>
                      <a:pt x="91" y="271"/>
                    </a:lnTo>
                    <a:lnTo>
                      <a:pt x="89" y="268"/>
                    </a:lnTo>
                    <a:lnTo>
                      <a:pt x="91" y="265"/>
                    </a:lnTo>
                    <a:lnTo>
                      <a:pt x="91" y="265"/>
                    </a:lnTo>
                    <a:lnTo>
                      <a:pt x="91" y="265"/>
                    </a:lnTo>
                    <a:lnTo>
                      <a:pt x="91" y="265"/>
                    </a:lnTo>
                    <a:lnTo>
                      <a:pt x="91" y="265"/>
                    </a:lnTo>
                    <a:lnTo>
                      <a:pt x="91" y="265"/>
                    </a:lnTo>
                    <a:lnTo>
                      <a:pt x="91" y="265"/>
                    </a:lnTo>
                    <a:close/>
                    <a:moveTo>
                      <a:pt x="154" y="184"/>
                    </a:moveTo>
                    <a:lnTo>
                      <a:pt x="154" y="183"/>
                    </a:lnTo>
                    <a:lnTo>
                      <a:pt x="158" y="183"/>
                    </a:lnTo>
                    <a:lnTo>
                      <a:pt x="163" y="183"/>
                    </a:lnTo>
                    <a:lnTo>
                      <a:pt x="167" y="179"/>
                    </a:lnTo>
                    <a:lnTo>
                      <a:pt x="171" y="175"/>
                    </a:lnTo>
                    <a:lnTo>
                      <a:pt x="168" y="175"/>
                    </a:lnTo>
                    <a:lnTo>
                      <a:pt x="164" y="175"/>
                    </a:lnTo>
                    <a:lnTo>
                      <a:pt x="163" y="175"/>
                    </a:lnTo>
                    <a:lnTo>
                      <a:pt x="159" y="175"/>
                    </a:lnTo>
                    <a:lnTo>
                      <a:pt x="155" y="178"/>
                    </a:lnTo>
                    <a:lnTo>
                      <a:pt x="150" y="178"/>
                    </a:lnTo>
                    <a:lnTo>
                      <a:pt x="146" y="178"/>
                    </a:lnTo>
                    <a:lnTo>
                      <a:pt x="146" y="180"/>
                    </a:lnTo>
                    <a:lnTo>
                      <a:pt x="150" y="183"/>
                    </a:lnTo>
                    <a:lnTo>
                      <a:pt x="154" y="184"/>
                    </a:lnTo>
                    <a:lnTo>
                      <a:pt x="154" y="184"/>
                    </a:lnTo>
                    <a:lnTo>
                      <a:pt x="154" y="184"/>
                    </a:lnTo>
                    <a:lnTo>
                      <a:pt x="154" y="184"/>
                    </a:lnTo>
                    <a:lnTo>
                      <a:pt x="154" y="184"/>
                    </a:lnTo>
                    <a:lnTo>
                      <a:pt x="154" y="184"/>
                    </a:lnTo>
                    <a:lnTo>
                      <a:pt x="154" y="184"/>
                    </a:lnTo>
                    <a:close/>
                    <a:moveTo>
                      <a:pt x="255" y="232"/>
                    </a:moveTo>
                    <a:lnTo>
                      <a:pt x="251" y="235"/>
                    </a:lnTo>
                    <a:lnTo>
                      <a:pt x="252" y="235"/>
                    </a:lnTo>
                    <a:lnTo>
                      <a:pt x="256" y="235"/>
                    </a:lnTo>
                    <a:lnTo>
                      <a:pt x="260" y="232"/>
                    </a:lnTo>
                    <a:lnTo>
                      <a:pt x="259" y="231"/>
                    </a:lnTo>
                    <a:lnTo>
                      <a:pt x="256" y="232"/>
                    </a:lnTo>
                    <a:lnTo>
                      <a:pt x="255" y="232"/>
                    </a:lnTo>
                    <a:lnTo>
                      <a:pt x="255" y="232"/>
                    </a:lnTo>
                    <a:lnTo>
                      <a:pt x="255" y="232"/>
                    </a:lnTo>
                    <a:lnTo>
                      <a:pt x="255" y="232"/>
                    </a:lnTo>
                    <a:lnTo>
                      <a:pt x="255" y="232"/>
                    </a:lnTo>
                    <a:lnTo>
                      <a:pt x="255" y="232"/>
                    </a:lnTo>
                    <a:lnTo>
                      <a:pt x="255" y="232"/>
                    </a:lnTo>
                    <a:close/>
                    <a:moveTo>
                      <a:pt x="287" y="218"/>
                    </a:moveTo>
                    <a:lnTo>
                      <a:pt x="283" y="215"/>
                    </a:lnTo>
                    <a:lnTo>
                      <a:pt x="283" y="218"/>
                    </a:lnTo>
                    <a:lnTo>
                      <a:pt x="281" y="218"/>
                    </a:lnTo>
                    <a:lnTo>
                      <a:pt x="279" y="218"/>
                    </a:lnTo>
                    <a:lnTo>
                      <a:pt x="277" y="219"/>
                    </a:lnTo>
                    <a:lnTo>
                      <a:pt x="276" y="219"/>
                    </a:lnTo>
                    <a:lnTo>
                      <a:pt x="277" y="218"/>
                    </a:lnTo>
                    <a:lnTo>
                      <a:pt x="273" y="218"/>
                    </a:lnTo>
                    <a:lnTo>
                      <a:pt x="272" y="219"/>
                    </a:lnTo>
                    <a:lnTo>
                      <a:pt x="269" y="222"/>
                    </a:lnTo>
                    <a:lnTo>
                      <a:pt x="269" y="223"/>
                    </a:lnTo>
                    <a:lnTo>
                      <a:pt x="268" y="223"/>
                    </a:lnTo>
                    <a:lnTo>
                      <a:pt x="265" y="223"/>
                    </a:lnTo>
                    <a:lnTo>
                      <a:pt x="265" y="222"/>
                    </a:lnTo>
                    <a:lnTo>
                      <a:pt x="264" y="222"/>
                    </a:lnTo>
                    <a:lnTo>
                      <a:pt x="260" y="222"/>
                    </a:lnTo>
                    <a:lnTo>
                      <a:pt x="256" y="223"/>
                    </a:lnTo>
                    <a:lnTo>
                      <a:pt x="252" y="224"/>
                    </a:lnTo>
                    <a:lnTo>
                      <a:pt x="251" y="228"/>
                    </a:lnTo>
                    <a:lnTo>
                      <a:pt x="249" y="232"/>
                    </a:lnTo>
                    <a:lnTo>
                      <a:pt x="251" y="232"/>
                    </a:lnTo>
                    <a:lnTo>
                      <a:pt x="256" y="228"/>
                    </a:lnTo>
                    <a:lnTo>
                      <a:pt x="251" y="231"/>
                    </a:lnTo>
                    <a:lnTo>
                      <a:pt x="255" y="228"/>
                    </a:lnTo>
                    <a:lnTo>
                      <a:pt x="256" y="228"/>
                    </a:lnTo>
                    <a:lnTo>
                      <a:pt x="259" y="228"/>
                    </a:lnTo>
                    <a:lnTo>
                      <a:pt x="255" y="231"/>
                    </a:lnTo>
                    <a:lnTo>
                      <a:pt x="260" y="228"/>
                    </a:lnTo>
                    <a:lnTo>
                      <a:pt x="256" y="231"/>
                    </a:lnTo>
                    <a:lnTo>
                      <a:pt x="259" y="231"/>
                    </a:lnTo>
                    <a:lnTo>
                      <a:pt x="273" y="227"/>
                    </a:lnTo>
                    <a:lnTo>
                      <a:pt x="272" y="224"/>
                    </a:lnTo>
                    <a:lnTo>
                      <a:pt x="277" y="227"/>
                    </a:lnTo>
                    <a:lnTo>
                      <a:pt x="279" y="224"/>
                    </a:lnTo>
                    <a:lnTo>
                      <a:pt x="279" y="223"/>
                    </a:lnTo>
                    <a:lnTo>
                      <a:pt x="281" y="223"/>
                    </a:lnTo>
                    <a:lnTo>
                      <a:pt x="285" y="224"/>
                    </a:lnTo>
                    <a:lnTo>
                      <a:pt x="291" y="222"/>
                    </a:lnTo>
                    <a:lnTo>
                      <a:pt x="289" y="222"/>
                    </a:lnTo>
                    <a:lnTo>
                      <a:pt x="291" y="219"/>
                    </a:lnTo>
                    <a:lnTo>
                      <a:pt x="292" y="218"/>
                    </a:lnTo>
                    <a:lnTo>
                      <a:pt x="291" y="215"/>
                    </a:lnTo>
                    <a:lnTo>
                      <a:pt x="287" y="218"/>
                    </a:lnTo>
                    <a:lnTo>
                      <a:pt x="287" y="218"/>
                    </a:lnTo>
                    <a:lnTo>
                      <a:pt x="287" y="218"/>
                    </a:lnTo>
                    <a:lnTo>
                      <a:pt x="287" y="218"/>
                    </a:lnTo>
                    <a:lnTo>
                      <a:pt x="287" y="218"/>
                    </a:lnTo>
                    <a:lnTo>
                      <a:pt x="287" y="218"/>
                    </a:lnTo>
                    <a:lnTo>
                      <a:pt x="287" y="218"/>
                    </a:lnTo>
                    <a:close/>
                    <a:moveTo>
                      <a:pt x="186" y="130"/>
                    </a:moveTo>
                    <a:lnTo>
                      <a:pt x="188" y="130"/>
                    </a:lnTo>
                    <a:lnTo>
                      <a:pt x="194" y="130"/>
                    </a:lnTo>
                    <a:lnTo>
                      <a:pt x="195" y="127"/>
                    </a:lnTo>
                    <a:lnTo>
                      <a:pt x="198" y="126"/>
                    </a:lnTo>
                    <a:lnTo>
                      <a:pt x="194" y="126"/>
                    </a:lnTo>
                    <a:lnTo>
                      <a:pt x="190" y="123"/>
                    </a:lnTo>
                    <a:lnTo>
                      <a:pt x="186" y="123"/>
                    </a:lnTo>
                    <a:lnTo>
                      <a:pt x="184" y="126"/>
                    </a:lnTo>
                    <a:lnTo>
                      <a:pt x="178" y="130"/>
                    </a:lnTo>
                    <a:lnTo>
                      <a:pt x="178" y="131"/>
                    </a:lnTo>
                    <a:lnTo>
                      <a:pt x="180" y="130"/>
                    </a:lnTo>
                    <a:lnTo>
                      <a:pt x="178" y="134"/>
                    </a:lnTo>
                    <a:lnTo>
                      <a:pt x="186" y="130"/>
                    </a:lnTo>
                    <a:lnTo>
                      <a:pt x="186" y="130"/>
                    </a:lnTo>
                    <a:lnTo>
                      <a:pt x="186" y="130"/>
                    </a:lnTo>
                    <a:lnTo>
                      <a:pt x="186" y="130"/>
                    </a:lnTo>
                    <a:lnTo>
                      <a:pt x="186" y="130"/>
                    </a:lnTo>
                    <a:lnTo>
                      <a:pt x="186" y="130"/>
                    </a:lnTo>
                    <a:lnTo>
                      <a:pt x="186" y="130"/>
                    </a:lnTo>
                    <a:close/>
                    <a:moveTo>
                      <a:pt x="249" y="82"/>
                    </a:moveTo>
                    <a:lnTo>
                      <a:pt x="245" y="84"/>
                    </a:lnTo>
                    <a:lnTo>
                      <a:pt x="247" y="84"/>
                    </a:lnTo>
                    <a:lnTo>
                      <a:pt x="249" y="82"/>
                    </a:lnTo>
                    <a:lnTo>
                      <a:pt x="249" y="82"/>
                    </a:lnTo>
                    <a:lnTo>
                      <a:pt x="249" y="82"/>
                    </a:lnTo>
                    <a:lnTo>
                      <a:pt x="249" y="82"/>
                    </a:lnTo>
                    <a:lnTo>
                      <a:pt x="249" y="82"/>
                    </a:lnTo>
                    <a:lnTo>
                      <a:pt x="249" y="82"/>
                    </a:lnTo>
                    <a:lnTo>
                      <a:pt x="249" y="82"/>
                    </a:lnTo>
                    <a:close/>
                    <a:moveTo>
                      <a:pt x="496" y="246"/>
                    </a:moveTo>
                    <a:lnTo>
                      <a:pt x="500" y="242"/>
                    </a:lnTo>
                    <a:lnTo>
                      <a:pt x="504" y="236"/>
                    </a:lnTo>
                    <a:lnTo>
                      <a:pt x="507" y="232"/>
                    </a:lnTo>
                    <a:lnTo>
                      <a:pt x="511" y="224"/>
                    </a:lnTo>
                    <a:lnTo>
                      <a:pt x="510" y="223"/>
                    </a:lnTo>
                    <a:lnTo>
                      <a:pt x="507" y="223"/>
                    </a:lnTo>
                    <a:lnTo>
                      <a:pt x="506" y="224"/>
                    </a:lnTo>
                    <a:lnTo>
                      <a:pt x="504" y="224"/>
                    </a:lnTo>
                    <a:lnTo>
                      <a:pt x="502" y="227"/>
                    </a:lnTo>
                    <a:lnTo>
                      <a:pt x="504" y="227"/>
                    </a:lnTo>
                    <a:lnTo>
                      <a:pt x="502" y="228"/>
                    </a:lnTo>
                    <a:lnTo>
                      <a:pt x="502" y="231"/>
                    </a:lnTo>
                    <a:lnTo>
                      <a:pt x="500" y="232"/>
                    </a:lnTo>
                    <a:lnTo>
                      <a:pt x="498" y="235"/>
                    </a:lnTo>
                    <a:lnTo>
                      <a:pt x="500" y="235"/>
                    </a:lnTo>
                    <a:lnTo>
                      <a:pt x="498" y="236"/>
                    </a:lnTo>
                    <a:lnTo>
                      <a:pt x="500" y="236"/>
                    </a:lnTo>
                    <a:lnTo>
                      <a:pt x="502" y="236"/>
                    </a:lnTo>
                    <a:lnTo>
                      <a:pt x="498" y="240"/>
                    </a:lnTo>
                    <a:lnTo>
                      <a:pt x="496" y="246"/>
                    </a:lnTo>
                    <a:lnTo>
                      <a:pt x="496" y="246"/>
                    </a:lnTo>
                    <a:lnTo>
                      <a:pt x="496" y="246"/>
                    </a:lnTo>
                    <a:lnTo>
                      <a:pt x="496" y="246"/>
                    </a:lnTo>
                    <a:lnTo>
                      <a:pt x="496" y="246"/>
                    </a:lnTo>
                    <a:lnTo>
                      <a:pt x="496" y="246"/>
                    </a:lnTo>
                    <a:lnTo>
                      <a:pt x="496" y="246"/>
                    </a:lnTo>
                    <a:close/>
                    <a:moveTo>
                      <a:pt x="507" y="222"/>
                    </a:moveTo>
                    <a:lnTo>
                      <a:pt x="506" y="222"/>
                    </a:lnTo>
                    <a:lnTo>
                      <a:pt x="507" y="219"/>
                    </a:lnTo>
                    <a:lnTo>
                      <a:pt x="510" y="222"/>
                    </a:lnTo>
                    <a:lnTo>
                      <a:pt x="514" y="223"/>
                    </a:lnTo>
                    <a:lnTo>
                      <a:pt x="518" y="223"/>
                    </a:lnTo>
                    <a:lnTo>
                      <a:pt x="519" y="219"/>
                    </a:lnTo>
                    <a:lnTo>
                      <a:pt x="518" y="219"/>
                    </a:lnTo>
                    <a:lnTo>
                      <a:pt x="515" y="219"/>
                    </a:lnTo>
                    <a:lnTo>
                      <a:pt x="514" y="218"/>
                    </a:lnTo>
                    <a:lnTo>
                      <a:pt x="511" y="215"/>
                    </a:lnTo>
                    <a:lnTo>
                      <a:pt x="515" y="218"/>
                    </a:lnTo>
                    <a:lnTo>
                      <a:pt x="518" y="218"/>
                    </a:lnTo>
                    <a:lnTo>
                      <a:pt x="519" y="218"/>
                    </a:lnTo>
                    <a:lnTo>
                      <a:pt x="519" y="215"/>
                    </a:lnTo>
                    <a:lnTo>
                      <a:pt x="522" y="215"/>
                    </a:lnTo>
                    <a:lnTo>
                      <a:pt x="523" y="215"/>
                    </a:lnTo>
                    <a:lnTo>
                      <a:pt x="523" y="214"/>
                    </a:lnTo>
                    <a:lnTo>
                      <a:pt x="519" y="214"/>
                    </a:lnTo>
                    <a:lnTo>
                      <a:pt x="518" y="214"/>
                    </a:lnTo>
                    <a:lnTo>
                      <a:pt x="514" y="215"/>
                    </a:lnTo>
                    <a:lnTo>
                      <a:pt x="515" y="214"/>
                    </a:lnTo>
                    <a:lnTo>
                      <a:pt x="519" y="211"/>
                    </a:lnTo>
                    <a:lnTo>
                      <a:pt x="514" y="211"/>
                    </a:lnTo>
                    <a:lnTo>
                      <a:pt x="511" y="211"/>
                    </a:lnTo>
                    <a:lnTo>
                      <a:pt x="510" y="214"/>
                    </a:lnTo>
                    <a:lnTo>
                      <a:pt x="510" y="211"/>
                    </a:lnTo>
                    <a:lnTo>
                      <a:pt x="507" y="211"/>
                    </a:lnTo>
                    <a:lnTo>
                      <a:pt x="506" y="214"/>
                    </a:lnTo>
                    <a:lnTo>
                      <a:pt x="506" y="215"/>
                    </a:lnTo>
                    <a:lnTo>
                      <a:pt x="504" y="215"/>
                    </a:lnTo>
                    <a:lnTo>
                      <a:pt x="504" y="214"/>
                    </a:lnTo>
                    <a:lnTo>
                      <a:pt x="502" y="215"/>
                    </a:lnTo>
                    <a:lnTo>
                      <a:pt x="500" y="218"/>
                    </a:lnTo>
                    <a:lnTo>
                      <a:pt x="502" y="218"/>
                    </a:lnTo>
                    <a:lnTo>
                      <a:pt x="502" y="219"/>
                    </a:lnTo>
                    <a:lnTo>
                      <a:pt x="504" y="222"/>
                    </a:lnTo>
                    <a:lnTo>
                      <a:pt x="502" y="222"/>
                    </a:lnTo>
                    <a:lnTo>
                      <a:pt x="502" y="223"/>
                    </a:lnTo>
                    <a:lnTo>
                      <a:pt x="502" y="224"/>
                    </a:lnTo>
                    <a:lnTo>
                      <a:pt x="504" y="224"/>
                    </a:lnTo>
                    <a:lnTo>
                      <a:pt x="506" y="223"/>
                    </a:lnTo>
                    <a:lnTo>
                      <a:pt x="507" y="222"/>
                    </a:lnTo>
                    <a:lnTo>
                      <a:pt x="507" y="222"/>
                    </a:lnTo>
                    <a:lnTo>
                      <a:pt x="507" y="222"/>
                    </a:lnTo>
                    <a:lnTo>
                      <a:pt x="507" y="222"/>
                    </a:lnTo>
                    <a:lnTo>
                      <a:pt x="507" y="222"/>
                    </a:lnTo>
                    <a:lnTo>
                      <a:pt x="507" y="222"/>
                    </a:lnTo>
                    <a:lnTo>
                      <a:pt x="507" y="222"/>
                    </a:lnTo>
                    <a:close/>
                    <a:moveTo>
                      <a:pt x="515" y="238"/>
                    </a:moveTo>
                    <a:lnTo>
                      <a:pt x="515" y="240"/>
                    </a:lnTo>
                    <a:lnTo>
                      <a:pt x="519" y="240"/>
                    </a:lnTo>
                    <a:lnTo>
                      <a:pt x="523" y="238"/>
                    </a:lnTo>
                    <a:lnTo>
                      <a:pt x="523" y="236"/>
                    </a:lnTo>
                    <a:lnTo>
                      <a:pt x="524" y="235"/>
                    </a:lnTo>
                    <a:lnTo>
                      <a:pt x="527" y="236"/>
                    </a:lnTo>
                    <a:lnTo>
                      <a:pt x="528" y="236"/>
                    </a:lnTo>
                    <a:lnTo>
                      <a:pt x="528" y="232"/>
                    </a:lnTo>
                    <a:lnTo>
                      <a:pt x="528" y="231"/>
                    </a:lnTo>
                    <a:lnTo>
                      <a:pt x="523" y="231"/>
                    </a:lnTo>
                    <a:lnTo>
                      <a:pt x="519" y="231"/>
                    </a:lnTo>
                    <a:lnTo>
                      <a:pt x="519" y="232"/>
                    </a:lnTo>
                    <a:lnTo>
                      <a:pt x="518" y="235"/>
                    </a:lnTo>
                    <a:lnTo>
                      <a:pt x="519" y="235"/>
                    </a:lnTo>
                    <a:lnTo>
                      <a:pt x="518" y="236"/>
                    </a:lnTo>
                    <a:lnTo>
                      <a:pt x="515" y="238"/>
                    </a:lnTo>
                    <a:lnTo>
                      <a:pt x="515" y="238"/>
                    </a:lnTo>
                    <a:lnTo>
                      <a:pt x="515" y="238"/>
                    </a:lnTo>
                    <a:lnTo>
                      <a:pt x="515" y="238"/>
                    </a:lnTo>
                    <a:lnTo>
                      <a:pt x="515" y="238"/>
                    </a:lnTo>
                    <a:lnTo>
                      <a:pt x="515" y="238"/>
                    </a:lnTo>
                    <a:lnTo>
                      <a:pt x="515" y="238"/>
                    </a:lnTo>
                    <a:close/>
                    <a:moveTo>
                      <a:pt x="518" y="248"/>
                    </a:moveTo>
                    <a:lnTo>
                      <a:pt x="515" y="248"/>
                    </a:lnTo>
                    <a:lnTo>
                      <a:pt x="518" y="246"/>
                    </a:lnTo>
                    <a:lnTo>
                      <a:pt x="518" y="242"/>
                    </a:lnTo>
                    <a:lnTo>
                      <a:pt x="514" y="244"/>
                    </a:lnTo>
                    <a:lnTo>
                      <a:pt x="510" y="244"/>
                    </a:lnTo>
                    <a:lnTo>
                      <a:pt x="514" y="246"/>
                    </a:lnTo>
                    <a:lnTo>
                      <a:pt x="511" y="246"/>
                    </a:lnTo>
                    <a:lnTo>
                      <a:pt x="510" y="248"/>
                    </a:lnTo>
                    <a:lnTo>
                      <a:pt x="506" y="248"/>
                    </a:lnTo>
                    <a:lnTo>
                      <a:pt x="504" y="250"/>
                    </a:lnTo>
                    <a:lnTo>
                      <a:pt x="507" y="250"/>
                    </a:lnTo>
                    <a:lnTo>
                      <a:pt x="510" y="250"/>
                    </a:lnTo>
                    <a:lnTo>
                      <a:pt x="507" y="252"/>
                    </a:lnTo>
                    <a:lnTo>
                      <a:pt x="510" y="252"/>
                    </a:lnTo>
                    <a:lnTo>
                      <a:pt x="507" y="253"/>
                    </a:lnTo>
                    <a:lnTo>
                      <a:pt x="506" y="253"/>
                    </a:lnTo>
                    <a:lnTo>
                      <a:pt x="504" y="255"/>
                    </a:lnTo>
                    <a:lnTo>
                      <a:pt x="510" y="255"/>
                    </a:lnTo>
                    <a:lnTo>
                      <a:pt x="507" y="257"/>
                    </a:lnTo>
                    <a:lnTo>
                      <a:pt x="506" y="257"/>
                    </a:lnTo>
                    <a:lnTo>
                      <a:pt x="507" y="259"/>
                    </a:lnTo>
                    <a:lnTo>
                      <a:pt x="504" y="259"/>
                    </a:lnTo>
                    <a:lnTo>
                      <a:pt x="502" y="259"/>
                    </a:lnTo>
                    <a:lnTo>
                      <a:pt x="500" y="261"/>
                    </a:lnTo>
                    <a:lnTo>
                      <a:pt x="502" y="261"/>
                    </a:lnTo>
                    <a:lnTo>
                      <a:pt x="504" y="261"/>
                    </a:lnTo>
                    <a:lnTo>
                      <a:pt x="506" y="261"/>
                    </a:lnTo>
                    <a:lnTo>
                      <a:pt x="506" y="263"/>
                    </a:lnTo>
                    <a:lnTo>
                      <a:pt x="507" y="261"/>
                    </a:lnTo>
                    <a:lnTo>
                      <a:pt x="506" y="265"/>
                    </a:lnTo>
                    <a:lnTo>
                      <a:pt x="506" y="267"/>
                    </a:lnTo>
                    <a:lnTo>
                      <a:pt x="504" y="268"/>
                    </a:lnTo>
                    <a:lnTo>
                      <a:pt x="506" y="268"/>
                    </a:lnTo>
                    <a:lnTo>
                      <a:pt x="504" y="271"/>
                    </a:lnTo>
                    <a:lnTo>
                      <a:pt x="507" y="271"/>
                    </a:lnTo>
                    <a:lnTo>
                      <a:pt x="510" y="268"/>
                    </a:lnTo>
                    <a:lnTo>
                      <a:pt x="514" y="265"/>
                    </a:lnTo>
                    <a:lnTo>
                      <a:pt x="510" y="265"/>
                    </a:lnTo>
                    <a:lnTo>
                      <a:pt x="515" y="261"/>
                    </a:lnTo>
                    <a:lnTo>
                      <a:pt x="514" y="261"/>
                    </a:lnTo>
                    <a:lnTo>
                      <a:pt x="515" y="259"/>
                    </a:lnTo>
                    <a:lnTo>
                      <a:pt x="514" y="259"/>
                    </a:lnTo>
                    <a:lnTo>
                      <a:pt x="515" y="257"/>
                    </a:lnTo>
                    <a:lnTo>
                      <a:pt x="518" y="257"/>
                    </a:lnTo>
                    <a:lnTo>
                      <a:pt x="519" y="250"/>
                    </a:lnTo>
                    <a:lnTo>
                      <a:pt x="518" y="248"/>
                    </a:lnTo>
                    <a:lnTo>
                      <a:pt x="518" y="248"/>
                    </a:lnTo>
                    <a:lnTo>
                      <a:pt x="518" y="248"/>
                    </a:lnTo>
                    <a:lnTo>
                      <a:pt x="518" y="248"/>
                    </a:lnTo>
                    <a:lnTo>
                      <a:pt x="518" y="248"/>
                    </a:lnTo>
                    <a:lnTo>
                      <a:pt x="518" y="248"/>
                    </a:lnTo>
                    <a:lnTo>
                      <a:pt x="518" y="24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119">
                <a:extLst>
                  <a:ext uri="{FF2B5EF4-FFF2-40B4-BE49-F238E27FC236}">
                    <a16:creationId xmlns:a16="http://schemas.microsoft.com/office/drawing/2014/main" id="{B6DCE10B-3EC2-44C8-8270-C77FB39C76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037" y="2930529"/>
                <a:ext cx="663575" cy="522289"/>
              </a:xfrm>
              <a:custGeom>
                <a:avLst/>
                <a:gdLst>
                  <a:gd name="T0" fmla="*/ 378 w 418"/>
                  <a:gd name="T1" fmla="*/ 206 h 329"/>
                  <a:gd name="T2" fmla="*/ 357 w 418"/>
                  <a:gd name="T3" fmla="*/ 233 h 329"/>
                  <a:gd name="T4" fmla="*/ 336 w 418"/>
                  <a:gd name="T5" fmla="*/ 259 h 329"/>
                  <a:gd name="T6" fmla="*/ 317 w 418"/>
                  <a:gd name="T7" fmla="*/ 259 h 329"/>
                  <a:gd name="T8" fmla="*/ 281 w 418"/>
                  <a:gd name="T9" fmla="*/ 255 h 329"/>
                  <a:gd name="T10" fmla="*/ 264 w 418"/>
                  <a:gd name="T11" fmla="*/ 241 h 329"/>
                  <a:gd name="T12" fmla="*/ 248 w 418"/>
                  <a:gd name="T13" fmla="*/ 193 h 329"/>
                  <a:gd name="T14" fmla="*/ 256 w 418"/>
                  <a:gd name="T15" fmla="*/ 153 h 329"/>
                  <a:gd name="T16" fmla="*/ 264 w 418"/>
                  <a:gd name="T17" fmla="*/ 132 h 329"/>
                  <a:gd name="T18" fmla="*/ 261 w 418"/>
                  <a:gd name="T19" fmla="*/ 120 h 329"/>
                  <a:gd name="T20" fmla="*/ 241 w 418"/>
                  <a:gd name="T21" fmla="*/ 104 h 329"/>
                  <a:gd name="T22" fmla="*/ 228 w 418"/>
                  <a:gd name="T23" fmla="*/ 60 h 329"/>
                  <a:gd name="T24" fmla="*/ 194 w 418"/>
                  <a:gd name="T25" fmla="*/ 67 h 329"/>
                  <a:gd name="T26" fmla="*/ 172 w 418"/>
                  <a:gd name="T27" fmla="*/ 36 h 329"/>
                  <a:gd name="T28" fmla="*/ 127 w 418"/>
                  <a:gd name="T29" fmla="*/ 18 h 329"/>
                  <a:gd name="T30" fmla="*/ 1 w 418"/>
                  <a:gd name="T31" fmla="*/ 14 h 329"/>
                  <a:gd name="T32" fmla="*/ 4 w 418"/>
                  <a:gd name="T33" fmla="*/ 33 h 329"/>
                  <a:gd name="T34" fmla="*/ 6 w 418"/>
                  <a:gd name="T35" fmla="*/ 56 h 329"/>
                  <a:gd name="T36" fmla="*/ 17 w 418"/>
                  <a:gd name="T37" fmla="*/ 91 h 329"/>
                  <a:gd name="T38" fmla="*/ 14 w 418"/>
                  <a:gd name="T39" fmla="*/ 91 h 329"/>
                  <a:gd name="T40" fmla="*/ 9 w 418"/>
                  <a:gd name="T41" fmla="*/ 97 h 329"/>
                  <a:gd name="T42" fmla="*/ 20 w 418"/>
                  <a:gd name="T43" fmla="*/ 109 h 329"/>
                  <a:gd name="T44" fmla="*/ 37 w 418"/>
                  <a:gd name="T45" fmla="*/ 132 h 329"/>
                  <a:gd name="T46" fmla="*/ 54 w 418"/>
                  <a:gd name="T47" fmla="*/ 164 h 329"/>
                  <a:gd name="T48" fmla="*/ 70 w 418"/>
                  <a:gd name="T49" fmla="*/ 168 h 329"/>
                  <a:gd name="T50" fmla="*/ 54 w 418"/>
                  <a:gd name="T51" fmla="*/ 148 h 329"/>
                  <a:gd name="T52" fmla="*/ 50 w 418"/>
                  <a:gd name="T53" fmla="*/ 110 h 329"/>
                  <a:gd name="T54" fmla="*/ 45 w 418"/>
                  <a:gd name="T55" fmla="*/ 100 h 329"/>
                  <a:gd name="T56" fmla="*/ 36 w 418"/>
                  <a:gd name="T57" fmla="*/ 73 h 329"/>
                  <a:gd name="T58" fmla="*/ 24 w 418"/>
                  <a:gd name="T59" fmla="*/ 43 h 329"/>
                  <a:gd name="T60" fmla="*/ 37 w 418"/>
                  <a:gd name="T61" fmla="*/ 22 h 329"/>
                  <a:gd name="T62" fmla="*/ 53 w 418"/>
                  <a:gd name="T63" fmla="*/ 30 h 329"/>
                  <a:gd name="T64" fmla="*/ 53 w 418"/>
                  <a:gd name="T65" fmla="*/ 61 h 329"/>
                  <a:gd name="T66" fmla="*/ 62 w 418"/>
                  <a:gd name="T67" fmla="*/ 84 h 329"/>
                  <a:gd name="T68" fmla="*/ 70 w 418"/>
                  <a:gd name="T69" fmla="*/ 97 h 329"/>
                  <a:gd name="T70" fmla="*/ 83 w 418"/>
                  <a:gd name="T71" fmla="*/ 109 h 329"/>
                  <a:gd name="T72" fmla="*/ 81 w 418"/>
                  <a:gd name="T73" fmla="*/ 120 h 329"/>
                  <a:gd name="T74" fmla="*/ 87 w 418"/>
                  <a:gd name="T75" fmla="*/ 130 h 329"/>
                  <a:gd name="T76" fmla="*/ 98 w 418"/>
                  <a:gd name="T77" fmla="*/ 148 h 329"/>
                  <a:gd name="T78" fmla="*/ 125 w 418"/>
                  <a:gd name="T79" fmla="*/ 197 h 329"/>
                  <a:gd name="T80" fmla="*/ 123 w 418"/>
                  <a:gd name="T81" fmla="*/ 221 h 329"/>
                  <a:gd name="T82" fmla="*/ 134 w 418"/>
                  <a:gd name="T83" fmla="*/ 246 h 329"/>
                  <a:gd name="T84" fmla="*/ 167 w 418"/>
                  <a:gd name="T85" fmla="*/ 267 h 329"/>
                  <a:gd name="T86" fmla="*/ 208 w 418"/>
                  <a:gd name="T87" fmla="*/ 291 h 329"/>
                  <a:gd name="T88" fmla="*/ 234 w 418"/>
                  <a:gd name="T89" fmla="*/ 306 h 329"/>
                  <a:gd name="T90" fmla="*/ 276 w 418"/>
                  <a:gd name="T91" fmla="*/ 299 h 329"/>
                  <a:gd name="T92" fmla="*/ 285 w 418"/>
                  <a:gd name="T93" fmla="*/ 298 h 329"/>
                  <a:gd name="T94" fmla="*/ 316 w 418"/>
                  <a:gd name="T95" fmla="*/ 328 h 329"/>
                  <a:gd name="T96" fmla="*/ 326 w 418"/>
                  <a:gd name="T97" fmla="*/ 302 h 329"/>
                  <a:gd name="T98" fmla="*/ 342 w 418"/>
                  <a:gd name="T99" fmla="*/ 288 h 329"/>
                  <a:gd name="T100" fmla="*/ 346 w 418"/>
                  <a:gd name="T101" fmla="*/ 268 h 329"/>
                  <a:gd name="T102" fmla="*/ 376 w 418"/>
                  <a:gd name="T103" fmla="*/ 268 h 329"/>
                  <a:gd name="T104" fmla="*/ 393 w 418"/>
                  <a:gd name="T105" fmla="*/ 263 h 329"/>
                  <a:gd name="T106" fmla="*/ 400 w 418"/>
                  <a:gd name="T107" fmla="*/ 238 h 329"/>
                  <a:gd name="T108" fmla="*/ 418 w 418"/>
                  <a:gd name="T109" fmla="*/ 207 h 329"/>
                  <a:gd name="T110" fmla="*/ 417 w 418"/>
                  <a:gd name="T111" fmla="*/ 202 h 329"/>
                  <a:gd name="T112" fmla="*/ 252 w 418"/>
                  <a:gd name="T113" fmla="*/ 19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8" h="329">
                    <a:moveTo>
                      <a:pt x="417" y="202"/>
                    </a:moveTo>
                    <a:lnTo>
                      <a:pt x="410" y="202"/>
                    </a:lnTo>
                    <a:lnTo>
                      <a:pt x="409" y="205"/>
                    </a:lnTo>
                    <a:lnTo>
                      <a:pt x="406" y="205"/>
                    </a:lnTo>
                    <a:lnTo>
                      <a:pt x="400" y="202"/>
                    </a:lnTo>
                    <a:lnTo>
                      <a:pt x="396" y="202"/>
                    </a:lnTo>
                    <a:lnTo>
                      <a:pt x="392" y="202"/>
                    </a:lnTo>
                    <a:lnTo>
                      <a:pt x="378" y="206"/>
                    </a:lnTo>
                    <a:lnTo>
                      <a:pt x="369" y="207"/>
                    </a:lnTo>
                    <a:lnTo>
                      <a:pt x="362" y="210"/>
                    </a:lnTo>
                    <a:lnTo>
                      <a:pt x="361" y="215"/>
                    </a:lnTo>
                    <a:lnTo>
                      <a:pt x="361" y="214"/>
                    </a:lnTo>
                    <a:lnTo>
                      <a:pt x="360" y="219"/>
                    </a:lnTo>
                    <a:lnTo>
                      <a:pt x="357" y="225"/>
                    </a:lnTo>
                    <a:lnTo>
                      <a:pt x="357" y="229"/>
                    </a:lnTo>
                    <a:lnTo>
                      <a:pt x="357" y="233"/>
                    </a:lnTo>
                    <a:lnTo>
                      <a:pt x="352" y="237"/>
                    </a:lnTo>
                    <a:lnTo>
                      <a:pt x="349" y="242"/>
                    </a:lnTo>
                    <a:lnTo>
                      <a:pt x="346" y="246"/>
                    </a:lnTo>
                    <a:lnTo>
                      <a:pt x="342" y="247"/>
                    </a:lnTo>
                    <a:lnTo>
                      <a:pt x="338" y="251"/>
                    </a:lnTo>
                    <a:lnTo>
                      <a:pt x="340" y="254"/>
                    </a:lnTo>
                    <a:lnTo>
                      <a:pt x="338" y="258"/>
                    </a:lnTo>
                    <a:lnTo>
                      <a:pt x="336" y="259"/>
                    </a:lnTo>
                    <a:lnTo>
                      <a:pt x="334" y="259"/>
                    </a:lnTo>
                    <a:lnTo>
                      <a:pt x="330" y="259"/>
                    </a:lnTo>
                    <a:lnTo>
                      <a:pt x="330" y="258"/>
                    </a:lnTo>
                    <a:lnTo>
                      <a:pt x="330" y="255"/>
                    </a:lnTo>
                    <a:lnTo>
                      <a:pt x="329" y="254"/>
                    </a:lnTo>
                    <a:lnTo>
                      <a:pt x="323" y="254"/>
                    </a:lnTo>
                    <a:lnTo>
                      <a:pt x="319" y="255"/>
                    </a:lnTo>
                    <a:lnTo>
                      <a:pt x="317" y="259"/>
                    </a:lnTo>
                    <a:lnTo>
                      <a:pt x="316" y="258"/>
                    </a:lnTo>
                    <a:lnTo>
                      <a:pt x="309" y="259"/>
                    </a:lnTo>
                    <a:lnTo>
                      <a:pt x="301" y="260"/>
                    </a:lnTo>
                    <a:lnTo>
                      <a:pt x="300" y="262"/>
                    </a:lnTo>
                    <a:lnTo>
                      <a:pt x="295" y="263"/>
                    </a:lnTo>
                    <a:lnTo>
                      <a:pt x="291" y="263"/>
                    </a:lnTo>
                    <a:lnTo>
                      <a:pt x="287" y="262"/>
                    </a:lnTo>
                    <a:lnTo>
                      <a:pt x="281" y="255"/>
                    </a:lnTo>
                    <a:lnTo>
                      <a:pt x="276" y="254"/>
                    </a:lnTo>
                    <a:lnTo>
                      <a:pt x="269" y="254"/>
                    </a:lnTo>
                    <a:lnTo>
                      <a:pt x="268" y="254"/>
                    </a:lnTo>
                    <a:lnTo>
                      <a:pt x="268" y="251"/>
                    </a:lnTo>
                    <a:lnTo>
                      <a:pt x="269" y="251"/>
                    </a:lnTo>
                    <a:lnTo>
                      <a:pt x="268" y="250"/>
                    </a:lnTo>
                    <a:lnTo>
                      <a:pt x="265" y="247"/>
                    </a:lnTo>
                    <a:lnTo>
                      <a:pt x="264" y="241"/>
                    </a:lnTo>
                    <a:lnTo>
                      <a:pt x="260" y="231"/>
                    </a:lnTo>
                    <a:lnTo>
                      <a:pt x="256" y="223"/>
                    </a:lnTo>
                    <a:lnTo>
                      <a:pt x="252" y="215"/>
                    </a:lnTo>
                    <a:lnTo>
                      <a:pt x="251" y="206"/>
                    </a:lnTo>
                    <a:lnTo>
                      <a:pt x="251" y="205"/>
                    </a:lnTo>
                    <a:lnTo>
                      <a:pt x="248" y="202"/>
                    </a:lnTo>
                    <a:lnTo>
                      <a:pt x="248" y="197"/>
                    </a:lnTo>
                    <a:lnTo>
                      <a:pt x="248" y="193"/>
                    </a:lnTo>
                    <a:lnTo>
                      <a:pt x="248" y="187"/>
                    </a:lnTo>
                    <a:lnTo>
                      <a:pt x="251" y="180"/>
                    </a:lnTo>
                    <a:lnTo>
                      <a:pt x="252" y="174"/>
                    </a:lnTo>
                    <a:lnTo>
                      <a:pt x="255" y="168"/>
                    </a:lnTo>
                    <a:lnTo>
                      <a:pt x="255" y="164"/>
                    </a:lnTo>
                    <a:lnTo>
                      <a:pt x="252" y="162"/>
                    </a:lnTo>
                    <a:lnTo>
                      <a:pt x="255" y="161"/>
                    </a:lnTo>
                    <a:lnTo>
                      <a:pt x="256" y="153"/>
                    </a:lnTo>
                    <a:lnTo>
                      <a:pt x="255" y="149"/>
                    </a:lnTo>
                    <a:lnTo>
                      <a:pt x="256" y="149"/>
                    </a:lnTo>
                    <a:lnTo>
                      <a:pt x="259" y="144"/>
                    </a:lnTo>
                    <a:lnTo>
                      <a:pt x="260" y="141"/>
                    </a:lnTo>
                    <a:lnTo>
                      <a:pt x="259" y="136"/>
                    </a:lnTo>
                    <a:lnTo>
                      <a:pt x="260" y="133"/>
                    </a:lnTo>
                    <a:lnTo>
                      <a:pt x="261" y="133"/>
                    </a:lnTo>
                    <a:lnTo>
                      <a:pt x="264" y="132"/>
                    </a:lnTo>
                    <a:lnTo>
                      <a:pt x="264" y="133"/>
                    </a:lnTo>
                    <a:lnTo>
                      <a:pt x="264" y="137"/>
                    </a:lnTo>
                    <a:lnTo>
                      <a:pt x="272" y="122"/>
                    </a:lnTo>
                    <a:lnTo>
                      <a:pt x="268" y="124"/>
                    </a:lnTo>
                    <a:lnTo>
                      <a:pt x="268" y="124"/>
                    </a:lnTo>
                    <a:lnTo>
                      <a:pt x="268" y="124"/>
                    </a:lnTo>
                    <a:lnTo>
                      <a:pt x="264" y="122"/>
                    </a:lnTo>
                    <a:lnTo>
                      <a:pt x="261" y="120"/>
                    </a:lnTo>
                    <a:lnTo>
                      <a:pt x="259" y="120"/>
                    </a:lnTo>
                    <a:lnTo>
                      <a:pt x="255" y="120"/>
                    </a:lnTo>
                    <a:lnTo>
                      <a:pt x="251" y="117"/>
                    </a:lnTo>
                    <a:lnTo>
                      <a:pt x="247" y="114"/>
                    </a:lnTo>
                    <a:lnTo>
                      <a:pt x="245" y="114"/>
                    </a:lnTo>
                    <a:lnTo>
                      <a:pt x="243" y="113"/>
                    </a:lnTo>
                    <a:lnTo>
                      <a:pt x="241" y="106"/>
                    </a:lnTo>
                    <a:lnTo>
                      <a:pt x="241" y="104"/>
                    </a:lnTo>
                    <a:lnTo>
                      <a:pt x="241" y="97"/>
                    </a:lnTo>
                    <a:lnTo>
                      <a:pt x="241" y="93"/>
                    </a:lnTo>
                    <a:lnTo>
                      <a:pt x="239" y="91"/>
                    </a:lnTo>
                    <a:lnTo>
                      <a:pt x="235" y="83"/>
                    </a:lnTo>
                    <a:lnTo>
                      <a:pt x="232" y="75"/>
                    </a:lnTo>
                    <a:lnTo>
                      <a:pt x="232" y="67"/>
                    </a:lnTo>
                    <a:lnTo>
                      <a:pt x="230" y="63"/>
                    </a:lnTo>
                    <a:lnTo>
                      <a:pt x="228" y="60"/>
                    </a:lnTo>
                    <a:lnTo>
                      <a:pt x="222" y="53"/>
                    </a:lnTo>
                    <a:lnTo>
                      <a:pt x="219" y="53"/>
                    </a:lnTo>
                    <a:lnTo>
                      <a:pt x="211" y="52"/>
                    </a:lnTo>
                    <a:lnTo>
                      <a:pt x="203" y="53"/>
                    </a:lnTo>
                    <a:lnTo>
                      <a:pt x="202" y="57"/>
                    </a:lnTo>
                    <a:lnTo>
                      <a:pt x="199" y="61"/>
                    </a:lnTo>
                    <a:lnTo>
                      <a:pt x="195" y="65"/>
                    </a:lnTo>
                    <a:lnTo>
                      <a:pt x="194" y="67"/>
                    </a:lnTo>
                    <a:lnTo>
                      <a:pt x="190" y="67"/>
                    </a:lnTo>
                    <a:lnTo>
                      <a:pt x="186" y="65"/>
                    </a:lnTo>
                    <a:lnTo>
                      <a:pt x="180" y="61"/>
                    </a:lnTo>
                    <a:lnTo>
                      <a:pt x="176" y="56"/>
                    </a:lnTo>
                    <a:lnTo>
                      <a:pt x="175" y="49"/>
                    </a:lnTo>
                    <a:lnTo>
                      <a:pt x="175" y="47"/>
                    </a:lnTo>
                    <a:lnTo>
                      <a:pt x="175" y="40"/>
                    </a:lnTo>
                    <a:lnTo>
                      <a:pt x="172" y="36"/>
                    </a:lnTo>
                    <a:lnTo>
                      <a:pt x="168" y="35"/>
                    </a:lnTo>
                    <a:lnTo>
                      <a:pt x="167" y="31"/>
                    </a:lnTo>
                    <a:lnTo>
                      <a:pt x="163" y="26"/>
                    </a:lnTo>
                    <a:lnTo>
                      <a:pt x="159" y="23"/>
                    </a:lnTo>
                    <a:lnTo>
                      <a:pt x="158" y="19"/>
                    </a:lnTo>
                    <a:lnTo>
                      <a:pt x="158" y="18"/>
                    </a:lnTo>
                    <a:lnTo>
                      <a:pt x="155" y="18"/>
                    </a:lnTo>
                    <a:lnTo>
                      <a:pt x="127" y="18"/>
                    </a:lnTo>
                    <a:lnTo>
                      <a:pt x="127" y="26"/>
                    </a:lnTo>
                    <a:lnTo>
                      <a:pt x="85" y="26"/>
                    </a:lnTo>
                    <a:lnTo>
                      <a:pt x="36" y="4"/>
                    </a:lnTo>
                    <a:lnTo>
                      <a:pt x="37" y="0"/>
                    </a:lnTo>
                    <a:lnTo>
                      <a:pt x="0" y="4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4"/>
                    </a:lnTo>
                    <a:lnTo>
                      <a:pt x="4" y="16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22"/>
                    </a:lnTo>
                    <a:lnTo>
                      <a:pt x="1" y="26"/>
                    </a:lnTo>
                    <a:lnTo>
                      <a:pt x="4" y="27"/>
                    </a:lnTo>
                    <a:lnTo>
                      <a:pt x="1" y="31"/>
                    </a:lnTo>
                    <a:lnTo>
                      <a:pt x="4" y="33"/>
                    </a:lnTo>
                    <a:lnTo>
                      <a:pt x="4" y="35"/>
                    </a:lnTo>
                    <a:lnTo>
                      <a:pt x="4" y="36"/>
                    </a:lnTo>
                    <a:lnTo>
                      <a:pt x="4" y="40"/>
                    </a:lnTo>
                    <a:lnTo>
                      <a:pt x="5" y="43"/>
                    </a:lnTo>
                    <a:lnTo>
                      <a:pt x="5" y="47"/>
                    </a:lnTo>
                    <a:lnTo>
                      <a:pt x="4" y="48"/>
                    </a:lnTo>
                    <a:lnTo>
                      <a:pt x="4" y="49"/>
                    </a:lnTo>
                    <a:lnTo>
                      <a:pt x="6" y="56"/>
                    </a:lnTo>
                    <a:lnTo>
                      <a:pt x="10" y="60"/>
                    </a:lnTo>
                    <a:lnTo>
                      <a:pt x="17" y="67"/>
                    </a:lnTo>
                    <a:lnTo>
                      <a:pt x="20" y="75"/>
                    </a:lnTo>
                    <a:lnTo>
                      <a:pt x="20" y="79"/>
                    </a:lnTo>
                    <a:lnTo>
                      <a:pt x="20" y="83"/>
                    </a:lnTo>
                    <a:lnTo>
                      <a:pt x="17" y="87"/>
                    </a:lnTo>
                    <a:lnTo>
                      <a:pt x="17" y="88"/>
                    </a:lnTo>
                    <a:lnTo>
                      <a:pt x="17" y="91"/>
                    </a:lnTo>
                    <a:lnTo>
                      <a:pt x="18" y="91"/>
                    </a:lnTo>
                    <a:lnTo>
                      <a:pt x="18" y="87"/>
                    </a:lnTo>
                    <a:lnTo>
                      <a:pt x="20" y="88"/>
                    </a:lnTo>
                    <a:lnTo>
                      <a:pt x="20" y="92"/>
                    </a:lnTo>
                    <a:lnTo>
                      <a:pt x="18" y="96"/>
                    </a:lnTo>
                    <a:lnTo>
                      <a:pt x="18" y="92"/>
                    </a:lnTo>
                    <a:lnTo>
                      <a:pt x="17" y="92"/>
                    </a:lnTo>
                    <a:lnTo>
                      <a:pt x="14" y="91"/>
                    </a:lnTo>
                    <a:lnTo>
                      <a:pt x="13" y="88"/>
                    </a:lnTo>
                    <a:lnTo>
                      <a:pt x="10" y="91"/>
                    </a:lnTo>
                    <a:lnTo>
                      <a:pt x="9" y="91"/>
                    </a:lnTo>
                    <a:lnTo>
                      <a:pt x="4" y="88"/>
                    </a:lnTo>
                    <a:lnTo>
                      <a:pt x="4" y="92"/>
                    </a:lnTo>
                    <a:lnTo>
                      <a:pt x="5" y="93"/>
                    </a:lnTo>
                    <a:lnTo>
                      <a:pt x="6" y="96"/>
                    </a:lnTo>
                    <a:lnTo>
                      <a:pt x="9" y="97"/>
                    </a:lnTo>
                    <a:lnTo>
                      <a:pt x="9" y="100"/>
                    </a:lnTo>
                    <a:lnTo>
                      <a:pt x="10" y="101"/>
                    </a:lnTo>
                    <a:lnTo>
                      <a:pt x="13" y="101"/>
                    </a:lnTo>
                    <a:lnTo>
                      <a:pt x="14" y="104"/>
                    </a:lnTo>
                    <a:lnTo>
                      <a:pt x="17" y="105"/>
                    </a:lnTo>
                    <a:lnTo>
                      <a:pt x="18" y="106"/>
                    </a:lnTo>
                    <a:lnTo>
                      <a:pt x="18" y="109"/>
                    </a:lnTo>
                    <a:lnTo>
                      <a:pt x="20" y="109"/>
                    </a:lnTo>
                    <a:lnTo>
                      <a:pt x="22" y="109"/>
                    </a:lnTo>
                    <a:lnTo>
                      <a:pt x="24" y="106"/>
                    </a:lnTo>
                    <a:lnTo>
                      <a:pt x="26" y="106"/>
                    </a:lnTo>
                    <a:lnTo>
                      <a:pt x="30" y="113"/>
                    </a:lnTo>
                    <a:lnTo>
                      <a:pt x="33" y="117"/>
                    </a:lnTo>
                    <a:lnTo>
                      <a:pt x="37" y="120"/>
                    </a:lnTo>
                    <a:lnTo>
                      <a:pt x="37" y="126"/>
                    </a:lnTo>
                    <a:lnTo>
                      <a:pt x="37" y="132"/>
                    </a:lnTo>
                    <a:lnTo>
                      <a:pt x="33" y="137"/>
                    </a:lnTo>
                    <a:lnTo>
                      <a:pt x="33" y="140"/>
                    </a:lnTo>
                    <a:lnTo>
                      <a:pt x="33" y="144"/>
                    </a:lnTo>
                    <a:lnTo>
                      <a:pt x="36" y="145"/>
                    </a:lnTo>
                    <a:lnTo>
                      <a:pt x="40" y="149"/>
                    </a:lnTo>
                    <a:lnTo>
                      <a:pt x="45" y="153"/>
                    </a:lnTo>
                    <a:lnTo>
                      <a:pt x="49" y="157"/>
                    </a:lnTo>
                    <a:lnTo>
                      <a:pt x="54" y="164"/>
                    </a:lnTo>
                    <a:lnTo>
                      <a:pt x="58" y="168"/>
                    </a:lnTo>
                    <a:lnTo>
                      <a:pt x="58" y="174"/>
                    </a:lnTo>
                    <a:lnTo>
                      <a:pt x="58" y="176"/>
                    </a:lnTo>
                    <a:lnTo>
                      <a:pt x="61" y="177"/>
                    </a:lnTo>
                    <a:lnTo>
                      <a:pt x="64" y="176"/>
                    </a:lnTo>
                    <a:lnTo>
                      <a:pt x="70" y="172"/>
                    </a:lnTo>
                    <a:lnTo>
                      <a:pt x="70" y="170"/>
                    </a:lnTo>
                    <a:lnTo>
                      <a:pt x="70" y="168"/>
                    </a:lnTo>
                    <a:lnTo>
                      <a:pt x="68" y="164"/>
                    </a:lnTo>
                    <a:lnTo>
                      <a:pt x="66" y="158"/>
                    </a:lnTo>
                    <a:lnTo>
                      <a:pt x="61" y="150"/>
                    </a:lnTo>
                    <a:lnTo>
                      <a:pt x="61" y="154"/>
                    </a:lnTo>
                    <a:lnTo>
                      <a:pt x="58" y="154"/>
                    </a:lnTo>
                    <a:lnTo>
                      <a:pt x="57" y="153"/>
                    </a:lnTo>
                    <a:lnTo>
                      <a:pt x="54" y="150"/>
                    </a:lnTo>
                    <a:lnTo>
                      <a:pt x="54" y="148"/>
                    </a:lnTo>
                    <a:lnTo>
                      <a:pt x="54" y="145"/>
                    </a:lnTo>
                    <a:lnTo>
                      <a:pt x="57" y="141"/>
                    </a:lnTo>
                    <a:lnTo>
                      <a:pt x="54" y="137"/>
                    </a:lnTo>
                    <a:lnTo>
                      <a:pt x="54" y="130"/>
                    </a:lnTo>
                    <a:lnTo>
                      <a:pt x="53" y="130"/>
                    </a:lnTo>
                    <a:lnTo>
                      <a:pt x="53" y="126"/>
                    </a:lnTo>
                    <a:lnTo>
                      <a:pt x="50" y="118"/>
                    </a:lnTo>
                    <a:lnTo>
                      <a:pt x="50" y="110"/>
                    </a:lnTo>
                    <a:lnTo>
                      <a:pt x="49" y="106"/>
                    </a:lnTo>
                    <a:lnTo>
                      <a:pt x="48" y="105"/>
                    </a:lnTo>
                    <a:lnTo>
                      <a:pt x="48" y="109"/>
                    </a:lnTo>
                    <a:lnTo>
                      <a:pt x="48" y="110"/>
                    </a:lnTo>
                    <a:lnTo>
                      <a:pt x="45" y="106"/>
                    </a:lnTo>
                    <a:lnTo>
                      <a:pt x="45" y="104"/>
                    </a:lnTo>
                    <a:lnTo>
                      <a:pt x="48" y="101"/>
                    </a:lnTo>
                    <a:lnTo>
                      <a:pt x="45" y="100"/>
                    </a:lnTo>
                    <a:lnTo>
                      <a:pt x="44" y="97"/>
                    </a:lnTo>
                    <a:lnTo>
                      <a:pt x="40" y="92"/>
                    </a:lnTo>
                    <a:lnTo>
                      <a:pt x="40" y="88"/>
                    </a:lnTo>
                    <a:lnTo>
                      <a:pt x="37" y="84"/>
                    </a:lnTo>
                    <a:lnTo>
                      <a:pt x="40" y="79"/>
                    </a:lnTo>
                    <a:lnTo>
                      <a:pt x="40" y="76"/>
                    </a:lnTo>
                    <a:lnTo>
                      <a:pt x="37" y="76"/>
                    </a:lnTo>
                    <a:lnTo>
                      <a:pt x="36" y="73"/>
                    </a:lnTo>
                    <a:lnTo>
                      <a:pt x="36" y="69"/>
                    </a:lnTo>
                    <a:lnTo>
                      <a:pt x="33" y="69"/>
                    </a:lnTo>
                    <a:lnTo>
                      <a:pt x="32" y="69"/>
                    </a:lnTo>
                    <a:lnTo>
                      <a:pt x="32" y="61"/>
                    </a:lnTo>
                    <a:lnTo>
                      <a:pt x="28" y="56"/>
                    </a:lnTo>
                    <a:lnTo>
                      <a:pt x="24" y="49"/>
                    </a:lnTo>
                    <a:lnTo>
                      <a:pt x="22" y="47"/>
                    </a:lnTo>
                    <a:lnTo>
                      <a:pt x="24" y="43"/>
                    </a:lnTo>
                    <a:lnTo>
                      <a:pt x="26" y="35"/>
                    </a:lnTo>
                    <a:lnTo>
                      <a:pt x="24" y="31"/>
                    </a:lnTo>
                    <a:lnTo>
                      <a:pt x="26" y="27"/>
                    </a:lnTo>
                    <a:lnTo>
                      <a:pt x="30" y="19"/>
                    </a:lnTo>
                    <a:lnTo>
                      <a:pt x="28" y="16"/>
                    </a:lnTo>
                    <a:lnTo>
                      <a:pt x="28" y="14"/>
                    </a:lnTo>
                    <a:lnTo>
                      <a:pt x="36" y="19"/>
                    </a:lnTo>
                    <a:lnTo>
                      <a:pt x="37" y="22"/>
                    </a:lnTo>
                    <a:lnTo>
                      <a:pt x="40" y="22"/>
                    </a:lnTo>
                    <a:lnTo>
                      <a:pt x="44" y="19"/>
                    </a:lnTo>
                    <a:lnTo>
                      <a:pt x="45" y="22"/>
                    </a:lnTo>
                    <a:lnTo>
                      <a:pt x="45" y="23"/>
                    </a:lnTo>
                    <a:lnTo>
                      <a:pt x="45" y="26"/>
                    </a:lnTo>
                    <a:lnTo>
                      <a:pt x="48" y="26"/>
                    </a:lnTo>
                    <a:lnTo>
                      <a:pt x="49" y="27"/>
                    </a:lnTo>
                    <a:lnTo>
                      <a:pt x="53" y="30"/>
                    </a:lnTo>
                    <a:lnTo>
                      <a:pt x="50" y="31"/>
                    </a:lnTo>
                    <a:lnTo>
                      <a:pt x="49" y="35"/>
                    </a:lnTo>
                    <a:lnTo>
                      <a:pt x="50" y="40"/>
                    </a:lnTo>
                    <a:lnTo>
                      <a:pt x="50" y="47"/>
                    </a:lnTo>
                    <a:lnTo>
                      <a:pt x="50" y="49"/>
                    </a:lnTo>
                    <a:lnTo>
                      <a:pt x="53" y="56"/>
                    </a:lnTo>
                    <a:lnTo>
                      <a:pt x="53" y="60"/>
                    </a:lnTo>
                    <a:lnTo>
                      <a:pt x="53" y="61"/>
                    </a:lnTo>
                    <a:lnTo>
                      <a:pt x="54" y="61"/>
                    </a:lnTo>
                    <a:lnTo>
                      <a:pt x="54" y="65"/>
                    </a:lnTo>
                    <a:lnTo>
                      <a:pt x="54" y="67"/>
                    </a:lnTo>
                    <a:lnTo>
                      <a:pt x="54" y="69"/>
                    </a:lnTo>
                    <a:lnTo>
                      <a:pt x="57" y="73"/>
                    </a:lnTo>
                    <a:lnTo>
                      <a:pt x="58" y="76"/>
                    </a:lnTo>
                    <a:lnTo>
                      <a:pt x="61" y="80"/>
                    </a:lnTo>
                    <a:lnTo>
                      <a:pt x="62" y="84"/>
                    </a:lnTo>
                    <a:lnTo>
                      <a:pt x="66" y="87"/>
                    </a:lnTo>
                    <a:lnTo>
                      <a:pt x="68" y="88"/>
                    </a:lnTo>
                    <a:lnTo>
                      <a:pt x="68" y="87"/>
                    </a:lnTo>
                    <a:lnTo>
                      <a:pt x="70" y="88"/>
                    </a:lnTo>
                    <a:lnTo>
                      <a:pt x="74" y="88"/>
                    </a:lnTo>
                    <a:lnTo>
                      <a:pt x="72" y="91"/>
                    </a:lnTo>
                    <a:lnTo>
                      <a:pt x="70" y="92"/>
                    </a:lnTo>
                    <a:lnTo>
                      <a:pt x="70" y="97"/>
                    </a:lnTo>
                    <a:lnTo>
                      <a:pt x="72" y="100"/>
                    </a:lnTo>
                    <a:lnTo>
                      <a:pt x="74" y="101"/>
                    </a:lnTo>
                    <a:lnTo>
                      <a:pt x="77" y="101"/>
                    </a:lnTo>
                    <a:lnTo>
                      <a:pt x="77" y="104"/>
                    </a:lnTo>
                    <a:lnTo>
                      <a:pt x="77" y="105"/>
                    </a:lnTo>
                    <a:lnTo>
                      <a:pt x="79" y="109"/>
                    </a:lnTo>
                    <a:lnTo>
                      <a:pt x="81" y="109"/>
                    </a:lnTo>
                    <a:lnTo>
                      <a:pt x="83" y="109"/>
                    </a:lnTo>
                    <a:lnTo>
                      <a:pt x="85" y="113"/>
                    </a:lnTo>
                    <a:lnTo>
                      <a:pt x="85" y="114"/>
                    </a:lnTo>
                    <a:lnTo>
                      <a:pt x="87" y="114"/>
                    </a:lnTo>
                    <a:lnTo>
                      <a:pt x="87" y="117"/>
                    </a:lnTo>
                    <a:lnTo>
                      <a:pt x="85" y="117"/>
                    </a:lnTo>
                    <a:lnTo>
                      <a:pt x="85" y="118"/>
                    </a:lnTo>
                    <a:lnTo>
                      <a:pt x="83" y="118"/>
                    </a:lnTo>
                    <a:lnTo>
                      <a:pt x="81" y="120"/>
                    </a:lnTo>
                    <a:lnTo>
                      <a:pt x="79" y="128"/>
                    </a:lnTo>
                    <a:lnTo>
                      <a:pt x="81" y="126"/>
                    </a:lnTo>
                    <a:lnTo>
                      <a:pt x="81" y="128"/>
                    </a:lnTo>
                    <a:lnTo>
                      <a:pt x="83" y="128"/>
                    </a:lnTo>
                    <a:lnTo>
                      <a:pt x="87" y="128"/>
                    </a:lnTo>
                    <a:lnTo>
                      <a:pt x="85" y="130"/>
                    </a:lnTo>
                    <a:lnTo>
                      <a:pt x="85" y="132"/>
                    </a:lnTo>
                    <a:lnTo>
                      <a:pt x="87" y="130"/>
                    </a:lnTo>
                    <a:lnTo>
                      <a:pt x="89" y="133"/>
                    </a:lnTo>
                    <a:lnTo>
                      <a:pt x="93" y="136"/>
                    </a:lnTo>
                    <a:lnTo>
                      <a:pt x="94" y="136"/>
                    </a:lnTo>
                    <a:lnTo>
                      <a:pt x="94" y="137"/>
                    </a:lnTo>
                    <a:lnTo>
                      <a:pt x="97" y="137"/>
                    </a:lnTo>
                    <a:lnTo>
                      <a:pt x="98" y="140"/>
                    </a:lnTo>
                    <a:lnTo>
                      <a:pt x="98" y="144"/>
                    </a:lnTo>
                    <a:lnTo>
                      <a:pt x="98" y="148"/>
                    </a:lnTo>
                    <a:lnTo>
                      <a:pt x="101" y="149"/>
                    </a:lnTo>
                    <a:lnTo>
                      <a:pt x="107" y="158"/>
                    </a:lnTo>
                    <a:lnTo>
                      <a:pt x="115" y="168"/>
                    </a:lnTo>
                    <a:lnTo>
                      <a:pt x="121" y="177"/>
                    </a:lnTo>
                    <a:lnTo>
                      <a:pt x="125" y="181"/>
                    </a:lnTo>
                    <a:lnTo>
                      <a:pt x="125" y="187"/>
                    </a:lnTo>
                    <a:lnTo>
                      <a:pt x="125" y="193"/>
                    </a:lnTo>
                    <a:lnTo>
                      <a:pt x="125" y="197"/>
                    </a:lnTo>
                    <a:lnTo>
                      <a:pt x="131" y="205"/>
                    </a:lnTo>
                    <a:lnTo>
                      <a:pt x="131" y="206"/>
                    </a:lnTo>
                    <a:lnTo>
                      <a:pt x="127" y="210"/>
                    </a:lnTo>
                    <a:lnTo>
                      <a:pt x="123" y="218"/>
                    </a:lnTo>
                    <a:lnTo>
                      <a:pt x="125" y="218"/>
                    </a:lnTo>
                    <a:lnTo>
                      <a:pt x="127" y="218"/>
                    </a:lnTo>
                    <a:lnTo>
                      <a:pt x="127" y="219"/>
                    </a:lnTo>
                    <a:lnTo>
                      <a:pt x="123" y="221"/>
                    </a:lnTo>
                    <a:lnTo>
                      <a:pt x="121" y="221"/>
                    </a:lnTo>
                    <a:lnTo>
                      <a:pt x="119" y="223"/>
                    </a:lnTo>
                    <a:lnTo>
                      <a:pt x="119" y="227"/>
                    </a:lnTo>
                    <a:lnTo>
                      <a:pt x="121" y="231"/>
                    </a:lnTo>
                    <a:lnTo>
                      <a:pt x="125" y="238"/>
                    </a:lnTo>
                    <a:lnTo>
                      <a:pt x="127" y="242"/>
                    </a:lnTo>
                    <a:lnTo>
                      <a:pt x="133" y="246"/>
                    </a:lnTo>
                    <a:lnTo>
                      <a:pt x="134" y="246"/>
                    </a:lnTo>
                    <a:lnTo>
                      <a:pt x="137" y="247"/>
                    </a:lnTo>
                    <a:lnTo>
                      <a:pt x="141" y="251"/>
                    </a:lnTo>
                    <a:lnTo>
                      <a:pt x="145" y="254"/>
                    </a:lnTo>
                    <a:lnTo>
                      <a:pt x="146" y="259"/>
                    </a:lnTo>
                    <a:lnTo>
                      <a:pt x="151" y="263"/>
                    </a:lnTo>
                    <a:lnTo>
                      <a:pt x="158" y="264"/>
                    </a:lnTo>
                    <a:lnTo>
                      <a:pt x="163" y="267"/>
                    </a:lnTo>
                    <a:lnTo>
                      <a:pt x="167" y="267"/>
                    </a:lnTo>
                    <a:lnTo>
                      <a:pt x="168" y="267"/>
                    </a:lnTo>
                    <a:lnTo>
                      <a:pt x="171" y="268"/>
                    </a:lnTo>
                    <a:lnTo>
                      <a:pt x="176" y="272"/>
                    </a:lnTo>
                    <a:lnTo>
                      <a:pt x="180" y="278"/>
                    </a:lnTo>
                    <a:lnTo>
                      <a:pt x="188" y="282"/>
                    </a:lnTo>
                    <a:lnTo>
                      <a:pt x="198" y="286"/>
                    </a:lnTo>
                    <a:lnTo>
                      <a:pt x="203" y="290"/>
                    </a:lnTo>
                    <a:lnTo>
                      <a:pt x="208" y="291"/>
                    </a:lnTo>
                    <a:lnTo>
                      <a:pt x="215" y="291"/>
                    </a:lnTo>
                    <a:lnTo>
                      <a:pt x="216" y="294"/>
                    </a:lnTo>
                    <a:lnTo>
                      <a:pt x="219" y="295"/>
                    </a:lnTo>
                    <a:lnTo>
                      <a:pt x="222" y="298"/>
                    </a:lnTo>
                    <a:lnTo>
                      <a:pt x="224" y="299"/>
                    </a:lnTo>
                    <a:lnTo>
                      <a:pt x="228" y="302"/>
                    </a:lnTo>
                    <a:lnTo>
                      <a:pt x="230" y="303"/>
                    </a:lnTo>
                    <a:lnTo>
                      <a:pt x="234" y="306"/>
                    </a:lnTo>
                    <a:lnTo>
                      <a:pt x="239" y="306"/>
                    </a:lnTo>
                    <a:lnTo>
                      <a:pt x="243" y="307"/>
                    </a:lnTo>
                    <a:lnTo>
                      <a:pt x="248" y="308"/>
                    </a:lnTo>
                    <a:lnTo>
                      <a:pt x="252" y="308"/>
                    </a:lnTo>
                    <a:lnTo>
                      <a:pt x="265" y="306"/>
                    </a:lnTo>
                    <a:lnTo>
                      <a:pt x="272" y="302"/>
                    </a:lnTo>
                    <a:lnTo>
                      <a:pt x="279" y="299"/>
                    </a:lnTo>
                    <a:lnTo>
                      <a:pt x="276" y="299"/>
                    </a:lnTo>
                    <a:lnTo>
                      <a:pt x="277" y="295"/>
                    </a:lnTo>
                    <a:lnTo>
                      <a:pt x="279" y="295"/>
                    </a:lnTo>
                    <a:lnTo>
                      <a:pt x="279" y="298"/>
                    </a:lnTo>
                    <a:lnTo>
                      <a:pt x="283" y="298"/>
                    </a:lnTo>
                    <a:lnTo>
                      <a:pt x="279" y="299"/>
                    </a:lnTo>
                    <a:lnTo>
                      <a:pt x="287" y="302"/>
                    </a:lnTo>
                    <a:lnTo>
                      <a:pt x="285" y="299"/>
                    </a:lnTo>
                    <a:lnTo>
                      <a:pt x="285" y="298"/>
                    </a:lnTo>
                    <a:lnTo>
                      <a:pt x="292" y="303"/>
                    </a:lnTo>
                    <a:lnTo>
                      <a:pt x="299" y="308"/>
                    </a:lnTo>
                    <a:lnTo>
                      <a:pt x="304" y="315"/>
                    </a:lnTo>
                    <a:lnTo>
                      <a:pt x="308" y="316"/>
                    </a:lnTo>
                    <a:lnTo>
                      <a:pt x="309" y="320"/>
                    </a:lnTo>
                    <a:lnTo>
                      <a:pt x="312" y="324"/>
                    </a:lnTo>
                    <a:lnTo>
                      <a:pt x="316" y="329"/>
                    </a:lnTo>
                    <a:lnTo>
                      <a:pt x="316" y="328"/>
                    </a:lnTo>
                    <a:lnTo>
                      <a:pt x="316" y="328"/>
                    </a:lnTo>
                    <a:lnTo>
                      <a:pt x="317" y="326"/>
                    </a:lnTo>
                    <a:lnTo>
                      <a:pt x="317" y="322"/>
                    </a:lnTo>
                    <a:lnTo>
                      <a:pt x="319" y="320"/>
                    </a:lnTo>
                    <a:lnTo>
                      <a:pt x="319" y="316"/>
                    </a:lnTo>
                    <a:lnTo>
                      <a:pt x="319" y="315"/>
                    </a:lnTo>
                    <a:lnTo>
                      <a:pt x="325" y="303"/>
                    </a:lnTo>
                    <a:lnTo>
                      <a:pt x="326" y="302"/>
                    </a:lnTo>
                    <a:lnTo>
                      <a:pt x="330" y="302"/>
                    </a:lnTo>
                    <a:lnTo>
                      <a:pt x="336" y="302"/>
                    </a:lnTo>
                    <a:lnTo>
                      <a:pt x="342" y="302"/>
                    </a:lnTo>
                    <a:lnTo>
                      <a:pt x="348" y="302"/>
                    </a:lnTo>
                    <a:lnTo>
                      <a:pt x="348" y="295"/>
                    </a:lnTo>
                    <a:lnTo>
                      <a:pt x="346" y="294"/>
                    </a:lnTo>
                    <a:lnTo>
                      <a:pt x="344" y="290"/>
                    </a:lnTo>
                    <a:lnTo>
                      <a:pt x="342" y="288"/>
                    </a:lnTo>
                    <a:lnTo>
                      <a:pt x="338" y="284"/>
                    </a:lnTo>
                    <a:lnTo>
                      <a:pt x="334" y="280"/>
                    </a:lnTo>
                    <a:lnTo>
                      <a:pt x="338" y="280"/>
                    </a:lnTo>
                    <a:lnTo>
                      <a:pt x="340" y="280"/>
                    </a:lnTo>
                    <a:lnTo>
                      <a:pt x="342" y="278"/>
                    </a:lnTo>
                    <a:lnTo>
                      <a:pt x="342" y="275"/>
                    </a:lnTo>
                    <a:lnTo>
                      <a:pt x="344" y="271"/>
                    </a:lnTo>
                    <a:lnTo>
                      <a:pt x="346" y="268"/>
                    </a:lnTo>
                    <a:lnTo>
                      <a:pt x="349" y="268"/>
                    </a:lnTo>
                    <a:lnTo>
                      <a:pt x="357" y="271"/>
                    </a:lnTo>
                    <a:lnTo>
                      <a:pt x="373" y="271"/>
                    </a:lnTo>
                    <a:lnTo>
                      <a:pt x="372" y="275"/>
                    </a:lnTo>
                    <a:lnTo>
                      <a:pt x="373" y="272"/>
                    </a:lnTo>
                    <a:lnTo>
                      <a:pt x="374" y="268"/>
                    </a:lnTo>
                    <a:lnTo>
                      <a:pt x="374" y="267"/>
                    </a:lnTo>
                    <a:lnTo>
                      <a:pt x="376" y="268"/>
                    </a:lnTo>
                    <a:lnTo>
                      <a:pt x="380" y="262"/>
                    </a:lnTo>
                    <a:lnTo>
                      <a:pt x="384" y="259"/>
                    </a:lnTo>
                    <a:lnTo>
                      <a:pt x="388" y="258"/>
                    </a:lnTo>
                    <a:lnTo>
                      <a:pt x="388" y="255"/>
                    </a:lnTo>
                    <a:lnTo>
                      <a:pt x="392" y="251"/>
                    </a:lnTo>
                    <a:lnTo>
                      <a:pt x="392" y="258"/>
                    </a:lnTo>
                    <a:lnTo>
                      <a:pt x="392" y="262"/>
                    </a:lnTo>
                    <a:lnTo>
                      <a:pt x="393" y="263"/>
                    </a:lnTo>
                    <a:lnTo>
                      <a:pt x="396" y="258"/>
                    </a:lnTo>
                    <a:lnTo>
                      <a:pt x="397" y="251"/>
                    </a:lnTo>
                    <a:lnTo>
                      <a:pt x="404" y="242"/>
                    </a:lnTo>
                    <a:lnTo>
                      <a:pt x="400" y="245"/>
                    </a:lnTo>
                    <a:lnTo>
                      <a:pt x="400" y="242"/>
                    </a:lnTo>
                    <a:lnTo>
                      <a:pt x="401" y="241"/>
                    </a:lnTo>
                    <a:lnTo>
                      <a:pt x="404" y="238"/>
                    </a:lnTo>
                    <a:lnTo>
                      <a:pt x="400" y="238"/>
                    </a:lnTo>
                    <a:lnTo>
                      <a:pt x="404" y="234"/>
                    </a:lnTo>
                    <a:lnTo>
                      <a:pt x="404" y="233"/>
                    </a:lnTo>
                    <a:lnTo>
                      <a:pt x="405" y="231"/>
                    </a:lnTo>
                    <a:lnTo>
                      <a:pt x="405" y="229"/>
                    </a:lnTo>
                    <a:lnTo>
                      <a:pt x="409" y="223"/>
                    </a:lnTo>
                    <a:lnTo>
                      <a:pt x="414" y="218"/>
                    </a:lnTo>
                    <a:lnTo>
                      <a:pt x="418" y="211"/>
                    </a:lnTo>
                    <a:lnTo>
                      <a:pt x="418" y="207"/>
                    </a:lnTo>
                    <a:lnTo>
                      <a:pt x="418" y="205"/>
                    </a:lnTo>
                    <a:lnTo>
                      <a:pt x="417" y="202"/>
                    </a:lnTo>
                    <a:lnTo>
                      <a:pt x="417" y="202"/>
                    </a:lnTo>
                    <a:lnTo>
                      <a:pt x="417" y="202"/>
                    </a:lnTo>
                    <a:lnTo>
                      <a:pt x="417" y="202"/>
                    </a:lnTo>
                    <a:lnTo>
                      <a:pt x="417" y="202"/>
                    </a:lnTo>
                    <a:lnTo>
                      <a:pt x="417" y="202"/>
                    </a:lnTo>
                    <a:lnTo>
                      <a:pt x="417" y="202"/>
                    </a:lnTo>
                    <a:close/>
                    <a:moveTo>
                      <a:pt x="252" y="198"/>
                    </a:moveTo>
                    <a:lnTo>
                      <a:pt x="248" y="193"/>
                    </a:lnTo>
                    <a:lnTo>
                      <a:pt x="252" y="202"/>
                    </a:lnTo>
                    <a:lnTo>
                      <a:pt x="252" y="198"/>
                    </a:lnTo>
                    <a:lnTo>
                      <a:pt x="252" y="198"/>
                    </a:lnTo>
                    <a:lnTo>
                      <a:pt x="252" y="198"/>
                    </a:lnTo>
                    <a:lnTo>
                      <a:pt x="252" y="198"/>
                    </a:lnTo>
                    <a:lnTo>
                      <a:pt x="252" y="198"/>
                    </a:lnTo>
                    <a:lnTo>
                      <a:pt x="252" y="198"/>
                    </a:lnTo>
                    <a:lnTo>
                      <a:pt x="252" y="1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120">
                <a:extLst>
                  <a:ext uri="{FF2B5EF4-FFF2-40B4-BE49-F238E27FC236}">
                    <a16:creationId xmlns:a16="http://schemas.microsoft.com/office/drawing/2014/main" id="{FD6220D1-73A0-403D-8AC0-027F0543D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3636" y="4498981"/>
                <a:ext cx="404813" cy="946151"/>
              </a:xfrm>
              <a:custGeom>
                <a:avLst/>
                <a:gdLst>
                  <a:gd name="T0" fmla="*/ 220 w 255"/>
                  <a:gd name="T1" fmla="*/ 525 h 596"/>
                  <a:gd name="T2" fmla="*/ 216 w 255"/>
                  <a:gd name="T3" fmla="*/ 536 h 596"/>
                  <a:gd name="T4" fmla="*/ 223 w 255"/>
                  <a:gd name="T5" fmla="*/ 537 h 596"/>
                  <a:gd name="T6" fmla="*/ 235 w 255"/>
                  <a:gd name="T7" fmla="*/ 528 h 596"/>
                  <a:gd name="T8" fmla="*/ 239 w 255"/>
                  <a:gd name="T9" fmla="*/ 524 h 596"/>
                  <a:gd name="T10" fmla="*/ 233 w 255"/>
                  <a:gd name="T11" fmla="*/ 544 h 596"/>
                  <a:gd name="T12" fmla="*/ 240 w 255"/>
                  <a:gd name="T13" fmla="*/ 533 h 596"/>
                  <a:gd name="T14" fmla="*/ 253 w 255"/>
                  <a:gd name="T15" fmla="*/ 527 h 596"/>
                  <a:gd name="T16" fmla="*/ 217 w 255"/>
                  <a:gd name="T17" fmla="*/ 524 h 596"/>
                  <a:gd name="T18" fmla="*/ 174 w 255"/>
                  <a:gd name="T19" fmla="*/ 565 h 596"/>
                  <a:gd name="T20" fmla="*/ 180 w 255"/>
                  <a:gd name="T21" fmla="*/ 590 h 596"/>
                  <a:gd name="T22" fmla="*/ 227 w 255"/>
                  <a:gd name="T23" fmla="*/ 593 h 596"/>
                  <a:gd name="T24" fmla="*/ 208 w 255"/>
                  <a:gd name="T25" fmla="*/ 529 h 596"/>
                  <a:gd name="T26" fmla="*/ 209 w 255"/>
                  <a:gd name="T27" fmla="*/ 529 h 596"/>
                  <a:gd name="T28" fmla="*/ 146 w 255"/>
                  <a:gd name="T29" fmla="*/ 536 h 596"/>
                  <a:gd name="T30" fmla="*/ 144 w 255"/>
                  <a:gd name="T31" fmla="*/ 512 h 596"/>
                  <a:gd name="T32" fmla="*/ 148 w 255"/>
                  <a:gd name="T33" fmla="*/ 495 h 596"/>
                  <a:gd name="T34" fmla="*/ 162 w 255"/>
                  <a:gd name="T35" fmla="*/ 470 h 596"/>
                  <a:gd name="T36" fmla="*/ 130 w 255"/>
                  <a:gd name="T37" fmla="*/ 426 h 596"/>
                  <a:gd name="T38" fmla="*/ 148 w 255"/>
                  <a:gd name="T39" fmla="*/ 411 h 596"/>
                  <a:gd name="T40" fmla="*/ 154 w 255"/>
                  <a:gd name="T41" fmla="*/ 382 h 596"/>
                  <a:gd name="T42" fmla="*/ 163 w 255"/>
                  <a:gd name="T43" fmla="*/ 377 h 596"/>
                  <a:gd name="T44" fmla="*/ 144 w 255"/>
                  <a:gd name="T45" fmla="*/ 371 h 596"/>
                  <a:gd name="T46" fmla="*/ 132 w 255"/>
                  <a:gd name="T47" fmla="*/ 345 h 596"/>
                  <a:gd name="T48" fmla="*/ 167 w 255"/>
                  <a:gd name="T49" fmla="*/ 333 h 596"/>
                  <a:gd name="T50" fmla="*/ 170 w 255"/>
                  <a:gd name="T51" fmla="*/ 312 h 596"/>
                  <a:gd name="T52" fmla="*/ 236 w 255"/>
                  <a:gd name="T53" fmla="*/ 275 h 596"/>
                  <a:gd name="T54" fmla="*/ 211 w 255"/>
                  <a:gd name="T55" fmla="*/ 237 h 596"/>
                  <a:gd name="T56" fmla="*/ 196 w 255"/>
                  <a:gd name="T57" fmla="*/ 206 h 596"/>
                  <a:gd name="T58" fmla="*/ 194 w 255"/>
                  <a:gd name="T59" fmla="*/ 171 h 596"/>
                  <a:gd name="T60" fmla="*/ 203 w 255"/>
                  <a:gd name="T61" fmla="*/ 143 h 596"/>
                  <a:gd name="T62" fmla="*/ 231 w 255"/>
                  <a:gd name="T63" fmla="*/ 106 h 596"/>
                  <a:gd name="T64" fmla="*/ 233 w 255"/>
                  <a:gd name="T65" fmla="*/ 69 h 596"/>
                  <a:gd name="T66" fmla="*/ 223 w 255"/>
                  <a:gd name="T67" fmla="*/ 93 h 596"/>
                  <a:gd name="T68" fmla="*/ 200 w 255"/>
                  <a:gd name="T69" fmla="*/ 103 h 596"/>
                  <a:gd name="T70" fmla="*/ 175 w 255"/>
                  <a:gd name="T71" fmla="*/ 86 h 596"/>
                  <a:gd name="T72" fmla="*/ 167 w 255"/>
                  <a:gd name="T73" fmla="*/ 56 h 596"/>
                  <a:gd name="T74" fmla="*/ 113 w 255"/>
                  <a:gd name="T75" fmla="*/ 26 h 596"/>
                  <a:gd name="T76" fmla="*/ 79 w 255"/>
                  <a:gd name="T77" fmla="*/ 4 h 596"/>
                  <a:gd name="T78" fmla="*/ 38 w 255"/>
                  <a:gd name="T79" fmla="*/ 0 h 596"/>
                  <a:gd name="T80" fmla="*/ 25 w 255"/>
                  <a:gd name="T81" fmla="*/ 42 h 596"/>
                  <a:gd name="T82" fmla="*/ 16 w 255"/>
                  <a:gd name="T83" fmla="*/ 79 h 596"/>
                  <a:gd name="T84" fmla="*/ 5 w 255"/>
                  <a:gd name="T85" fmla="*/ 118 h 596"/>
                  <a:gd name="T86" fmla="*/ 4 w 255"/>
                  <a:gd name="T87" fmla="*/ 160 h 596"/>
                  <a:gd name="T88" fmla="*/ 13 w 255"/>
                  <a:gd name="T89" fmla="*/ 198 h 596"/>
                  <a:gd name="T90" fmla="*/ 25 w 255"/>
                  <a:gd name="T91" fmla="*/ 224 h 596"/>
                  <a:gd name="T92" fmla="*/ 22 w 255"/>
                  <a:gd name="T93" fmla="*/ 261 h 596"/>
                  <a:gd name="T94" fmla="*/ 30 w 255"/>
                  <a:gd name="T95" fmla="*/ 302 h 596"/>
                  <a:gd name="T96" fmla="*/ 29 w 255"/>
                  <a:gd name="T97" fmla="*/ 332 h 596"/>
                  <a:gd name="T98" fmla="*/ 40 w 255"/>
                  <a:gd name="T99" fmla="*/ 368 h 596"/>
                  <a:gd name="T100" fmla="*/ 49 w 255"/>
                  <a:gd name="T101" fmla="*/ 394 h 596"/>
                  <a:gd name="T102" fmla="*/ 66 w 255"/>
                  <a:gd name="T103" fmla="*/ 411 h 596"/>
                  <a:gd name="T104" fmla="*/ 65 w 255"/>
                  <a:gd name="T105" fmla="*/ 430 h 596"/>
                  <a:gd name="T106" fmla="*/ 74 w 255"/>
                  <a:gd name="T107" fmla="*/ 459 h 596"/>
                  <a:gd name="T108" fmla="*/ 75 w 255"/>
                  <a:gd name="T109" fmla="*/ 490 h 596"/>
                  <a:gd name="T110" fmla="*/ 74 w 255"/>
                  <a:gd name="T111" fmla="*/ 510 h 596"/>
                  <a:gd name="T112" fmla="*/ 95 w 255"/>
                  <a:gd name="T113" fmla="*/ 519 h 596"/>
                  <a:gd name="T114" fmla="*/ 122 w 255"/>
                  <a:gd name="T115" fmla="*/ 543 h 596"/>
                  <a:gd name="T116" fmla="*/ 163 w 255"/>
                  <a:gd name="T117" fmla="*/ 549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5" h="596">
                    <a:moveTo>
                      <a:pt x="235" y="528"/>
                    </a:moveTo>
                    <a:lnTo>
                      <a:pt x="236" y="525"/>
                    </a:lnTo>
                    <a:lnTo>
                      <a:pt x="236" y="524"/>
                    </a:lnTo>
                    <a:lnTo>
                      <a:pt x="235" y="524"/>
                    </a:lnTo>
                    <a:lnTo>
                      <a:pt x="235" y="523"/>
                    </a:lnTo>
                    <a:lnTo>
                      <a:pt x="233" y="524"/>
                    </a:lnTo>
                    <a:lnTo>
                      <a:pt x="233" y="525"/>
                    </a:lnTo>
                    <a:lnTo>
                      <a:pt x="225" y="524"/>
                    </a:lnTo>
                    <a:lnTo>
                      <a:pt x="224" y="525"/>
                    </a:lnTo>
                    <a:lnTo>
                      <a:pt x="220" y="524"/>
                    </a:lnTo>
                    <a:lnTo>
                      <a:pt x="220" y="525"/>
                    </a:lnTo>
                    <a:lnTo>
                      <a:pt x="219" y="527"/>
                    </a:lnTo>
                    <a:lnTo>
                      <a:pt x="220" y="527"/>
                    </a:lnTo>
                    <a:lnTo>
                      <a:pt x="221" y="527"/>
                    </a:lnTo>
                    <a:lnTo>
                      <a:pt x="225" y="531"/>
                    </a:lnTo>
                    <a:lnTo>
                      <a:pt x="223" y="531"/>
                    </a:lnTo>
                    <a:lnTo>
                      <a:pt x="221" y="533"/>
                    </a:lnTo>
                    <a:lnTo>
                      <a:pt x="220" y="533"/>
                    </a:lnTo>
                    <a:lnTo>
                      <a:pt x="217" y="535"/>
                    </a:lnTo>
                    <a:lnTo>
                      <a:pt x="220" y="536"/>
                    </a:lnTo>
                    <a:lnTo>
                      <a:pt x="219" y="536"/>
                    </a:lnTo>
                    <a:lnTo>
                      <a:pt x="216" y="536"/>
                    </a:lnTo>
                    <a:lnTo>
                      <a:pt x="215" y="536"/>
                    </a:lnTo>
                    <a:lnTo>
                      <a:pt x="215" y="537"/>
                    </a:lnTo>
                    <a:lnTo>
                      <a:pt x="212" y="537"/>
                    </a:lnTo>
                    <a:lnTo>
                      <a:pt x="212" y="539"/>
                    </a:lnTo>
                    <a:lnTo>
                      <a:pt x="215" y="541"/>
                    </a:lnTo>
                    <a:lnTo>
                      <a:pt x="215" y="540"/>
                    </a:lnTo>
                    <a:lnTo>
                      <a:pt x="216" y="540"/>
                    </a:lnTo>
                    <a:lnTo>
                      <a:pt x="217" y="543"/>
                    </a:lnTo>
                    <a:lnTo>
                      <a:pt x="220" y="540"/>
                    </a:lnTo>
                    <a:lnTo>
                      <a:pt x="223" y="539"/>
                    </a:lnTo>
                    <a:lnTo>
                      <a:pt x="223" y="537"/>
                    </a:lnTo>
                    <a:lnTo>
                      <a:pt x="225" y="536"/>
                    </a:lnTo>
                    <a:lnTo>
                      <a:pt x="227" y="537"/>
                    </a:lnTo>
                    <a:lnTo>
                      <a:pt x="228" y="536"/>
                    </a:lnTo>
                    <a:lnTo>
                      <a:pt x="229" y="533"/>
                    </a:lnTo>
                    <a:lnTo>
                      <a:pt x="231" y="533"/>
                    </a:lnTo>
                    <a:lnTo>
                      <a:pt x="233" y="528"/>
                    </a:lnTo>
                    <a:lnTo>
                      <a:pt x="235" y="528"/>
                    </a:lnTo>
                    <a:lnTo>
                      <a:pt x="235" y="528"/>
                    </a:lnTo>
                    <a:lnTo>
                      <a:pt x="235" y="528"/>
                    </a:lnTo>
                    <a:lnTo>
                      <a:pt x="235" y="528"/>
                    </a:lnTo>
                    <a:lnTo>
                      <a:pt x="235" y="528"/>
                    </a:lnTo>
                    <a:lnTo>
                      <a:pt x="235" y="528"/>
                    </a:lnTo>
                    <a:lnTo>
                      <a:pt x="235" y="528"/>
                    </a:lnTo>
                    <a:close/>
                    <a:moveTo>
                      <a:pt x="253" y="527"/>
                    </a:moveTo>
                    <a:lnTo>
                      <a:pt x="255" y="527"/>
                    </a:lnTo>
                    <a:lnTo>
                      <a:pt x="252" y="524"/>
                    </a:lnTo>
                    <a:lnTo>
                      <a:pt x="251" y="524"/>
                    </a:lnTo>
                    <a:lnTo>
                      <a:pt x="248" y="524"/>
                    </a:lnTo>
                    <a:lnTo>
                      <a:pt x="245" y="521"/>
                    </a:lnTo>
                    <a:lnTo>
                      <a:pt x="243" y="521"/>
                    </a:lnTo>
                    <a:lnTo>
                      <a:pt x="240" y="521"/>
                    </a:lnTo>
                    <a:lnTo>
                      <a:pt x="239" y="524"/>
                    </a:lnTo>
                    <a:lnTo>
                      <a:pt x="237" y="524"/>
                    </a:lnTo>
                    <a:lnTo>
                      <a:pt x="239" y="532"/>
                    </a:lnTo>
                    <a:lnTo>
                      <a:pt x="237" y="531"/>
                    </a:lnTo>
                    <a:lnTo>
                      <a:pt x="235" y="531"/>
                    </a:lnTo>
                    <a:lnTo>
                      <a:pt x="233" y="532"/>
                    </a:lnTo>
                    <a:lnTo>
                      <a:pt x="232" y="533"/>
                    </a:lnTo>
                    <a:lnTo>
                      <a:pt x="231" y="533"/>
                    </a:lnTo>
                    <a:lnTo>
                      <a:pt x="231" y="539"/>
                    </a:lnTo>
                    <a:lnTo>
                      <a:pt x="231" y="540"/>
                    </a:lnTo>
                    <a:lnTo>
                      <a:pt x="232" y="543"/>
                    </a:lnTo>
                    <a:lnTo>
                      <a:pt x="233" y="544"/>
                    </a:lnTo>
                    <a:lnTo>
                      <a:pt x="235" y="540"/>
                    </a:lnTo>
                    <a:lnTo>
                      <a:pt x="236" y="541"/>
                    </a:lnTo>
                    <a:lnTo>
                      <a:pt x="239" y="541"/>
                    </a:lnTo>
                    <a:lnTo>
                      <a:pt x="237" y="540"/>
                    </a:lnTo>
                    <a:lnTo>
                      <a:pt x="237" y="537"/>
                    </a:lnTo>
                    <a:lnTo>
                      <a:pt x="239" y="537"/>
                    </a:lnTo>
                    <a:lnTo>
                      <a:pt x="241" y="537"/>
                    </a:lnTo>
                    <a:lnTo>
                      <a:pt x="243" y="539"/>
                    </a:lnTo>
                    <a:lnTo>
                      <a:pt x="243" y="537"/>
                    </a:lnTo>
                    <a:lnTo>
                      <a:pt x="240" y="535"/>
                    </a:lnTo>
                    <a:lnTo>
                      <a:pt x="240" y="533"/>
                    </a:lnTo>
                    <a:lnTo>
                      <a:pt x="241" y="533"/>
                    </a:lnTo>
                    <a:lnTo>
                      <a:pt x="248" y="533"/>
                    </a:lnTo>
                    <a:lnTo>
                      <a:pt x="249" y="533"/>
                    </a:lnTo>
                    <a:lnTo>
                      <a:pt x="252" y="531"/>
                    </a:lnTo>
                    <a:lnTo>
                      <a:pt x="253" y="531"/>
                    </a:lnTo>
                    <a:lnTo>
                      <a:pt x="255" y="531"/>
                    </a:lnTo>
                    <a:lnTo>
                      <a:pt x="255" y="529"/>
                    </a:lnTo>
                    <a:lnTo>
                      <a:pt x="253" y="528"/>
                    </a:lnTo>
                    <a:lnTo>
                      <a:pt x="253" y="527"/>
                    </a:lnTo>
                    <a:lnTo>
                      <a:pt x="253" y="527"/>
                    </a:lnTo>
                    <a:lnTo>
                      <a:pt x="253" y="527"/>
                    </a:lnTo>
                    <a:lnTo>
                      <a:pt x="253" y="527"/>
                    </a:lnTo>
                    <a:lnTo>
                      <a:pt x="253" y="527"/>
                    </a:lnTo>
                    <a:lnTo>
                      <a:pt x="253" y="527"/>
                    </a:lnTo>
                    <a:lnTo>
                      <a:pt x="253" y="527"/>
                    </a:lnTo>
                    <a:close/>
                    <a:moveTo>
                      <a:pt x="217" y="524"/>
                    </a:moveTo>
                    <a:lnTo>
                      <a:pt x="220" y="524"/>
                    </a:lnTo>
                    <a:lnTo>
                      <a:pt x="217" y="523"/>
                    </a:lnTo>
                    <a:lnTo>
                      <a:pt x="217" y="524"/>
                    </a:lnTo>
                    <a:lnTo>
                      <a:pt x="217" y="524"/>
                    </a:lnTo>
                    <a:lnTo>
                      <a:pt x="217" y="524"/>
                    </a:lnTo>
                    <a:lnTo>
                      <a:pt x="217" y="524"/>
                    </a:lnTo>
                    <a:lnTo>
                      <a:pt x="217" y="524"/>
                    </a:lnTo>
                    <a:lnTo>
                      <a:pt x="217" y="524"/>
                    </a:lnTo>
                    <a:lnTo>
                      <a:pt x="217" y="524"/>
                    </a:lnTo>
                    <a:close/>
                    <a:moveTo>
                      <a:pt x="219" y="590"/>
                    </a:moveTo>
                    <a:lnTo>
                      <a:pt x="213" y="588"/>
                    </a:lnTo>
                    <a:lnTo>
                      <a:pt x="207" y="587"/>
                    </a:lnTo>
                    <a:lnTo>
                      <a:pt x="196" y="580"/>
                    </a:lnTo>
                    <a:lnTo>
                      <a:pt x="187" y="575"/>
                    </a:lnTo>
                    <a:lnTo>
                      <a:pt x="179" y="571"/>
                    </a:lnTo>
                    <a:lnTo>
                      <a:pt x="176" y="567"/>
                    </a:lnTo>
                    <a:lnTo>
                      <a:pt x="174" y="565"/>
                    </a:lnTo>
                    <a:lnTo>
                      <a:pt x="170" y="565"/>
                    </a:lnTo>
                    <a:lnTo>
                      <a:pt x="170" y="563"/>
                    </a:lnTo>
                    <a:lnTo>
                      <a:pt x="170" y="561"/>
                    </a:lnTo>
                    <a:lnTo>
                      <a:pt x="171" y="563"/>
                    </a:lnTo>
                    <a:lnTo>
                      <a:pt x="167" y="557"/>
                    </a:lnTo>
                    <a:lnTo>
                      <a:pt x="162" y="553"/>
                    </a:lnTo>
                    <a:lnTo>
                      <a:pt x="163" y="557"/>
                    </a:lnTo>
                    <a:lnTo>
                      <a:pt x="166" y="561"/>
                    </a:lnTo>
                    <a:lnTo>
                      <a:pt x="175" y="580"/>
                    </a:lnTo>
                    <a:lnTo>
                      <a:pt x="179" y="590"/>
                    </a:lnTo>
                    <a:lnTo>
                      <a:pt x="180" y="590"/>
                    </a:lnTo>
                    <a:lnTo>
                      <a:pt x="180" y="592"/>
                    </a:lnTo>
                    <a:lnTo>
                      <a:pt x="183" y="592"/>
                    </a:lnTo>
                    <a:lnTo>
                      <a:pt x="187" y="592"/>
                    </a:lnTo>
                    <a:lnTo>
                      <a:pt x="192" y="593"/>
                    </a:lnTo>
                    <a:lnTo>
                      <a:pt x="196" y="593"/>
                    </a:lnTo>
                    <a:lnTo>
                      <a:pt x="200" y="593"/>
                    </a:lnTo>
                    <a:lnTo>
                      <a:pt x="209" y="596"/>
                    </a:lnTo>
                    <a:lnTo>
                      <a:pt x="215" y="593"/>
                    </a:lnTo>
                    <a:lnTo>
                      <a:pt x="219" y="593"/>
                    </a:lnTo>
                    <a:lnTo>
                      <a:pt x="223" y="593"/>
                    </a:lnTo>
                    <a:lnTo>
                      <a:pt x="227" y="593"/>
                    </a:lnTo>
                    <a:lnTo>
                      <a:pt x="227" y="590"/>
                    </a:lnTo>
                    <a:lnTo>
                      <a:pt x="224" y="588"/>
                    </a:lnTo>
                    <a:lnTo>
                      <a:pt x="219" y="590"/>
                    </a:lnTo>
                    <a:lnTo>
                      <a:pt x="219" y="590"/>
                    </a:lnTo>
                    <a:lnTo>
                      <a:pt x="219" y="590"/>
                    </a:lnTo>
                    <a:lnTo>
                      <a:pt x="219" y="590"/>
                    </a:lnTo>
                    <a:lnTo>
                      <a:pt x="219" y="590"/>
                    </a:lnTo>
                    <a:lnTo>
                      <a:pt x="219" y="590"/>
                    </a:lnTo>
                    <a:lnTo>
                      <a:pt x="219" y="590"/>
                    </a:lnTo>
                    <a:close/>
                    <a:moveTo>
                      <a:pt x="209" y="529"/>
                    </a:moveTo>
                    <a:lnTo>
                      <a:pt x="208" y="529"/>
                    </a:lnTo>
                    <a:lnTo>
                      <a:pt x="208" y="532"/>
                    </a:lnTo>
                    <a:lnTo>
                      <a:pt x="211" y="535"/>
                    </a:lnTo>
                    <a:lnTo>
                      <a:pt x="212" y="536"/>
                    </a:lnTo>
                    <a:lnTo>
                      <a:pt x="213" y="535"/>
                    </a:lnTo>
                    <a:lnTo>
                      <a:pt x="213" y="532"/>
                    </a:lnTo>
                    <a:lnTo>
                      <a:pt x="212" y="532"/>
                    </a:lnTo>
                    <a:lnTo>
                      <a:pt x="211" y="532"/>
                    </a:lnTo>
                    <a:lnTo>
                      <a:pt x="209" y="532"/>
                    </a:lnTo>
                    <a:lnTo>
                      <a:pt x="209" y="531"/>
                    </a:lnTo>
                    <a:lnTo>
                      <a:pt x="209" y="529"/>
                    </a:lnTo>
                    <a:lnTo>
                      <a:pt x="209" y="529"/>
                    </a:lnTo>
                    <a:lnTo>
                      <a:pt x="209" y="529"/>
                    </a:lnTo>
                    <a:lnTo>
                      <a:pt x="209" y="529"/>
                    </a:lnTo>
                    <a:lnTo>
                      <a:pt x="209" y="529"/>
                    </a:lnTo>
                    <a:lnTo>
                      <a:pt x="209" y="529"/>
                    </a:lnTo>
                    <a:lnTo>
                      <a:pt x="209" y="529"/>
                    </a:lnTo>
                    <a:close/>
                    <a:moveTo>
                      <a:pt x="163" y="549"/>
                    </a:moveTo>
                    <a:lnTo>
                      <a:pt x="159" y="544"/>
                    </a:lnTo>
                    <a:lnTo>
                      <a:pt x="154" y="540"/>
                    </a:lnTo>
                    <a:lnTo>
                      <a:pt x="150" y="539"/>
                    </a:lnTo>
                    <a:lnTo>
                      <a:pt x="148" y="536"/>
                    </a:lnTo>
                    <a:lnTo>
                      <a:pt x="146" y="536"/>
                    </a:lnTo>
                    <a:lnTo>
                      <a:pt x="144" y="536"/>
                    </a:lnTo>
                    <a:lnTo>
                      <a:pt x="146" y="535"/>
                    </a:lnTo>
                    <a:lnTo>
                      <a:pt x="144" y="529"/>
                    </a:lnTo>
                    <a:lnTo>
                      <a:pt x="140" y="527"/>
                    </a:lnTo>
                    <a:lnTo>
                      <a:pt x="139" y="527"/>
                    </a:lnTo>
                    <a:lnTo>
                      <a:pt x="139" y="523"/>
                    </a:lnTo>
                    <a:lnTo>
                      <a:pt x="139" y="521"/>
                    </a:lnTo>
                    <a:lnTo>
                      <a:pt x="139" y="516"/>
                    </a:lnTo>
                    <a:lnTo>
                      <a:pt x="140" y="514"/>
                    </a:lnTo>
                    <a:lnTo>
                      <a:pt x="143" y="514"/>
                    </a:lnTo>
                    <a:lnTo>
                      <a:pt x="144" y="512"/>
                    </a:lnTo>
                    <a:lnTo>
                      <a:pt x="144" y="510"/>
                    </a:lnTo>
                    <a:lnTo>
                      <a:pt x="140" y="508"/>
                    </a:lnTo>
                    <a:lnTo>
                      <a:pt x="140" y="504"/>
                    </a:lnTo>
                    <a:lnTo>
                      <a:pt x="143" y="508"/>
                    </a:lnTo>
                    <a:lnTo>
                      <a:pt x="144" y="510"/>
                    </a:lnTo>
                    <a:lnTo>
                      <a:pt x="148" y="510"/>
                    </a:lnTo>
                    <a:lnTo>
                      <a:pt x="152" y="508"/>
                    </a:lnTo>
                    <a:lnTo>
                      <a:pt x="152" y="504"/>
                    </a:lnTo>
                    <a:lnTo>
                      <a:pt x="150" y="495"/>
                    </a:lnTo>
                    <a:lnTo>
                      <a:pt x="148" y="496"/>
                    </a:lnTo>
                    <a:lnTo>
                      <a:pt x="148" y="495"/>
                    </a:lnTo>
                    <a:lnTo>
                      <a:pt x="148" y="492"/>
                    </a:lnTo>
                    <a:lnTo>
                      <a:pt x="148" y="491"/>
                    </a:lnTo>
                    <a:lnTo>
                      <a:pt x="150" y="490"/>
                    </a:lnTo>
                    <a:lnTo>
                      <a:pt x="156" y="482"/>
                    </a:lnTo>
                    <a:lnTo>
                      <a:pt x="159" y="478"/>
                    </a:lnTo>
                    <a:lnTo>
                      <a:pt x="162" y="476"/>
                    </a:lnTo>
                    <a:lnTo>
                      <a:pt x="166" y="474"/>
                    </a:lnTo>
                    <a:lnTo>
                      <a:pt x="163" y="474"/>
                    </a:lnTo>
                    <a:lnTo>
                      <a:pt x="166" y="472"/>
                    </a:lnTo>
                    <a:lnTo>
                      <a:pt x="163" y="470"/>
                    </a:lnTo>
                    <a:lnTo>
                      <a:pt x="162" y="470"/>
                    </a:lnTo>
                    <a:lnTo>
                      <a:pt x="163" y="466"/>
                    </a:lnTo>
                    <a:lnTo>
                      <a:pt x="162" y="460"/>
                    </a:lnTo>
                    <a:lnTo>
                      <a:pt x="159" y="456"/>
                    </a:lnTo>
                    <a:lnTo>
                      <a:pt x="156" y="456"/>
                    </a:lnTo>
                    <a:lnTo>
                      <a:pt x="152" y="456"/>
                    </a:lnTo>
                    <a:lnTo>
                      <a:pt x="146" y="455"/>
                    </a:lnTo>
                    <a:lnTo>
                      <a:pt x="136" y="448"/>
                    </a:lnTo>
                    <a:lnTo>
                      <a:pt x="130" y="443"/>
                    </a:lnTo>
                    <a:lnTo>
                      <a:pt x="127" y="439"/>
                    </a:lnTo>
                    <a:lnTo>
                      <a:pt x="127" y="434"/>
                    </a:lnTo>
                    <a:lnTo>
                      <a:pt x="130" y="426"/>
                    </a:lnTo>
                    <a:lnTo>
                      <a:pt x="132" y="425"/>
                    </a:lnTo>
                    <a:lnTo>
                      <a:pt x="136" y="425"/>
                    </a:lnTo>
                    <a:lnTo>
                      <a:pt x="136" y="422"/>
                    </a:lnTo>
                    <a:lnTo>
                      <a:pt x="136" y="421"/>
                    </a:lnTo>
                    <a:lnTo>
                      <a:pt x="140" y="421"/>
                    </a:lnTo>
                    <a:lnTo>
                      <a:pt x="146" y="421"/>
                    </a:lnTo>
                    <a:lnTo>
                      <a:pt x="148" y="419"/>
                    </a:lnTo>
                    <a:lnTo>
                      <a:pt x="148" y="417"/>
                    </a:lnTo>
                    <a:lnTo>
                      <a:pt x="146" y="415"/>
                    </a:lnTo>
                    <a:lnTo>
                      <a:pt x="146" y="413"/>
                    </a:lnTo>
                    <a:lnTo>
                      <a:pt x="148" y="411"/>
                    </a:lnTo>
                    <a:lnTo>
                      <a:pt x="150" y="411"/>
                    </a:lnTo>
                    <a:lnTo>
                      <a:pt x="150" y="409"/>
                    </a:lnTo>
                    <a:lnTo>
                      <a:pt x="148" y="405"/>
                    </a:lnTo>
                    <a:lnTo>
                      <a:pt x="148" y="403"/>
                    </a:lnTo>
                    <a:lnTo>
                      <a:pt x="146" y="399"/>
                    </a:lnTo>
                    <a:lnTo>
                      <a:pt x="144" y="395"/>
                    </a:lnTo>
                    <a:lnTo>
                      <a:pt x="146" y="391"/>
                    </a:lnTo>
                    <a:lnTo>
                      <a:pt x="146" y="389"/>
                    </a:lnTo>
                    <a:lnTo>
                      <a:pt x="150" y="386"/>
                    </a:lnTo>
                    <a:lnTo>
                      <a:pt x="152" y="386"/>
                    </a:lnTo>
                    <a:lnTo>
                      <a:pt x="154" y="382"/>
                    </a:lnTo>
                    <a:lnTo>
                      <a:pt x="150" y="382"/>
                    </a:lnTo>
                    <a:lnTo>
                      <a:pt x="146" y="382"/>
                    </a:lnTo>
                    <a:lnTo>
                      <a:pt x="144" y="378"/>
                    </a:lnTo>
                    <a:lnTo>
                      <a:pt x="146" y="377"/>
                    </a:lnTo>
                    <a:lnTo>
                      <a:pt x="150" y="375"/>
                    </a:lnTo>
                    <a:lnTo>
                      <a:pt x="154" y="377"/>
                    </a:lnTo>
                    <a:lnTo>
                      <a:pt x="154" y="381"/>
                    </a:lnTo>
                    <a:lnTo>
                      <a:pt x="158" y="382"/>
                    </a:lnTo>
                    <a:lnTo>
                      <a:pt x="159" y="382"/>
                    </a:lnTo>
                    <a:lnTo>
                      <a:pt x="163" y="381"/>
                    </a:lnTo>
                    <a:lnTo>
                      <a:pt x="163" y="377"/>
                    </a:lnTo>
                    <a:lnTo>
                      <a:pt x="162" y="373"/>
                    </a:lnTo>
                    <a:lnTo>
                      <a:pt x="159" y="369"/>
                    </a:lnTo>
                    <a:lnTo>
                      <a:pt x="156" y="368"/>
                    </a:lnTo>
                    <a:lnTo>
                      <a:pt x="152" y="369"/>
                    </a:lnTo>
                    <a:lnTo>
                      <a:pt x="150" y="371"/>
                    </a:lnTo>
                    <a:lnTo>
                      <a:pt x="152" y="371"/>
                    </a:lnTo>
                    <a:lnTo>
                      <a:pt x="154" y="373"/>
                    </a:lnTo>
                    <a:lnTo>
                      <a:pt x="152" y="373"/>
                    </a:lnTo>
                    <a:lnTo>
                      <a:pt x="146" y="373"/>
                    </a:lnTo>
                    <a:lnTo>
                      <a:pt x="146" y="371"/>
                    </a:lnTo>
                    <a:lnTo>
                      <a:pt x="144" y="371"/>
                    </a:lnTo>
                    <a:lnTo>
                      <a:pt x="140" y="369"/>
                    </a:lnTo>
                    <a:lnTo>
                      <a:pt x="139" y="368"/>
                    </a:lnTo>
                    <a:lnTo>
                      <a:pt x="136" y="365"/>
                    </a:lnTo>
                    <a:lnTo>
                      <a:pt x="136" y="360"/>
                    </a:lnTo>
                    <a:lnTo>
                      <a:pt x="132" y="354"/>
                    </a:lnTo>
                    <a:lnTo>
                      <a:pt x="131" y="350"/>
                    </a:lnTo>
                    <a:lnTo>
                      <a:pt x="130" y="348"/>
                    </a:lnTo>
                    <a:lnTo>
                      <a:pt x="131" y="345"/>
                    </a:lnTo>
                    <a:lnTo>
                      <a:pt x="132" y="342"/>
                    </a:lnTo>
                    <a:lnTo>
                      <a:pt x="135" y="345"/>
                    </a:lnTo>
                    <a:lnTo>
                      <a:pt x="132" y="345"/>
                    </a:lnTo>
                    <a:lnTo>
                      <a:pt x="144" y="348"/>
                    </a:lnTo>
                    <a:lnTo>
                      <a:pt x="150" y="350"/>
                    </a:lnTo>
                    <a:lnTo>
                      <a:pt x="158" y="350"/>
                    </a:lnTo>
                    <a:lnTo>
                      <a:pt x="166" y="348"/>
                    </a:lnTo>
                    <a:lnTo>
                      <a:pt x="170" y="346"/>
                    </a:lnTo>
                    <a:lnTo>
                      <a:pt x="171" y="342"/>
                    </a:lnTo>
                    <a:lnTo>
                      <a:pt x="171" y="341"/>
                    </a:lnTo>
                    <a:lnTo>
                      <a:pt x="170" y="338"/>
                    </a:lnTo>
                    <a:lnTo>
                      <a:pt x="166" y="337"/>
                    </a:lnTo>
                    <a:lnTo>
                      <a:pt x="166" y="334"/>
                    </a:lnTo>
                    <a:lnTo>
                      <a:pt x="167" y="333"/>
                    </a:lnTo>
                    <a:lnTo>
                      <a:pt x="166" y="328"/>
                    </a:lnTo>
                    <a:lnTo>
                      <a:pt x="167" y="328"/>
                    </a:lnTo>
                    <a:lnTo>
                      <a:pt x="167" y="324"/>
                    </a:lnTo>
                    <a:lnTo>
                      <a:pt x="167" y="321"/>
                    </a:lnTo>
                    <a:lnTo>
                      <a:pt x="166" y="318"/>
                    </a:lnTo>
                    <a:lnTo>
                      <a:pt x="162" y="314"/>
                    </a:lnTo>
                    <a:lnTo>
                      <a:pt x="162" y="312"/>
                    </a:lnTo>
                    <a:lnTo>
                      <a:pt x="162" y="310"/>
                    </a:lnTo>
                    <a:lnTo>
                      <a:pt x="159" y="308"/>
                    </a:lnTo>
                    <a:lnTo>
                      <a:pt x="163" y="310"/>
                    </a:lnTo>
                    <a:lnTo>
                      <a:pt x="170" y="312"/>
                    </a:lnTo>
                    <a:lnTo>
                      <a:pt x="179" y="312"/>
                    </a:lnTo>
                    <a:lnTo>
                      <a:pt x="192" y="310"/>
                    </a:lnTo>
                    <a:lnTo>
                      <a:pt x="203" y="306"/>
                    </a:lnTo>
                    <a:lnTo>
                      <a:pt x="215" y="304"/>
                    </a:lnTo>
                    <a:lnTo>
                      <a:pt x="224" y="298"/>
                    </a:lnTo>
                    <a:lnTo>
                      <a:pt x="227" y="297"/>
                    </a:lnTo>
                    <a:lnTo>
                      <a:pt x="227" y="293"/>
                    </a:lnTo>
                    <a:lnTo>
                      <a:pt x="228" y="288"/>
                    </a:lnTo>
                    <a:lnTo>
                      <a:pt x="232" y="281"/>
                    </a:lnTo>
                    <a:lnTo>
                      <a:pt x="233" y="276"/>
                    </a:lnTo>
                    <a:lnTo>
                      <a:pt x="236" y="275"/>
                    </a:lnTo>
                    <a:lnTo>
                      <a:pt x="233" y="271"/>
                    </a:lnTo>
                    <a:lnTo>
                      <a:pt x="233" y="267"/>
                    </a:lnTo>
                    <a:lnTo>
                      <a:pt x="232" y="264"/>
                    </a:lnTo>
                    <a:lnTo>
                      <a:pt x="231" y="264"/>
                    </a:lnTo>
                    <a:lnTo>
                      <a:pt x="227" y="263"/>
                    </a:lnTo>
                    <a:lnTo>
                      <a:pt x="223" y="261"/>
                    </a:lnTo>
                    <a:lnTo>
                      <a:pt x="220" y="255"/>
                    </a:lnTo>
                    <a:lnTo>
                      <a:pt x="220" y="251"/>
                    </a:lnTo>
                    <a:lnTo>
                      <a:pt x="220" y="247"/>
                    </a:lnTo>
                    <a:lnTo>
                      <a:pt x="219" y="244"/>
                    </a:lnTo>
                    <a:lnTo>
                      <a:pt x="211" y="237"/>
                    </a:lnTo>
                    <a:lnTo>
                      <a:pt x="202" y="232"/>
                    </a:lnTo>
                    <a:lnTo>
                      <a:pt x="198" y="231"/>
                    </a:lnTo>
                    <a:lnTo>
                      <a:pt x="196" y="227"/>
                    </a:lnTo>
                    <a:lnTo>
                      <a:pt x="198" y="227"/>
                    </a:lnTo>
                    <a:lnTo>
                      <a:pt x="198" y="224"/>
                    </a:lnTo>
                    <a:lnTo>
                      <a:pt x="198" y="223"/>
                    </a:lnTo>
                    <a:lnTo>
                      <a:pt x="194" y="215"/>
                    </a:lnTo>
                    <a:lnTo>
                      <a:pt x="194" y="211"/>
                    </a:lnTo>
                    <a:lnTo>
                      <a:pt x="194" y="207"/>
                    </a:lnTo>
                    <a:lnTo>
                      <a:pt x="194" y="206"/>
                    </a:lnTo>
                    <a:lnTo>
                      <a:pt x="196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4" y="198"/>
                    </a:lnTo>
                    <a:lnTo>
                      <a:pt x="194" y="192"/>
                    </a:lnTo>
                    <a:lnTo>
                      <a:pt x="194" y="190"/>
                    </a:lnTo>
                    <a:lnTo>
                      <a:pt x="192" y="187"/>
                    </a:lnTo>
                    <a:lnTo>
                      <a:pt x="194" y="183"/>
                    </a:lnTo>
                    <a:lnTo>
                      <a:pt x="194" y="179"/>
                    </a:lnTo>
                    <a:lnTo>
                      <a:pt x="194" y="176"/>
                    </a:lnTo>
                    <a:lnTo>
                      <a:pt x="194" y="175"/>
                    </a:lnTo>
                    <a:lnTo>
                      <a:pt x="194" y="171"/>
                    </a:lnTo>
                    <a:lnTo>
                      <a:pt x="194" y="167"/>
                    </a:lnTo>
                    <a:lnTo>
                      <a:pt x="194" y="166"/>
                    </a:lnTo>
                    <a:lnTo>
                      <a:pt x="194" y="163"/>
                    </a:lnTo>
                    <a:lnTo>
                      <a:pt x="192" y="160"/>
                    </a:lnTo>
                    <a:lnTo>
                      <a:pt x="194" y="158"/>
                    </a:lnTo>
                    <a:lnTo>
                      <a:pt x="194" y="154"/>
                    </a:lnTo>
                    <a:lnTo>
                      <a:pt x="194" y="152"/>
                    </a:lnTo>
                    <a:lnTo>
                      <a:pt x="198" y="150"/>
                    </a:lnTo>
                    <a:lnTo>
                      <a:pt x="198" y="147"/>
                    </a:lnTo>
                    <a:lnTo>
                      <a:pt x="202" y="145"/>
                    </a:lnTo>
                    <a:lnTo>
                      <a:pt x="203" y="143"/>
                    </a:lnTo>
                    <a:lnTo>
                      <a:pt x="206" y="139"/>
                    </a:lnTo>
                    <a:lnTo>
                      <a:pt x="209" y="131"/>
                    </a:lnTo>
                    <a:lnTo>
                      <a:pt x="213" y="123"/>
                    </a:lnTo>
                    <a:lnTo>
                      <a:pt x="216" y="119"/>
                    </a:lnTo>
                    <a:lnTo>
                      <a:pt x="219" y="119"/>
                    </a:lnTo>
                    <a:lnTo>
                      <a:pt x="219" y="118"/>
                    </a:lnTo>
                    <a:lnTo>
                      <a:pt x="216" y="118"/>
                    </a:lnTo>
                    <a:lnTo>
                      <a:pt x="223" y="114"/>
                    </a:lnTo>
                    <a:lnTo>
                      <a:pt x="224" y="110"/>
                    </a:lnTo>
                    <a:lnTo>
                      <a:pt x="228" y="109"/>
                    </a:lnTo>
                    <a:lnTo>
                      <a:pt x="231" y="106"/>
                    </a:lnTo>
                    <a:lnTo>
                      <a:pt x="232" y="105"/>
                    </a:lnTo>
                    <a:lnTo>
                      <a:pt x="236" y="103"/>
                    </a:lnTo>
                    <a:lnTo>
                      <a:pt x="241" y="99"/>
                    </a:lnTo>
                    <a:lnTo>
                      <a:pt x="245" y="97"/>
                    </a:lnTo>
                    <a:lnTo>
                      <a:pt x="245" y="97"/>
                    </a:lnTo>
                    <a:lnTo>
                      <a:pt x="245" y="95"/>
                    </a:lnTo>
                    <a:lnTo>
                      <a:pt x="245" y="87"/>
                    </a:lnTo>
                    <a:lnTo>
                      <a:pt x="244" y="75"/>
                    </a:lnTo>
                    <a:lnTo>
                      <a:pt x="241" y="73"/>
                    </a:lnTo>
                    <a:lnTo>
                      <a:pt x="237" y="69"/>
                    </a:lnTo>
                    <a:lnTo>
                      <a:pt x="233" y="69"/>
                    </a:lnTo>
                    <a:lnTo>
                      <a:pt x="232" y="69"/>
                    </a:lnTo>
                    <a:lnTo>
                      <a:pt x="232" y="70"/>
                    </a:lnTo>
                    <a:lnTo>
                      <a:pt x="228" y="69"/>
                    </a:lnTo>
                    <a:lnTo>
                      <a:pt x="228" y="70"/>
                    </a:lnTo>
                    <a:lnTo>
                      <a:pt x="228" y="73"/>
                    </a:lnTo>
                    <a:lnTo>
                      <a:pt x="228" y="82"/>
                    </a:lnTo>
                    <a:lnTo>
                      <a:pt x="228" y="86"/>
                    </a:lnTo>
                    <a:lnTo>
                      <a:pt x="228" y="87"/>
                    </a:lnTo>
                    <a:lnTo>
                      <a:pt x="227" y="87"/>
                    </a:lnTo>
                    <a:lnTo>
                      <a:pt x="224" y="93"/>
                    </a:lnTo>
                    <a:lnTo>
                      <a:pt x="223" y="93"/>
                    </a:lnTo>
                    <a:lnTo>
                      <a:pt x="219" y="95"/>
                    </a:lnTo>
                    <a:lnTo>
                      <a:pt x="219" y="99"/>
                    </a:lnTo>
                    <a:lnTo>
                      <a:pt x="216" y="101"/>
                    </a:lnTo>
                    <a:lnTo>
                      <a:pt x="215" y="103"/>
                    </a:lnTo>
                    <a:lnTo>
                      <a:pt x="213" y="101"/>
                    </a:lnTo>
                    <a:lnTo>
                      <a:pt x="211" y="101"/>
                    </a:lnTo>
                    <a:lnTo>
                      <a:pt x="207" y="103"/>
                    </a:lnTo>
                    <a:lnTo>
                      <a:pt x="207" y="105"/>
                    </a:lnTo>
                    <a:lnTo>
                      <a:pt x="203" y="103"/>
                    </a:lnTo>
                    <a:lnTo>
                      <a:pt x="202" y="103"/>
                    </a:lnTo>
                    <a:lnTo>
                      <a:pt x="200" y="103"/>
                    </a:lnTo>
                    <a:lnTo>
                      <a:pt x="198" y="103"/>
                    </a:lnTo>
                    <a:lnTo>
                      <a:pt x="192" y="103"/>
                    </a:lnTo>
                    <a:lnTo>
                      <a:pt x="188" y="103"/>
                    </a:lnTo>
                    <a:lnTo>
                      <a:pt x="180" y="99"/>
                    </a:lnTo>
                    <a:lnTo>
                      <a:pt x="175" y="99"/>
                    </a:lnTo>
                    <a:lnTo>
                      <a:pt x="171" y="101"/>
                    </a:lnTo>
                    <a:lnTo>
                      <a:pt x="171" y="99"/>
                    </a:lnTo>
                    <a:lnTo>
                      <a:pt x="171" y="97"/>
                    </a:lnTo>
                    <a:lnTo>
                      <a:pt x="174" y="91"/>
                    </a:lnTo>
                    <a:lnTo>
                      <a:pt x="175" y="90"/>
                    </a:lnTo>
                    <a:lnTo>
                      <a:pt x="175" y="86"/>
                    </a:lnTo>
                    <a:lnTo>
                      <a:pt x="175" y="82"/>
                    </a:lnTo>
                    <a:lnTo>
                      <a:pt x="176" y="79"/>
                    </a:lnTo>
                    <a:lnTo>
                      <a:pt x="179" y="74"/>
                    </a:lnTo>
                    <a:lnTo>
                      <a:pt x="180" y="70"/>
                    </a:lnTo>
                    <a:lnTo>
                      <a:pt x="183" y="66"/>
                    </a:lnTo>
                    <a:lnTo>
                      <a:pt x="180" y="65"/>
                    </a:lnTo>
                    <a:lnTo>
                      <a:pt x="179" y="61"/>
                    </a:lnTo>
                    <a:lnTo>
                      <a:pt x="175" y="60"/>
                    </a:lnTo>
                    <a:lnTo>
                      <a:pt x="171" y="60"/>
                    </a:lnTo>
                    <a:lnTo>
                      <a:pt x="170" y="57"/>
                    </a:lnTo>
                    <a:lnTo>
                      <a:pt x="167" y="56"/>
                    </a:lnTo>
                    <a:lnTo>
                      <a:pt x="162" y="53"/>
                    </a:lnTo>
                    <a:lnTo>
                      <a:pt x="154" y="49"/>
                    </a:lnTo>
                    <a:lnTo>
                      <a:pt x="146" y="44"/>
                    </a:lnTo>
                    <a:lnTo>
                      <a:pt x="143" y="42"/>
                    </a:lnTo>
                    <a:lnTo>
                      <a:pt x="139" y="40"/>
                    </a:lnTo>
                    <a:lnTo>
                      <a:pt x="135" y="40"/>
                    </a:lnTo>
                    <a:lnTo>
                      <a:pt x="131" y="38"/>
                    </a:lnTo>
                    <a:lnTo>
                      <a:pt x="127" y="38"/>
                    </a:lnTo>
                    <a:lnTo>
                      <a:pt x="123" y="36"/>
                    </a:lnTo>
                    <a:lnTo>
                      <a:pt x="119" y="30"/>
                    </a:lnTo>
                    <a:lnTo>
                      <a:pt x="113" y="26"/>
                    </a:lnTo>
                    <a:lnTo>
                      <a:pt x="113" y="26"/>
                    </a:lnTo>
                    <a:lnTo>
                      <a:pt x="106" y="21"/>
                    </a:lnTo>
                    <a:lnTo>
                      <a:pt x="105" y="16"/>
                    </a:lnTo>
                    <a:lnTo>
                      <a:pt x="102" y="13"/>
                    </a:lnTo>
                    <a:lnTo>
                      <a:pt x="101" y="13"/>
                    </a:lnTo>
                    <a:lnTo>
                      <a:pt x="99" y="12"/>
                    </a:lnTo>
                    <a:lnTo>
                      <a:pt x="95" y="8"/>
                    </a:lnTo>
                    <a:lnTo>
                      <a:pt x="93" y="5"/>
                    </a:lnTo>
                    <a:lnTo>
                      <a:pt x="91" y="4"/>
                    </a:lnTo>
                    <a:lnTo>
                      <a:pt x="87" y="4"/>
                    </a:lnTo>
                    <a:lnTo>
                      <a:pt x="79" y="4"/>
                    </a:lnTo>
                    <a:lnTo>
                      <a:pt x="75" y="4"/>
                    </a:lnTo>
                    <a:lnTo>
                      <a:pt x="74" y="8"/>
                    </a:lnTo>
                    <a:lnTo>
                      <a:pt x="73" y="12"/>
                    </a:lnTo>
                    <a:lnTo>
                      <a:pt x="70" y="18"/>
                    </a:lnTo>
                    <a:lnTo>
                      <a:pt x="66" y="12"/>
                    </a:lnTo>
                    <a:lnTo>
                      <a:pt x="62" y="8"/>
                    </a:lnTo>
                    <a:lnTo>
                      <a:pt x="59" y="5"/>
                    </a:lnTo>
                    <a:lnTo>
                      <a:pt x="53" y="5"/>
                    </a:lnTo>
                    <a:lnTo>
                      <a:pt x="47" y="5"/>
                    </a:lnTo>
                    <a:lnTo>
                      <a:pt x="43" y="2"/>
                    </a:lnTo>
                    <a:lnTo>
                      <a:pt x="38" y="0"/>
                    </a:lnTo>
                    <a:lnTo>
                      <a:pt x="38" y="5"/>
                    </a:lnTo>
                    <a:lnTo>
                      <a:pt x="34" y="8"/>
                    </a:lnTo>
                    <a:lnTo>
                      <a:pt x="30" y="9"/>
                    </a:lnTo>
                    <a:lnTo>
                      <a:pt x="29" y="13"/>
                    </a:lnTo>
                    <a:lnTo>
                      <a:pt x="25" y="18"/>
                    </a:lnTo>
                    <a:lnTo>
                      <a:pt x="26" y="18"/>
                    </a:lnTo>
                    <a:lnTo>
                      <a:pt x="26" y="21"/>
                    </a:lnTo>
                    <a:lnTo>
                      <a:pt x="29" y="26"/>
                    </a:lnTo>
                    <a:lnTo>
                      <a:pt x="29" y="34"/>
                    </a:lnTo>
                    <a:lnTo>
                      <a:pt x="26" y="40"/>
                    </a:lnTo>
                    <a:lnTo>
                      <a:pt x="25" y="42"/>
                    </a:lnTo>
                    <a:lnTo>
                      <a:pt x="22" y="44"/>
                    </a:lnTo>
                    <a:lnTo>
                      <a:pt x="17" y="46"/>
                    </a:lnTo>
                    <a:lnTo>
                      <a:pt x="12" y="49"/>
                    </a:lnTo>
                    <a:lnTo>
                      <a:pt x="9" y="53"/>
                    </a:lnTo>
                    <a:lnTo>
                      <a:pt x="12" y="57"/>
                    </a:lnTo>
                    <a:lnTo>
                      <a:pt x="13" y="61"/>
                    </a:lnTo>
                    <a:lnTo>
                      <a:pt x="12" y="61"/>
                    </a:lnTo>
                    <a:lnTo>
                      <a:pt x="9" y="62"/>
                    </a:lnTo>
                    <a:lnTo>
                      <a:pt x="12" y="69"/>
                    </a:lnTo>
                    <a:lnTo>
                      <a:pt x="16" y="75"/>
                    </a:lnTo>
                    <a:lnTo>
                      <a:pt x="16" y="79"/>
                    </a:lnTo>
                    <a:lnTo>
                      <a:pt x="16" y="82"/>
                    </a:lnTo>
                    <a:lnTo>
                      <a:pt x="13" y="83"/>
                    </a:lnTo>
                    <a:lnTo>
                      <a:pt x="16" y="86"/>
                    </a:lnTo>
                    <a:lnTo>
                      <a:pt x="18" y="91"/>
                    </a:lnTo>
                    <a:lnTo>
                      <a:pt x="18" y="95"/>
                    </a:lnTo>
                    <a:lnTo>
                      <a:pt x="17" y="97"/>
                    </a:lnTo>
                    <a:lnTo>
                      <a:pt x="16" y="97"/>
                    </a:lnTo>
                    <a:lnTo>
                      <a:pt x="13" y="97"/>
                    </a:lnTo>
                    <a:lnTo>
                      <a:pt x="12" y="103"/>
                    </a:lnTo>
                    <a:lnTo>
                      <a:pt x="9" y="113"/>
                    </a:lnTo>
                    <a:lnTo>
                      <a:pt x="5" y="118"/>
                    </a:lnTo>
                    <a:lnTo>
                      <a:pt x="4" y="126"/>
                    </a:lnTo>
                    <a:lnTo>
                      <a:pt x="4" y="133"/>
                    </a:lnTo>
                    <a:lnTo>
                      <a:pt x="1" y="135"/>
                    </a:lnTo>
                    <a:lnTo>
                      <a:pt x="1" y="139"/>
                    </a:lnTo>
                    <a:lnTo>
                      <a:pt x="1" y="143"/>
                    </a:lnTo>
                    <a:lnTo>
                      <a:pt x="5" y="148"/>
                    </a:lnTo>
                    <a:lnTo>
                      <a:pt x="5" y="154"/>
                    </a:lnTo>
                    <a:lnTo>
                      <a:pt x="5" y="156"/>
                    </a:lnTo>
                    <a:lnTo>
                      <a:pt x="4" y="156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1" y="166"/>
                    </a:lnTo>
                    <a:lnTo>
                      <a:pt x="1" y="167"/>
                    </a:lnTo>
                    <a:lnTo>
                      <a:pt x="1" y="170"/>
                    </a:lnTo>
                    <a:lnTo>
                      <a:pt x="0" y="174"/>
                    </a:lnTo>
                    <a:lnTo>
                      <a:pt x="1" y="179"/>
                    </a:lnTo>
                    <a:lnTo>
                      <a:pt x="5" y="183"/>
                    </a:lnTo>
                    <a:lnTo>
                      <a:pt x="8" y="184"/>
                    </a:lnTo>
                    <a:lnTo>
                      <a:pt x="8" y="187"/>
                    </a:lnTo>
                    <a:lnTo>
                      <a:pt x="9" y="190"/>
                    </a:lnTo>
                    <a:lnTo>
                      <a:pt x="13" y="196"/>
                    </a:lnTo>
                    <a:lnTo>
                      <a:pt x="13" y="198"/>
                    </a:lnTo>
                    <a:lnTo>
                      <a:pt x="13" y="200"/>
                    </a:lnTo>
                    <a:lnTo>
                      <a:pt x="16" y="200"/>
                    </a:lnTo>
                    <a:lnTo>
                      <a:pt x="17" y="202"/>
                    </a:lnTo>
                    <a:lnTo>
                      <a:pt x="16" y="206"/>
                    </a:lnTo>
                    <a:lnTo>
                      <a:pt x="17" y="207"/>
                    </a:lnTo>
                    <a:lnTo>
                      <a:pt x="18" y="210"/>
                    </a:lnTo>
                    <a:lnTo>
                      <a:pt x="18" y="207"/>
                    </a:lnTo>
                    <a:lnTo>
                      <a:pt x="21" y="210"/>
                    </a:lnTo>
                    <a:lnTo>
                      <a:pt x="22" y="214"/>
                    </a:lnTo>
                    <a:lnTo>
                      <a:pt x="22" y="220"/>
                    </a:lnTo>
                    <a:lnTo>
                      <a:pt x="25" y="224"/>
                    </a:lnTo>
                    <a:lnTo>
                      <a:pt x="25" y="227"/>
                    </a:lnTo>
                    <a:lnTo>
                      <a:pt x="22" y="228"/>
                    </a:lnTo>
                    <a:lnTo>
                      <a:pt x="21" y="231"/>
                    </a:lnTo>
                    <a:lnTo>
                      <a:pt x="21" y="236"/>
                    </a:lnTo>
                    <a:lnTo>
                      <a:pt x="21" y="241"/>
                    </a:lnTo>
                    <a:lnTo>
                      <a:pt x="21" y="244"/>
                    </a:lnTo>
                    <a:lnTo>
                      <a:pt x="18" y="245"/>
                    </a:lnTo>
                    <a:lnTo>
                      <a:pt x="21" y="247"/>
                    </a:lnTo>
                    <a:lnTo>
                      <a:pt x="22" y="251"/>
                    </a:lnTo>
                    <a:lnTo>
                      <a:pt x="25" y="259"/>
                    </a:lnTo>
                    <a:lnTo>
                      <a:pt x="22" y="261"/>
                    </a:lnTo>
                    <a:lnTo>
                      <a:pt x="22" y="264"/>
                    </a:lnTo>
                    <a:lnTo>
                      <a:pt x="21" y="267"/>
                    </a:lnTo>
                    <a:lnTo>
                      <a:pt x="18" y="267"/>
                    </a:lnTo>
                    <a:lnTo>
                      <a:pt x="17" y="271"/>
                    </a:lnTo>
                    <a:lnTo>
                      <a:pt x="18" y="276"/>
                    </a:lnTo>
                    <a:lnTo>
                      <a:pt x="21" y="281"/>
                    </a:lnTo>
                    <a:lnTo>
                      <a:pt x="22" y="288"/>
                    </a:lnTo>
                    <a:lnTo>
                      <a:pt x="22" y="289"/>
                    </a:lnTo>
                    <a:lnTo>
                      <a:pt x="25" y="293"/>
                    </a:lnTo>
                    <a:lnTo>
                      <a:pt x="29" y="298"/>
                    </a:lnTo>
                    <a:lnTo>
                      <a:pt x="30" y="302"/>
                    </a:lnTo>
                    <a:lnTo>
                      <a:pt x="32" y="304"/>
                    </a:lnTo>
                    <a:lnTo>
                      <a:pt x="32" y="306"/>
                    </a:lnTo>
                    <a:lnTo>
                      <a:pt x="29" y="310"/>
                    </a:lnTo>
                    <a:lnTo>
                      <a:pt x="26" y="310"/>
                    </a:lnTo>
                    <a:lnTo>
                      <a:pt x="26" y="314"/>
                    </a:lnTo>
                    <a:lnTo>
                      <a:pt x="26" y="318"/>
                    </a:lnTo>
                    <a:lnTo>
                      <a:pt x="29" y="324"/>
                    </a:lnTo>
                    <a:lnTo>
                      <a:pt x="26" y="324"/>
                    </a:lnTo>
                    <a:lnTo>
                      <a:pt x="26" y="328"/>
                    </a:lnTo>
                    <a:lnTo>
                      <a:pt x="29" y="329"/>
                    </a:lnTo>
                    <a:lnTo>
                      <a:pt x="29" y="332"/>
                    </a:lnTo>
                    <a:lnTo>
                      <a:pt x="26" y="332"/>
                    </a:lnTo>
                    <a:lnTo>
                      <a:pt x="29" y="334"/>
                    </a:lnTo>
                    <a:lnTo>
                      <a:pt x="30" y="334"/>
                    </a:lnTo>
                    <a:lnTo>
                      <a:pt x="30" y="337"/>
                    </a:lnTo>
                    <a:lnTo>
                      <a:pt x="29" y="342"/>
                    </a:lnTo>
                    <a:lnTo>
                      <a:pt x="32" y="350"/>
                    </a:lnTo>
                    <a:lnTo>
                      <a:pt x="34" y="354"/>
                    </a:lnTo>
                    <a:lnTo>
                      <a:pt x="34" y="358"/>
                    </a:lnTo>
                    <a:lnTo>
                      <a:pt x="36" y="362"/>
                    </a:lnTo>
                    <a:lnTo>
                      <a:pt x="40" y="365"/>
                    </a:lnTo>
                    <a:lnTo>
                      <a:pt x="40" y="368"/>
                    </a:lnTo>
                    <a:lnTo>
                      <a:pt x="40" y="369"/>
                    </a:lnTo>
                    <a:lnTo>
                      <a:pt x="38" y="369"/>
                    </a:lnTo>
                    <a:lnTo>
                      <a:pt x="36" y="371"/>
                    </a:lnTo>
                    <a:lnTo>
                      <a:pt x="38" y="375"/>
                    </a:lnTo>
                    <a:lnTo>
                      <a:pt x="40" y="381"/>
                    </a:lnTo>
                    <a:lnTo>
                      <a:pt x="42" y="385"/>
                    </a:lnTo>
                    <a:lnTo>
                      <a:pt x="45" y="386"/>
                    </a:lnTo>
                    <a:lnTo>
                      <a:pt x="47" y="389"/>
                    </a:lnTo>
                    <a:lnTo>
                      <a:pt x="47" y="390"/>
                    </a:lnTo>
                    <a:lnTo>
                      <a:pt x="47" y="391"/>
                    </a:lnTo>
                    <a:lnTo>
                      <a:pt x="49" y="394"/>
                    </a:lnTo>
                    <a:lnTo>
                      <a:pt x="51" y="395"/>
                    </a:lnTo>
                    <a:lnTo>
                      <a:pt x="51" y="398"/>
                    </a:lnTo>
                    <a:lnTo>
                      <a:pt x="51" y="399"/>
                    </a:lnTo>
                    <a:lnTo>
                      <a:pt x="55" y="402"/>
                    </a:lnTo>
                    <a:lnTo>
                      <a:pt x="53" y="403"/>
                    </a:lnTo>
                    <a:lnTo>
                      <a:pt x="53" y="405"/>
                    </a:lnTo>
                    <a:lnTo>
                      <a:pt x="55" y="407"/>
                    </a:lnTo>
                    <a:lnTo>
                      <a:pt x="57" y="409"/>
                    </a:lnTo>
                    <a:lnTo>
                      <a:pt x="61" y="409"/>
                    </a:lnTo>
                    <a:lnTo>
                      <a:pt x="65" y="409"/>
                    </a:lnTo>
                    <a:lnTo>
                      <a:pt x="66" y="411"/>
                    </a:lnTo>
                    <a:lnTo>
                      <a:pt x="66" y="415"/>
                    </a:lnTo>
                    <a:lnTo>
                      <a:pt x="59" y="417"/>
                    </a:lnTo>
                    <a:lnTo>
                      <a:pt x="57" y="417"/>
                    </a:lnTo>
                    <a:lnTo>
                      <a:pt x="55" y="417"/>
                    </a:lnTo>
                    <a:lnTo>
                      <a:pt x="59" y="419"/>
                    </a:lnTo>
                    <a:lnTo>
                      <a:pt x="62" y="419"/>
                    </a:lnTo>
                    <a:lnTo>
                      <a:pt x="69" y="422"/>
                    </a:lnTo>
                    <a:lnTo>
                      <a:pt x="69" y="425"/>
                    </a:lnTo>
                    <a:lnTo>
                      <a:pt x="69" y="426"/>
                    </a:lnTo>
                    <a:lnTo>
                      <a:pt x="66" y="429"/>
                    </a:lnTo>
                    <a:lnTo>
                      <a:pt x="65" y="430"/>
                    </a:lnTo>
                    <a:lnTo>
                      <a:pt x="65" y="433"/>
                    </a:lnTo>
                    <a:lnTo>
                      <a:pt x="69" y="435"/>
                    </a:lnTo>
                    <a:lnTo>
                      <a:pt x="69" y="438"/>
                    </a:lnTo>
                    <a:lnTo>
                      <a:pt x="66" y="439"/>
                    </a:lnTo>
                    <a:lnTo>
                      <a:pt x="73" y="446"/>
                    </a:lnTo>
                    <a:lnTo>
                      <a:pt x="74" y="447"/>
                    </a:lnTo>
                    <a:lnTo>
                      <a:pt x="74" y="451"/>
                    </a:lnTo>
                    <a:lnTo>
                      <a:pt x="73" y="452"/>
                    </a:lnTo>
                    <a:lnTo>
                      <a:pt x="73" y="455"/>
                    </a:lnTo>
                    <a:lnTo>
                      <a:pt x="74" y="456"/>
                    </a:lnTo>
                    <a:lnTo>
                      <a:pt x="74" y="459"/>
                    </a:lnTo>
                    <a:lnTo>
                      <a:pt x="73" y="460"/>
                    </a:lnTo>
                    <a:lnTo>
                      <a:pt x="73" y="462"/>
                    </a:lnTo>
                    <a:lnTo>
                      <a:pt x="70" y="468"/>
                    </a:lnTo>
                    <a:lnTo>
                      <a:pt x="70" y="472"/>
                    </a:lnTo>
                    <a:lnTo>
                      <a:pt x="74" y="474"/>
                    </a:lnTo>
                    <a:lnTo>
                      <a:pt x="75" y="476"/>
                    </a:lnTo>
                    <a:lnTo>
                      <a:pt x="78" y="478"/>
                    </a:lnTo>
                    <a:lnTo>
                      <a:pt x="75" y="479"/>
                    </a:lnTo>
                    <a:lnTo>
                      <a:pt x="74" y="482"/>
                    </a:lnTo>
                    <a:lnTo>
                      <a:pt x="75" y="486"/>
                    </a:lnTo>
                    <a:lnTo>
                      <a:pt x="75" y="490"/>
                    </a:lnTo>
                    <a:lnTo>
                      <a:pt x="73" y="490"/>
                    </a:lnTo>
                    <a:lnTo>
                      <a:pt x="73" y="492"/>
                    </a:lnTo>
                    <a:lnTo>
                      <a:pt x="70" y="495"/>
                    </a:lnTo>
                    <a:lnTo>
                      <a:pt x="69" y="496"/>
                    </a:lnTo>
                    <a:lnTo>
                      <a:pt x="69" y="496"/>
                    </a:lnTo>
                    <a:lnTo>
                      <a:pt x="69" y="499"/>
                    </a:lnTo>
                    <a:lnTo>
                      <a:pt x="69" y="499"/>
                    </a:lnTo>
                    <a:lnTo>
                      <a:pt x="69" y="500"/>
                    </a:lnTo>
                    <a:lnTo>
                      <a:pt x="73" y="504"/>
                    </a:lnTo>
                    <a:lnTo>
                      <a:pt x="73" y="506"/>
                    </a:lnTo>
                    <a:lnTo>
                      <a:pt x="74" y="510"/>
                    </a:lnTo>
                    <a:lnTo>
                      <a:pt x="75" y="512"/>
                    </a:lnTo>
                    <a:lnTo>
                      <a:pt x="75" y="512"/>
                    </a:lnTo>
                    <a:lnTo>
                      <a:pt x="78" y="514"/>
                    </a:lnTo>
                    <a:lnTo>
                      <a:pt x="78" y="514"/>
                    </a:lnTo>
                    <a:lnTo>
                      <a:pt x="79" y="516"/>
                    </a:lnTo>
                    <a:lnTo>
                      <a:pt x="82" y="519"/>
                    </a:lnTo>
                    <a:lnTo>
                      <a:pt x="83" y="521"/>
                    </a:lnTo>
                    <a:lnTo>
                      <a:pt x="86" y="521"/>
                    </a:lnTo>
                    <a:lnTo>
                      <a:pt x="87" y="519"/>
                    </a:lnTo>
                    <a:lnTo>
                      <a:pt x="93" y="519"/>
                    </a:lnTo>
                    <a:lnTo>
                      <a:pt x="95" y="519"/>
                    </a:lnTo>
                    <a:lnTo>
                      <a:pt x="97" y="523"/>
                    </a:lnTo>
                    <a:lnTo>
                      <a:pt x="97" y="523"/>
                    </a:lnTo>
                    <a:lnTo>
                      <a:pt x="99" y="525"/>
                    </a:lnTo>
                    <a:lnTo>
                      <a:pt x="99" y="529"/>
                    </a:lnTo>
                    <a:lnTo>
                      <a:pt x="101" y="531"/>
                    </a:lnTo>
                    <a:lnTo>
                      <a:pt x="101" y="535"/>
                    </a:lnTo>
                    <a:lnTo>
                      <a:pt x="106" y="539"/>
                    </a:lnTo>
                    <a:lnTo>
                      <a:pt x="110" y="543"/>
                    </a:lnTo>
                    <a:lnTo>
                      <a:pt x="113" y="543"/>
                    </a:lnTo>
                    <a:lnTo>
                      <a:pt x="117" y="544"/>
                    </a:lnTo>
                    <a:lnTo>
                      <a:pt x="122" y="543"/>
                    </a:lnTo>
                    <a:lnTo>
                      <a:pt x="131" y="543"/>
                    </a:lnTo>
                    <a:lnTo>
                      <a:pt x="140" y="544"/>
                    </a:lnTo>
                    <a:lnTo>
                      <a:pt x="150" y="547"/>
                    </a:lnTo>
                    <a:lnTo>
                      <a:pt x="158" y="548"/>
                    </a:lnTo>
                    <a:lnTo>
                      <a:pt x="162" y="548"/>
                    </a:lnTo>
                    <a:lnTo>
                      <a:pt x="163" y="549"/>
                    </a:lnTo>
                    <a:lnTo>
                      <a:pt x="163" y="549"/>
                    </a:lnTo>
                    <a:lnTo>
                      <a:pt x="163" y="549"/>
                    </a:lnTo>
                    <a:lnTo>
                      <a:pt x="163" y="549"/>
                    </a:lnTo>
                    <a:lnTo>
                      <a:pt x="163" y="549"/>
                    </a:lnTo>
                    <a:lnTo>
                      <a:pt x="163" y="549"/>
                    </a:lnTo>
                    <a:lnTo>
                      <a:pt x="163" y="54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121">
                <a:extLst>
                  <a:ext uri="{FF2B5EF4-FFF2-40B4-BE49-F238E27FC236}">
                    <a16:creationId xmlns:a16="http://schemas.microsoft.com/office/drawing/2014/main" id="{EF7E397C-F40C-4C0A-8273-255DBEFD4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286" y="2293942"/>
                <a:ext cx="96839" cy="101600"/>
              </a:xfrm>
              <a:custGeom>
                <a:avLst/>
                <a:gdLst>
                  <a:gd name="T0" fmla="*/ 57 w 61"/>
                  <a:gd name="T1" fmla="*/ 20 h 64"/>
                  <a:gd name="T2" fmla="*/ 54 w 61"/>
                  <a:gd name="T3" fmla="*/ 19 h 64"/>
                  <a:gd name="T4" fmla="*/ 53 w 61"/>
                  <a:gd name="T5" fmla="*/ 18 h 64"/>
                  <a:gd name="T6" fmla="*/ 49 w 61"/>
                  <a:gd name="T7" fmla="*/ 15 h 64"/>
                  <a:gd name="T8" fmla="*/ 48 w 61"/>
                  <a:gd name="T9" fmla="*/ 18 h 64"/>
                  <a:gd name="T10" fmla="*/ 44 w 61"/>
                  <a:gd name="T11" fmla="*/ 19 h 64"/>
                  <a:gd name="T12" fmla="*/ 36 w 61"/>
                  <a:gd name="T13" fmla="*/ 14 h 64"/>
                  <a:gd name="T14" fmla="*/ 40 w 61"/>
                  <a:gd name="T15" fmla="*/ 10 h 64"/>
                  <a:gd name="T16" fmla="*/ 44 w 61"/>
                  <a:gd name="T17" fmla="*/ 10 h 64"/>
                  <a:gd name="T18" fmla="*/ 48 w 61"/>
                  <a:gd name="T19" fmla="*/ 4 h 64"/>
                  <a:gd name="T20" fmla="*/ 53 w 61"/>
                  <a:gd name="T21" fmla="*/ 0 h 64"/>
                  <a:gd name="T22" fmla="*/ 44 w 61"/>
                  <a:gd name="T23" fmla="*/ 0 h 64"/>
                  <a:gd name="T24" fmla="*/ 41 w 61"/>
                  <a:gd name="T25" fmla="*/ 2 h 64"/>
                  <a:gd name="T26" fmla="*/ 33 w 61"/>
                  <a:gd name="T27" fmla="*/ 2 h 64"/>
                  <a:gd name="T28" fmla="*/ 32 w 61"/>
                  <a:gd name="T29" fmla="*/ 7 h 64"/>
                  <a:gd name="T30" fmla="*/ 30 w 61"/>
                  <a:gd name="T31" fmla="*/ 10 h 64"/>
                  <a:gd name="T32" fmla="*/ 26 w 61"/>
                  <a:gd name="T33" fmla="*/ 10 h 64"/>
                  <a:gd name="T34" fmla="*/ 33 w 61"/>
                  <a:gd name="T35" fmla="*/ 11 h 64"/>
                  <a:gd name="T36" fmla="*/ 32 w 61"/>
                  <a:gd name="T37" fmla="*/ 14 h 64"/>
                  <a:gd name="T38" fmla="*/ 30 w 61"/>
                  <a:gd name="T39" fmla="*/ 18 h 64"/>
                  <a:gd name="T40" fmla="*/ 24 w 61"/>
                  <a:gd name="T41" fmla="*/ 18 h 64"/>
                  <a:gd name="T42" fmla="*/ 20 w 61"/>
                  <a:gd name="T43" fmla="*/ 19 h 64"/>
                  <a:gd name="T44" fmla="*/ 14 w 61"/>
                  <a:gd name="T45" fmla="*/ 15 h 64"/>
                  <a:gd name="T46" fmla="*/ 9 w 61"/>
                  <a:gd name="T47" fmla="*/ 18 h 64"/>
                  <a:gd name="T48" fmla="*/ 9 w 61"/>
                  <a:gd name="T49" fmla="*/ 20 h 64"/>
                  <a:gd name="T50" fmla="*/ 10 w 61"/>
                  <a:gd name="T51" fmla="*/ 23 h 64"/>
                  <a:gd name="T52" fmla="*/ 14 w 61"/>
                  <a:gd name="T53" fmla="*/ 24 h 64"/>
                  <a:gd name="T54" fmla="*/ 10 w 61"/>
                  <a:gd name="T55" fmla="*/ 27 h 64"/>
                  <a:gd name="T56" fmla="*/ 5 w 61"/>
                  <a:gd name="T57" fmla="*/ 31 h 64"/>
                  <a:gd name="T58" fmla="*/ 5 w 61"/>
                  <a:gd name="T59" fmla="*/ 32 h 64"/>
                  <a:gd name="T60" fmla="*/ 9 w 61"/>
                  <a:gd name="T61" fmla="*/ 32 h 64"/>
                  <a:gd name="T62" fmla="*/ 22 w 61"/>
                  <a:gd name="T63" fmla="*/ 34 h 64"/>
                  <a:gd name="T64" fmla="*/ 14 w 61"/>
                  <a:gd name="T65" fmla="*/ 38 h 64"/>
                  <a:gd name="T66" fmla="*/ 14 w 61"/>
                  <a:gd name="T67" fmla="*/ 42 h 64"/>
                  <a:gd name="T68" fmla="*/ 7 w 61"/>
                  <a:gd name="T69" fmla="*/ 46 h 64"/>
                  <a:gd name="T70" fmla="*/ 9 w 61"/>
                  <a:gd name="T71" fmla="*/ 48 h 64"/>
                  <a:gd name="T72" fmla="*/ 7 w 61"/>
                  <a:gd name="T73" fmla="*/ 51 h 64"/>
                  <a:gd name="T74" fmla="*/ 1 w 61"/>
                  <a:gd name="T75" fmla="*/ 51 h 64"/>
                  <a:gd name="T76" fmla="*/ 0 w 61"/>
                  <a:gd name="T77" fmla="*/ 55 h 64"/>
                  <a:gd name="T78" fmla="*/ 7 w 61"/>
                  <a:gd name="T79" fmla="*/ 54 h 64"/>
                  <a:gd name="T80" fmla="*/ 0 w 61"/>
                  <a:gd name="T81" fmla="*/ 59 h 64"/>
                  <a:gd name="T82" fmla="*/ 1 w 61"/>
                  <a:gd name="T83" fmla="*/ 62 h 64"/>
                  <a:gd name="T84" fmla="*/ 9 w 61"/>
                  <a:gd name="T85" fmla="*/ 59 h 64"/>
                  <a:gd name="T86" fmla="*/ 1 w 61"/>
                  <a:gd name="T87" fmla="*/ 63 h 64"/>
                  <a:gd name="T88" fmla="*/ 7 w 61"/>
                  <a:gd name="T89" fmla="*/ 62 h 64"/>
                  <a:gd name="T90" fmla="*/ 7 w 61"/>
                  <a:gd name="T91" fmla="*/ 64 h 64"/>
                  <a:gd name="T92" fmla="*/ 14 w 61"/>
                  <a:gd name="T93" fmla="*/ 64 h 64"/>
                  <a:gd name="T94" fmla="*/ 24 w 61"/>
                  <a:gd name="T95" fmla="*/ 63 h 64"/>
                  <a:gd name="T96" fmla="*/ 28 w 61"/>
                  <a:gd name="T97" fmla="*/ 59 h 64"/>
                  <a:gd name="T98" fmla="*/ 36 w 61"/>
                  <a:gd name="T99" fmla="*/ 58 h 64"/>
                  <a:gd name="T100" fmla="*/ 44 w 61"/>
                  <a:gd name="T101" fmla="*/ 54 h 64"/>
                  <a:gd name="T102" fmla="*/ 48 w 61"/>
                  <a:gd name="T103" fmla="*/ 51 h 64"/>
                  <a:gd name="T104" fmla="*/ 49 w 61"/>
                  <a:gd name="T105" fmla="*/ 54 h 64"/>
                  <a:gd name="T106" fmla="*/ 54 w 61"/>
                  <a:gd name="T107" fmla="*/ 51 h 64"/>
                  <a:gd name="T108" fmla="*/ 54 w 61"/>
                  <a:gd name="T109" fmla="*/ 50 h 64"/>
                  <a:gd name="T110" fmla="*/ 58 w 61"/>
                  <a:gd name="T111" fmla="*/ 44 h 64"/>
                  <a:gd name="T112" fmla="*/ 58 w 61"/>
                  <a:gd name="T113" fmla="*/ 32 h 64"/>
                  <a:gd name="T114" fmla="*/ 61 w 61"/>
                  <a:gd name="T115" fmla="*/ 31 h 64"/>
                  <a:gd name="T116" fmla="*/ 57 w 61"/>
                  <a:gd name="T117" fmla="*/ 23 h 64"/>
                  <a:gd name="T118" fmla="*/ 58 w 61"/>
                  <a:gd name="T119" fmla="*/ 20 h 64"/>
                  <a:gd name="T120" fmla="*/ 58 w 61"/>
                  <a:gd name="T121" fmla="*/ 20 h 64"/>
                  <a:gd name="T122" fmla="*/ 58 w 61"/>
                  <a:gd name="T123" fmla="*/ 20 h 64"/>
                  <a:gd name="T124" fmla="*/ 58 w 61"/>
                  <a:gd name="T125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1" h="64">
                    <a:moveTo>
                      <a:pt x="58" y="20"/>
                    </a:moveTo>
                    <a:lnTo>
                      <a:pt x="57" y="20"/>
                    </a:lnTo>
                    <a:lnTo>
                      <a:pt x="54" y="20"/>
                    </a:lnTo>
                    <a:lnTo>
                      <a:pt x="54" y="19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0" y="15"/>
                    </a:lnTo>
                    <a:lnTo>
                      <a:pt x="49" y="15"/>
                    </a:lnTo>
                    <a:lnTo>
                      <a:pt x="48" y="15"/>
                    </a:lnTo>
                    <a:lnTo>
                      <a:pt x="48" y="18"/>
                    </a:lnTo>
                    <a:lnTo>
                      <a:pt x="45" y="19"/>
                    </a:lnTo>
                    <a:lnTo>
                      <a:pt x="44" y="19"/>
                    </a:lnTo>
                    <a:lnTo>
                      <a:pt x="37" y="15"/>
                    </a:lnTo>
                    <a:lnTo>
                      <a:pt x="36" y="14"/>
                    </a:lnTo>
                    <a:lnTo>
                      <a:pt x="41" y="11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5" y="6"/>
                    </a:lnTo>
                    <a:lnTo>
                      <a:pt x="48" y="4"/>
                    </a:lnTo>
                    <a:lnTo>
                      <a:pt x="49" y="2"/>
                    </a:lnTo>
                    <a:lnTo>
                      <a:pt x="53" y="0"/>
                    </a:lnTo>
                    <a:lnTo>
                      <a:pt x="49" y="0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37" y="2"/>
                    </a:lnTo>
                    <a:lnTo>
                      <a:pt x="33" y="2"/>
                    </a:lnTo>
                    <a:lnTo>
                      <a:pt x="32" y="4"/>
                    </a:lnTo>
                    <a:lnTo>
                      <a:pt x="32" y="7"/>
                    </a:lnTo>
                    <a:lnTo>
                      <a:pt x="30" y="7"/>
                    </a:lnTo>
                    <a:lnTo>
                      <a:pt x="30" y="10"/>
                    </a:lnTo>
                    <a:lnTo>
                      <a:pt x="28" y="10"/>
                    </a:lnTo>
                    <a:lnTo>
                      <a:pt x="26" y="10"/>
                    </a:lnTo>
                    <a:lnTo>
                      <a:pt x="30" y="11"/>
                    </a:lnTo>
                    <a:lnTo>
                      <a:pt x="33" y="11"/>
                    </a:lnTo>
                    <a:lnTo>
                      <a:pt x="33" y="14"/>
                    </a:lnTo>
                    <a:lnTo>
                      <a:pt x="32" y="14"/>
                    </a:lnTo>
                    <a:lnTo>
                      <a:pt x="28" y="15"/>
                    </a:lnTo>
                    <a:lnTo>
                      <a:pt x="30" y="18"/>
                    </a:lnTo>
                    <a:lnTo>
                      <a:pt x="28" y="18"/>
                    </a:lnTo>
                    <a:lnTo>
                      <a:pt x="24" y="18"/>
                    </a:lnTo>
                    <a:lnTo>
                      <a:pt x="22" y="18"/>
                    </a:lnTo>
                    <a:lnTo>
                      <a:pt x="20" y="19"/>
                    </a:lnTo>
                    <a:lnTo>
                      <a:pt x="18" y="18"/>
                    </a:lnTo>
                    <a:lnTo>
                      <a:pt x="14" y="15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9" y="19"/>
                    </a:lnTo>
                    <a:lnTo>
                      <a:pt x="9" y="20"/>
                    </a:lnTo>
                    <a:lnTo>
                      <a:pt x="10" y="20"/>
                    </a:lnTo>
                    <a:lnTo>
                      <a:pt x="10" y="23"/>
                    </a:lnTo>
                    <a:lnTo>
                      <a:pt x="13" y="23"/>
                    </a:lnTo>
                    <a:lnTo>
                      <a:pt x="14" y="24"/>
                    </a:lnTo>
                    <a:lnTo>
                      <a:pt x="13" y="24"/>
                    </a:lnTo>
                    <a:lnTo>
                      <a:pt x="10" y="27"/>
                    </a:lnTo>
                    <a:lnTo>
                      <a:pt x="9" y="28"/>
                    </a:lnTo>
                    <a:lnTo>
                      <a:pt x="5" y="31"/>
                    </a:lnTo>
                    <a:lnTo>
                      <a:pt x="7" y="31"/>
                    </a:lnTo>
                    <a:lnTo>
                      <a:pt x="5" y="32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14" y="34"/>
                    </a:lnTo>
                    <a:lnTo>
                      <a:pt x="22" y="34"/>
                    </a:lnTo>
                    <a:lnTo>
                      <a:pt x="17" y="36"/>
                    </a:lnTo>
                    <a:lnTo>
                      <a:pt x="14" y="38"/>
                    </a:lnTo>
                    <a:lnTo>
                      <a:pt x="14" y="40"/>
                    </a:lnTo>
                    <a:lnTo>
                      <a:pt x="14" y="42"/>
                    </a:lnTo>
                    <a:lnTo>
                      <a:pt x="13" y="44"/>
                    </a:lnTo>
                    <a:lnTo>
                      <a:pt x="7" y="46"/>
                    </a:lnTo>
                    <a:lnTo>
                      <a:pt x="13" y="46"/>
                    </a:lnTo>
                    <a:lnTo>
                      <a:pt x="9" y="48"/>
                    </a:lnTo>
                    <a:lnTo>
                      <a:pt x="7" y="50"/>
                    </a:lnTo>
                    <a:lnTo>
                      <a:pt x="7" y="51"/>
                    </a:lnTo>
                    <a:lnTo>
                      <a:pt x="4" y="51"/>
                    </a:lnTo>
                    <a:lnTo>
                      <a:pt x="1" y="51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4" y="54"/>
                    </a:lnTo>
                    <a:lnTo>
                      <a:pt x="7" y="54"/>
                    </a:lnTo>
                    <a:lnTo>
                      <a:pt x="1" y="55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4" y="62"/>
                    </a:lnTo>
                    <a:lnTo>
                      <a:pt x="9" y="59"/>
                    </a:lnTo>
                    <a:lnTo>
                      <a:pt x="5" y="62"/>
                    </a:lnTo>
                    <a:lnTo>
                      <a:pt x="1" y="63"/>
                    </a:lnTo>
                    <a:lnTo>
                      <a:pt x="4" y="63"/>
                    </a:lnTo>
                    <a:lnTo>
                      <a:pt x="7" y="62"/>
                    </a:lnTo>
                    <a:lnTo>
                      <a:pt x="10" y="62"/>
                    </a:lnTo>
                    <a:lnTo>
                      <a:pt x="7" y="64"/>
                    </a:lnTo>
                    <a:lnTo>
                      <a:pt x="10" y="64"/>
                    </a:lnTo>
                    <a:lnTo>
                      <a:pt x="14" y="64"/>
                    </a:lnTo>
                    <a:lnTo>
                      <a:pt x="22" y="63"/>
                    </a:lnTo>
                    <a:lnTo>
                      <a:pt x="24" y="63"/>
                    </a:lnTo>
                    <a:lnTo>
                      <a:pt x="26" y="62"/>
                    </a:lnTo>
                    <a:lnTo>
                      <a:pt x="28" y="59"/>
                    </a:lnTo>
                    <a:lnTo>
                      <a:pt x="32" y="59"/>
                    </a:lnTo>
                    <a:lnTo>
                      <a:pt x="36" y="58"/>
                    </a:lnTo>
                    <a:lnTo>
                      <a:pt x="37" y="55"/>
                    </a:lnTo>
                    <a:lnTo>
                      <a:pt x="44" y="54"/>
                    </a:lnTo>
                    <a:lnTo>
                      <a:pt x="45" y="54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9" y="54"/>
                    </a:lnTo>
                    <a:lnTo>
                      <a:pt x="50" y="54"/>
                    </a:lnTo>
                    <a:lnTo>
                      <a:pt x="54" y="51"/>
                    </a:lnTo>
                    <a:lnTo>
                      <a:pt x="53" y="50"/>
                    </a:lnTo>
                    <a:lnTo>
                      <a:pt x="54" y="50"/>
                    </a:lnTo>
                    <a:lnTo>
                      <a:pt x="57" y="48"/>
                    </a:lnTo>
                    <a:lnTo>
                      <a:pt x="58" y="44"/>
                    </a:lnTo>
                    <a:lnTo>
                      <a:pt x="61" y="38"/>
                    </a:lnTo>
                    <a:lnTo>
                      <a:pt x="58" y="32"/>
                    </a:lnTo>
                    <a:lnTo>
                      <a:pt x="61" y="32"/>
                    </a:lnTo>
                    <a:lnTo>
                      <a:pt x="61" y="31"/>
                    </a:lnTo>
                    <a:lnTo>
                      <a:pt x="58" y="27"/>
                    </a:lnTo>
                    <a:lnTo>
                      <a:pt x="57" y="23"/>
                    </a:lnTo>
                    <a:lnTo>
                      <a:pt x="61" y="20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22">
                <a:extLst>
                  <a:ext uri="{FF2B5EF4-FFF2-40B4-BE49-F238E27FC236}">
                    <a16:creationId xmlns:a16="http://schemas.microsoft.com/office/drawing/2014/main" id="{C6FE4DF4-BF2C-4067-B86F-06486F401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9810" y="2379667"/>
                <a:ext cx="754062" cy="293688"/>
              </a:xfrm>
              <a:custGeom>
                <a:avLst/>
                <a:gdLst>
                  <a:gd name="T0" fmla="*/ 8 w 475"/>
                  <a:gd name="T1" fmla="*/ 62 h 185"/>
                  <a:gd name="T2" fmla="*/ 28 w 475"/>
                  <a:gd name="T3" fmla="*/ 71 h 185"/>
                  <a:gd name="T4" fmla="*/ 42 w 475"/>
                  <a:gd name="T5" fmla="*/ 75 h 185"/>
                  <a:gd name="T6" fmla="*/ 66 w 475"/>
                  <a:gd name="T7" fmla="*/ 96 h 185"/>
                  <a:gd name="T8" fmla="*/ 67 w 475"/>
                  <a:gd name="T9" fmla="*/ 114 h 185"/>
                  <a:gd name="T10" fmla="*/ 107 w 475"/>
                  <a:gd name="T11" fmla="*/ 124 h 185"/>
                  <a:gd name="T12" fmla="*/ 136 w 475"/>
                  <a:gd name="T13" fmla="*/ 138 h 185"/>
                  <a:gd name="T14" fmla="*/ 149 w 475"/>
                  <a:gd name="T15" fmla="*/ 146 h 185"/>
                  <a:gd name="T16" fmla="*/ 170 w 475"/>
                  <a:gd name="T17" fmla="*/ 165 h 185"/>
                  <a:gd name="T18" fmla="*/ 208 w 475"/>
                  <a:gd name="T19" fmla="*/ 168 h 185"/>
                  <a:gd name="T20" fmla="*/ 246 w 475"/>
                  <a:gd name="T21" fmla="*/ 168 h 185"/>
                  <a:gd name="T22" fmla="*/ 282 w 475"/>
                  <a:gd name="T23" fmla="*/ 181 h 185"/>
                  <a:gd name="T24" fmla="*/ 301 w 475"/>
                  <a:gd name="T25" fmla="*/ 185 h 185"/>
                  <a:gd name="T26" fmla="*/ 339 w 475"/>
                  <a:gd name="T27" fmla="*/ 172 h 185"/>
                  <a:gd name="T28" fmla="*/ 375 w 475"/>
                  <a:gd name="T29" fmla="*/ 163 h 185"/>
                  <a:gd name="T30" fmla="*/ 387 w 475"/>
                  <a:gd name="T31" fmla="*/ 148 h 185"/>
                  <a:gd name="T32" fmla="*/ 374 w 475"/>
                  <a:gd name="T33" fmla="*/ 132 h 185"/>
                  <a:gd name="T34" fmla="*/ 392 w 475"/>
                  <a:gd name="T35" fmla="*/ 128 h 185"/>
                  <a:gd name="T36" fmla="*/ 412 w 475"/>
                  <a:gd name="T37" fmla="*/ 119 h 185"/>
                  <a:gd name="T38" fmla="*/ 425 w 475"/>
                  <a:gd name="T39" fmla="*/ 118 h 185"/>
                  <a:gd name="T40" fmla="*/ 435 w 475"/>
                  <a:gd name="T41" fmla="*/ 102 h 185"/>
                  <a:gd name="T42" fmla="*/ 444 w 475"/>
                  <a:gd name="T43" fmla="*/ 98 h 185"/>
                  <a:gd name="T44" fmla="*/ 459 w 475"/>
                  <a:gd name="T45" fmla="*/ 94 h 185"/>
                  <a:gd name="T46" fmla="*/ 472 w 475"/>
                  <a:gd name="T47" fmla="*/ 91 h 185"/>
                  <a:gd name="T48" fmla="*/ 436 w 475"/>
                  <a:gd name="T49" fmla="*/ 71 h 185"/>
                  <a:gd name="T50" fmla="*/ 423 w 475"/>
                  <a:gd name="T51" fmla="*/ 75 h 185"/>
                  <a:gd name="T52" fmla="*/ 406 w 475"/>
                  <a:gd name="T53" fmla="*/ 78 h 185"/>
                  <a:gd name="T54" fmla="*/ 399 w 475"/>
                  <a:gd name="T55" fmla="*/ 39 h 185"/>
                  <a:gd name="T56" fmla="*/ 386 w 475"/>
                  <a:gd name="T57" fmla="*/ 39 h 185"/>
                  <a:gd name="T58" fmla="*/ 362 w 475"/>
                  <a:gd name="T59" fmla="*/ 31 h 185"/>
                  <a:gd name="T60" fmla="*/ 347 w 475"/>
                  <a:gd name="T61" fmla="*/ 45 h 185"/>
                  <a:gd name="T62" fmla="*/ 328 w 475"/>
                  <a:gd name="T63" fmla="*/ 49 h 185"/>
                  <a:gd name="T64" fmla="*/ 303 w 475"/>
                  <a:gd name="T65" fmla="*/ 49 h 185"/>
                  <a:gd name="T66" fmla="*/ 281 w 475"/>
                  <a:gd name="T67" fmla="*/ 43 h 185"/>
                  <a:gd name="T68" fmla="*/ 267 w 475"/>
                  <a:gd name="T69" fmla="*/ 37 h 185"/>
                  <a:gd name="T70" fmla="*/ 242 w 475"/>
                  <a:gd name="T71" fmla="*/ 30 h 185"/>
                  <a:gd name="T72" fmla="*/ 217 w 475"/>
                  <a:gd name="T73" fmla="*/ 34 h 185"/>
                  <a:gd name="T74" fmla="*/ 202 w 475"/>
                  <a:gd name="T75" fmla="*/ 31 h 185"/>
                  <a:gd name="T76" fmla="*/ 185 w 475"/>
                  <a:gd name="T77" fmla="*/ 18 h 185"/>
                  <a:gd name="T78" fmla="*/ 164 w 475"/>
                  <a:gd name="T79" fmla="*/ 9 h 185"/>
                  <a:gd name="T80" fmla="*/ 129 w 475"/>
                  <a:gd name="T81" fmla="*/ 5 h 185"/>
                  <a:gd name="T82" fmla="*/ 124 w 475"/>
                  <a:gd name="T83" fmla="*/ 14 h 185"/>
                  <a:gd name="T84" fmla="*/ 137 w 475"/>
                  <a:gd name="T85" fmla="*/ 31 h 185"/>
                  <a:gd name="T86" fmla="*/ 128 w 475"/>
                  <a:gd name="T87" fmla="*/ 41 h 185"/>
                  <a:gd name="T88" fmla="*/ 101 w 475"/>
                  <a:gd name="T89" fmla="*/ 37 h 185"/>
                  <a:gd name="T90" fmla="*/ 83 w 475"/>
                  <a:gd name="T91" fmla="*/ 30 h 185"/>
                  <a:gd name="T92" fmla="*/ 66 w 475"/>
                  <a:gd name="T93" fmla="*/ 26 h 185"/>
                  <a:gd name="T94" fmla="*/ 58 w 475"/>
                  <a:gd name="T95" fmla="*/ 23 h 185"/>
                  <a:gd name="T96" fmla="*/ 48 w 475"/>
                  <a:gd name="T97" fmla="*/ 23 h 185"/>
                  <a:gd name="T98" fmla="*/ 35 w 475"/>
                  <a:gd name="T99" fmla="*/ 31 h 185"/>
                  <a:gd name="T100" fmla="*/ 26 w 475"/>
                  <a:gd name="T101" fmla="*/ 37 h 185"/>
                  <a:gd name="T102" fmla="*/ 18 w 475"/>
                  <a:gd name="T103" fmla="*/ 45 h 185"/>
                  <a:gd name="T104" fmla="*/ 6 w 475"/>
                  <a:gd name="T105" fmla="*/ 45 h 185"/>
                  <a:gd name="T106" fmla="*/ 2 w 475"/>
                  <a:gd name="T107" fmla="*/ 51 h 185"/>
                  <a:gd name="T108" fmla="*/ 2 w 475"/>
                  <a:gd name="T109" fmla="*/ 54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75" h="185">
                    <a:moveTo>
                      <a:pt x="2" y="54"/>
                    </a:moveTo>
                    <a:lnTo>
                      <a:pt x="2" y="57"/>
                    </a:lnTo>
                    <a:lnTo>
                      <a:pt x="4" y="58"/>
                    </a:lnTo>
                    <a:lnTo>
                      <a:pt x="8" y="61"/>
                    </a:lnTo>
                    <a:lnTo>
                      <a:pt x="8" y="62"/>
                    </a:lnTo>
                    <a:lnTo>
                      <a:pt x="12" y="65"/>
                    </a:lnTo>
                    <a:lnTo>
                      <a:pt x="15" y="66"/>
                    </a:lnTo>
                    <a:lnTo>
                      <a:pt x="19" y="67"/>
                    </a:lnTo>
                    <a:lnTo>
                      <a:pt x="23" y="71"/>
                    </a:lnTo>
                    <a:lnTo>
                      <a:pt x="28" y="71"/>
                    </a:lnTo>
                    <a:lnTo>
                      <a:pt x="32" y="71"/>
                    </a:lnTo>
                    <a:lnTo>
                      <a:pt x="35" y="74"/>
                    </a:lnTo>
                    <a:lnTo>
                      <a:pt x="39" y="75"/>
                    </a:lnTo>
                    <a:lnTo>
                      <a:pt x="40" y="74"/>
                    </a:lnTo>
                    <a:lnTo>
                      <a:pt x="42" y="75"/>
                    </a:lnTo>
                    <a:lnTo>
                      <a:pt x="48" y="79"/>
                    </a:lnTo>
                    <a:lnTo>
                      <a:pt x="52" y="83"/>
                    </a:lnTo>
                    <a:lnTo>
                      <a:pt x="56" y="87"/>
                    </a:lnTo>
                    <a:lnTo>
                      <a:pt x="62" y="91"/>
                    </a:lnTo>
                    <a:lnTo>
                      <a:pt x="66" y="96"/>
                    </a:lnTo>
                    <a:lnTo>
                      <a:pt x="66" y="100"/>
                    </a:lnTo>
                    <a:lnTo>
                      <a:pt x="67" y="106"/>
                    </a:lnTo>
                    <a:lnTo>
                      <a:pt x="70" y="108"/>
                    </a:lnTo>
                    <a:lnTo>
                      <a:pt x="67" y="110"/>
                    </a:lnTo>
                    <a:lnTo>
                      <a:pt x="67" y="114"/>
                    </a:lnTo>
                    <a:lnTo>
                      <a:pt x="70" y="118"/>
                    </a:lnTo>
                    <a:lnTo>
                      <a:pt x="71" y="119"/>
                    </a:lnTo>
                    <a:lnTo>
                      <a:pt x="79" y="123"/>
                    </a:lnTo>
                    <a:lnTo>
                      <a:pt x="96" y="124"/>
                    </a:lnTo>
                    <a:lnTo>
                      <a:pt x="107" y="124"/>
                    </a:lnTo>
                    <a:lnTo>
                      <a:pt x="113" y="127"/>
                    </a:lnTo>
                    <a:lnTo>
                      <a:pt x="116" y="128"/>
                    </a:lnTo>
                    <a:lnTo>
                      <a:pt x="120" y="131"/>
                    </a:lnTo>
                    <a:lnTo>
                      <a:pt x="127" y="132"/>
                    </a:lnTo>
                    <a:lnTo>
                      <a:pt x="136" y="138"/>
                    </a:lnTo>
                    <a:lnTo>
                      <a:pt x="141" y="138"/>
                    </a:lnTo>
                    <a:lnTo>
                      <a:pt x="143" y="138"/>
                    </a:lnTo>
                    <a:lnTo>
                      <a:pt x="145" y="140"/>
                    </a:lnTo>
                    <a:lnTo>
                      <a:pt x="147" y="144"/>
                    </a:lnTo>
                    <a:lnTo>
                      <a:pt x="149" y="146"/>
                    </a:lnTo>
                    <a:lnTo>
                      <a:pt x="156" y="154"/>
                    </a:lnTo>
                    <a:lnTo>
                      <a:pt x="160" y="158"/>
                    </a:lnTo>
                    <a:lnTo>
                      <a:pt x="164" y="159"/>
                    </a:lnTo>
                    <a:lnTo>
                      <a:pt x="168" y="163"/>
                    </a:lnTo>
                    <a:lnTo>
                      <a:pt x="170" y="165"/>
                    </a:lnTo>
                    <a:lnTo>
                      <a:pt x="173" y="167"/>
                    </a:lnTo>
                    <a:lnTo>
                      <a:pt x="177" y="165"/>
                    </a:lnTo>
                    <a:lnTo>
                      <a:pt x="190" y="167"/>
                    </a:lnTo>
                    <a:lnTo>
                      <a:pt x="202" y="168"/>
                    </a:lnTo>
                    <a:lnTo>
                      <a:pt x="208" y="168"/>
                    </a:lnTo>
                    <a:lnTo>
                      <a:pt x="216" y="168"/>
                    </a:lnTo>
                    <a:lnTo>
                      <a:pt x="221" y="167"/>
                    </a:lnTo>
                    <a:lnTo>
                      <a:pt x="225" y="167"/>
                    </a:lnTo>
                    <a:lnTo>
                      <a:pt x="234" y="168"/>
                    </a:lnTo>
                    <a:lnTo>
                      <a:pt x="246" y="168"/>
                    </a:lnTo>
                    <a:lnTo>
                      <a:pt x="251" y="172"/>
                    </a:lnTo>
                    <a:lnTo>
                      <a:pt x="255" y="175"/>
                    </a:lnTo>
                    <a:lnTo>
                      <a:pt x="265" y="179"/>
                    </a:lnTo>
                    <a:lnTo>
                      <a:pt x="277" y="181"/>
                    </a:lnTo>
                    <a:lnTo>
                      <a:pt x="282" y="181"/>
                    </a:lnTo>
                    <a:lnTo>
                      <a:pt x="287" y="181"/>
                    </a:lnTo>
                    <a:lnTo>
                      <a:pt x="294" y="181"/>
                    </a:lnTo>
                    <a:lnTo>
                      <a:pt x="295" y="184"/>
                    </a:lnTo>
                    <a:lnTo>
                      <a:pt x="299" y="185"/>
                    </a:lnTo>
                    <a:lnTo>
                      <a:pt x="301" y="185"/>
                    </a:lnTo>
                    <a:lnTo>
                      <a:pt x="305" y="185"/>
                    </a:lnTo>
                    <a:lnTo>
                      <a:pt x="307" y="184"/>
                    </a:lnTo>
                    <a:lnTo>
                      <a:pt x="317" y="179"/>
                    </a:lnTo>
                    <a:lnTo>
                      <a:pt x="328" y="175"/>
                    </a:lnTo>
                    <a:lnTo>
                      <a:pt x="339" y="172"/>
                    </a:lnTo>
                    <a:lnTo>
                      <a:pt x="352" y="172"/>
                    </a:lnTo>
                    <a:lnTo>
                      <a:pt x="358" y="172"/>
                    </a:lnTo>
                    <a:lnTo>
                      <a:pt x="364" y="171"/>
                    </a:lnTo>
                    <a:lnTo>
                      <a:pt x="371" y="167"/>
                    </a:lnTo>
                    <a:lnTo>
                      <a:pt x="375" y="163"/>
                    </a:lnTo>
                    <a:lnTo>
                      <a:pt x="378" y="158"/>
                    </a:lnTo>
                    <a:lnTo>
                      <a:pt x="379" y="155"/>
                    </a:lnTo>
                    <a:lnTo>
                      <a:pt x="382" y="154"/>
                    </a:lnTo>
                    <a:lnTo>
                      <a:pt x="386" y="150"/>
                    </a:lnTo>
                    <a:lnTo>
                      <a:pt x="387" y="148"/>
                    </a:lnTo>
                    <a:lnTo>
                      <a:pt x="383" y="144"/>
                    </a:lnTo>
                    <a:lnTo>
                      <a:pt x="378" y="138"/>
                    </a:lnTo>
                    <a:lnTo>
                      <a:pt x="375" y="138"/>
                    </a:lnTo>
                    <a:lnTo>
                      <a:pt x="374" y="136"/>
                    </a:lnTo>
                    <a:lnTo>
                      <a:pt x="374" y="132"/>
                    </a:lnTo>
                    <a:lnTo>
                      <a:pt x="374" y="128"/>
                    </a:lnTo>
                    <a:lnTo>
                      <a:pt x="375" y="124"/>
                    </a:lnTo>
                    <a:lnTo>
                      <a:pt x="379" y="123"/>
                    </a:lnTo>
                    <a:lnTo>
                      <a:pt x="383" y="124"/>
                    </a:lnTo>
                    <a:lnTo>
                      <a:pt x="392" y="128"/>
                    </a:lnTo>
                    <a:lnTo>
                      <a:pt x="402" y="131"/>
                    </a:lnTo>
                    <a:lnTo>
                      <a:pt x="404" y="128"/>
                    </a:lnTo>
                    <a:lnTo>
                      <a:pt x="408" y="124"/>
                    </a:lnTo>
                    <a:lnTo>
                      <a:pt x="409" y="123"/>
                    </a:lnTo>
                    <a:lnTo>
                      <a:pt x="412" y="119"/>
                    </a:lnTo>
                    <a:lnTo>
                      <a:pt x="412" y="118"/>
                    </a:lnTo>
                    <a:lnTo>
                      <a:pt x="413" y="118"/>
                    </a:lnTo>
                    <a:lnTo>
                      <a:pt x="417" y="119"/>
                    </a:lnTo>
                    <a:lnTo>
                      <a:pt x="421" y="119"/>
                    </a:lnTo>
                    <a:lnTo>
                      <a:pt x="425" y="118"/>
                    </a:lnTo>
                    <a:lnTo>
                      <a:pt x="431" y="111"/>
                    </a:lnTo>
                    <a:lnTo>
                      <a:pt x="428" y="108"/>
                    </a:lnTo>
                    <a:lnTo>
                      <a:pt x="431" y="104"/>
                    </a:lnTo>
                    <a:lnTo>
                      <a:pt x="432" y="102"/>
                    </a:lnTo>
                    <a:lnTo>
                      <a:pt x="435" y="102"/>
                    </a:lnTo>
                    <a:lnTo>
                      <a:pt x="439" y="102"/>
                    </a:lnTo>
                    <a:lnTo>
                      <a:pt x="440" y="100"/>
                    </a:lnTo>
                    <a:lnTo>
                      <a:pt x="440" y="98"/>
                    </a:lnTo>
                    <a:lnTo>
                      <a:pt x="443" y="98"/>
                    </a:lnTo>
                    <a:lnTo>
                      <a:pt x="444" y="98"/>
                    </a:lnTo>
                    <a:lnTo>
                      <a:pt x="445" y="98"/>
                    </a:lnTo>
                    <a:lnTo>
                      <a:pt x="449" y="96"/>
                    </a:lnTo>
                    <a:lnTo>
                      <a:pt x="453" y="94"/>
                    </a:lnTo>
                    <a:lnTo>
                      <a:pt x="457" y="94"/>
                    </a:lnTo>
                    <a:lnTo>
                      <a:pt x="459" y="94"/>
                    </a:lnTo>
                    <a:lnTo>
                      <a:pt x="461" y="94"/>
                    </a:lnTo>
                    <a:lnTo>
                      <a:pt x="465" y="96"/>
                    </a:lnTo>
                    <a:lnTo>
                      <a:pt x="472" y="96"/>
                    </a:lnTo>
                    <a:lnTo>
                      <a:pt x="475" y="94"/>
                    </a:lnTo>
                    <a:lnTo>
                      <a:pt x="472" y="91"/>
                    </a:lnTo>
                    <a:lnTo>
                      <a:pt x="465" y="85"/>
                    </a:lnTo>
                    <a:lnTo>
                      <a:pt x="456" y="79"/>
                    </a:lnTo>
                    <a:lnTo>
                      <a:pt x="445" y="74"/>
                    </a:lnTo>
                    <a:lnTo>
                      <a:pt x="445" y="74"/>
                    </a:lnTo>
                    <a:lnTo>
                      <a:pt x="436" y="71"/>
                    </a:lnTo>
                    <a:lnTo>
                      <a:pt x="432" y="71"/>
                    </a:lnTo>
                    <a:lnTo>
                      <a:pt x="431" y="75"/>
                    </a:lnTo>
                    <a:lnTo>
                      <a:pt x="428" y="78"/>
                    </a:lnTo>
                    <a:lnTo>
                      <a:pt x="427" y="78"/>
                    </a:lnTo>
                    <a:lnTo>
                      <a:pt x="423" y="75"/>
                    </a:lnTo>
                    <a:lnTo>
                      <a:pt x="417" y="75"/>
                    </a:lnTo>
                    <a:lnTo>
                      <a:pt x="413" y="75"/>
                    </a:lnTo>
                    <a:lnTo>
                      <a:pt x="409" y="75"/>
                    </a:lnTo>
                    <a:lnTo>
                      <a:pt x="408" y="78"/>
                    </a:lnTo>
                    <a:lnTo>
                      <a:pt x="406" y="78"/>
                    </a:lnTo>
                    <a:lnTo>
                      <a:pt x="400" y="71"/>
                    </a:lnTo>
                    <a:lnTo>
                      <a:pt x="400" y="70"/>
                    </a:lnTo>
                    <a:lnTo>
                      <a:pt x="402" y="67"/>
                    </a:lnTo>
                    <a:lnTo>
                      <a:pt x="400" y="66"/>
                    </a:lnTo>
                    <a:lnTo>
                      <a:pt x="399" y="39"/>
                    </a:lnTo>
                    <a:lnTo>
                      <a:pt x="399" y="39"/>
                    </a:lnTo>
                    <a:lnTo>
                      <a:pt x="395" y="37"/>
                    </a:lnTo>
                    <a:lnTo>
                      <a:pt x="391" y="37"/>
                    </a:lnTo>
                    <a:lnTo>
                      <a:pt x="388" y="37"/>
                    </a:lnTo>
                    <a:lnTo>
                      <a:pt x="386" y="39"/>
                    </a:lnTo>
                    <a:lnTo>
                      <a:pt x="382" y="39"/>
                    </a:lnTo>
                    <a:lnTo>
                      <a:pt x="378" y="37"/>
                    </a:lnTo>
                    <a:lnTo>
                      <a:pt x="371" y="34"/>
                    </a:lnTo>
                    <a:lnTo>
                      <a:pt x="366" y="31"/>
                    </a:lnTo>
                    <a:lnTo>
                      <a:pt x="362" y="31"/>
                    </a:lnTo>
                    <a:lnTo>
                      <a:pt x="358" y="34"/>
                    </a:lnTo>
                    <a:lnTo>
                      <a:pt x="355" y="35"/>
                    </a:lnTo>
                    <a:lnTo>
                      <a:pt x="351" y="37"/>
                    </a:lnTo>
                    <a:lnTo>
                      <a:pt x="348" y="41"/>
                    </a:lnTo>
                    <a:lnTo>
                      <a:pt x="347" y="45"/>
                    </a:lnTo>
                    <a:lnTo>
                      <a:pt x="344" y="45"/>
                    </a:lnTo>
                    <a:lnTo>
                      <a:pt x="343" y="45"/>
                    </a:lnTo>
                    <a:lnTo>
                      <a:pt x="342" y="45"/>
                    </a:lnTo>
                    <a:lnTo>
                      <a:pt x="331" y="47"/>
                    </a:lnTo>
                    <a:lnTo>
                      <a:pt x="328" y="49"/>
                    </a:lnTo>
                    <a:lnTo>
                      <a:pt x="324" y="51"/>
                    </a:lnTo>
                    <a:lnTo>
                      <a:pt x="321" y="51"/>
                    </a:lnTo>
                    <a:lnTo>
                      <a:pt x="317" y="51"/>
                    </a:lnTo>
                    <a:lnTo>
                      <a:pt x="309" y="51"/>
                    </a:lnTo>
                    <a:lnTo>
                      <a:pt x="303" y="49"/>
                    </a:lnTo>
                    <a:lnTo>
                      <a:pt x="301" y="49"/>
                    </a:lnTo>
                    <a:lnTo>
                      <a:pt x="294" y="49"/>
                    </a:lnTo>
                    <a:lnTo>
                      <a:pt x="290" y="49"/>
                    </a:lnTo>
                    <a:lnTo>
                      <a:pt x="285" y="45"/>
                    </a:lnTo>
                    <a:lnTo>
                      <a:pt x="281" y="43"/>
                    </a:lnTo>
                    <a:lnTo>
                      <a:pt x="278" y="41"/>
                    </a:lnTo>
                    <a:lnTo>
                      <a:pt x="277" y="39"/>
                    </a:lnTo>
                    <a:lnTo>
                      <a:pt x="273" y="37"/>
                    </a:lnTo>
                    <a:lnTo>
                      <a:pt x="271" y="37"/>
                    </a:lnTo>
                    <a:lnTo>
                      <a:pt x="267" y="37"/>
                    </a:lnTo>
                    <a:lnTo>
                      <a:pt x="261" y="35"/>
                    </a:lnTo>
                    <a:lnTo>
                      <a:pt x="257" y="31"/>
                    </a:lnTo>
                    <a:lnTo>
                      <a:pt x="254" y="30"/>
                    </a:lnTo>
                    <a:lnTo>
                      <a:pt x="243" y="30"/>
                    </a:lnTo>
                    <a:lnTo>
                      <a:pt x="242" y="30"/>
                    </a:lnTo>
                    <a:lnTo>
                      <a:pt x="238" y="30"/>
                    </a:lnTo>
                    <a:lnTo>
                      <a:pt x="233" y="30"/>
                    </a:lnTo>
                    <a:lnTo>
                      <a:pt x="230" y="30"/>
                    </a:lnTo>
                    <a:lnTo>
                      <a:pt x="221" y="31"/>
                    </a:lnTo>
                    <a:lnTo>
                      <a:pt x="217" y="34"/>
                    </a:lnTo>
                    <a:lnTo>
                      <a:pt x="216" y="34"/>
                    </a:lnTo>
                    <a:lnTo>
                      <a:pt x="213" y="34"/>
                    </a:lnTo>
                    <a:lnTo>
                      <a:pt x="210" y="34"/>
                    </a:lnTo>
                    <a:lnTo>
                      <a:pt x="208" y="34"/>
                    </a:lnTo>
                    <a:lnTo>
                      <a:pt x="202" y="31"/>
                    </a:lnTo>
                    <a:lnTo>
                      <a:pt x="198" y="30"/>
                    </a:lnTo>
                    <a:lnTo>
                      <a:pt x="194" y="27"/>
                    </a:lnTo>
                    <a:lnTo>
                      <a:pt x="190" y="23"/>
                    </a:lnTo>
                    <a:lnTo>
                      <a:pt x="186" y="22"/>
                    </a:lnTo>
                    <a:lnTo>
                      <a:pt x="185" y="18"/>
                    </a:lnTo>
                    <a:lnTo>
                      <a:pt x="184" y="14"/>
                    </a:lnTo>
                    <a:lnTo>
                      <a:pt x="181" y="13"/>
                    </a:lnTo>
                    <a:lnTo>
                      <a:pt x="176" y="10"/>
                    </a:lnTo>
                    <a:lnTo>
                      <a:pt x="172" y="10"/>
                    </a:lnTo>
                    <a:lnTo>
                      <a:pt x="164" y="9"/>
                    </a:lnTo>
                    <a:lnTo>
                      <a:pt x="156" y="8"/>
                    </a:lnTo>
                    <a:lnTo>
                      <a:pt x="147" y="5"/>
                    </a:lnTo>
                    <a:lnTo>
                      <a:pt x="129" y="0"/>
                    </a:lnTo>
                    <a:lnTo>
                      <a:pt x="129" y="4"/>
                    </a:lnTo>
                    <a:lnTo>
                      <a:pt x="129" y="5"/>
                    </a:lnTo>
                    <a:lnTo>
                      <a:pt x="128" y="8"/>
                    </a:lnTo>
                    <a:lnTo>
                      <a:pt x="127" y="9"/>
                    </a:lnTo>
                    <a:lnTo>
                      <a:pt x="127" y="10"/>
                    </a:lnTo>
                    <a:lnTo>
                      <a:pt x="124" y="13"/>
                    </a:lnTo>
                    <a:lnTo>
                      <a:pt x="124" y="14"/>
                    </a:lnTo>
                    <a:lnTo>
                      <a:pt x="127" y="21"/>
                    </a:lnTo>
                    <a:lnTo>
                      <a:pt x="129" y="23"/>
                    </a:lnTo>
                    <a:lnTo>
                      <a:pt x="133" y="27"/>
                    </a:lnTo>
                    <a:lnTo>
                      <a:pt x="136" y="27"/>
                    </a:lnTo>
                    <a:lnTo>
                      <a:pt x="137" y="31"/>
                    </a:lnTo>
                    <a:lnTo>
                      <a:pt x="137" y="35"/>
                    </a:lnTo>
                    <a:lnTo>
                      <a:pt x="136" y="37"/>
                    </a:lnTo>
                    <a:lnTo>
                      <a:pt x="132" y="37"/>
                    </a:lnTo>
                    <a:lnTo>
                      <a:pt x="129" y="41"/>
                    </a:lnTo>
                    <a:lnTo>
                      <a:pt x="128" y="41"/>
                    </a:lnTo>
                    <a:lnTo>
                      <a:pt x="123" y="39"/>
                    </a:lnTo>
                    <a:lnTo>
                      <a:pt x="111" y="37"/>
                    </a:lnTo>
                    <a:lnTo>
                      <a:pt x="109" y="37"/>
                    </a:lnTo>
                    <a:lnTo>
                      <a:pt x="107" y="37"/>
                    </a:lnTo>
                    <a:lnTo>
                      <a:pt x="101" y="37"/>
                    </a:lnTo>
                    <a:lnTo>
                      <a:pt x="99" y="37"/>
                    </a:lnTo>
                    <a:lnTo>
                      <a:pt x="97" y="37"/>
                    </a:lnTo>
                    <a:lnTo>
                      <a:pt x="89" y="35"/>
                    </a:lnTo>
                    <a:lnTo>
                      <a:pt x="85" y="34"/>
                    </a:lnTo>
                    <a:lnTo>
                      <a:pt x="83" y="30"/>
                    </a:lnTo>
                    <a:lnTo>
                      <a:pt x="79" y="26"/>
                    </a:lnTo>
                    <a:lnTo>
                      <a:pt x="75" y="26"/>
                    </a:lnTo>
                    <a:lnTo>
                      <a:pt x="72" y="26"/>
                    </a:lnTo>
                    <a:lnTo>
                      <a:pt x="71" y="26"/>
                    </a:lnTo>
                    <a:lnTo>
                      <a:pt x="66" y="26"/>
                    </a:lnTo>
                    <a:lnTo>
                      <a:pt x="63" y="26"/>
                    </a:lnTo>
                    <a:lnTo>
                      <a:pt x="62" y="26"/>
                    </a:lnTo>
                    <a:lnTo>
                      <a:pt x="62" y="23"/>
                    </a:lnTo>
                    <a:lnTo>
                      <a:pt x="59" y="23"/>
                    </a:lnTo>
                    <a:lnTo>
                      <a:pt x="58" y="23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0" y="22"/>
                    </a:lnTo>
                    <a:lnTo>
                      <a:pt x="50" y="23"/>
                    </a:lnTo>
                    <a:lnTo>
                      <a:pt x="48" y="23"/>
                    </a:lnTo>
                    <a:lnTo>
                      <a:pt x="44" y="26"/>
                    </a:lnTo>
                    <a:lnTo>
                      <a:pt x="42" y="26"/>
                    </a:lnTo>
                    <a:lnTo>
                      <a:pt x="40" y="27"/>
                    </a:lnTo>
                    <a:lnTo>
                      <a:pt x="39" y="30"/>
                    </a:lnTo>
                    <a:lnTo>
                      <a:pt x="35" y="31"/>
                    </a:lnTo>
                    <a:lnTo>
                      <a:pt x="32" y="34"/>
                    </a:lnTo>
                    <a:lnTo>
                      <a:pt x="28" y="34"/>
                    </a:lnTo>
                    <a:lnTo>
                      <a:pt x="27" y="34"/>
                    </a:lnTo>
                    <a:lnTo>
                      <a:pt x="26" y="35"/>
                    </a:lnTo>
                    <a:lnTo>
                      <a:pt x="26" y="37"/>
                    </a:lnTo>
                    <a:lnTo>
                      <a:pt x="23" y="37"/>
                    </a:lnTo>
                    <a:lnTo>
                      <a:pt x="22" y="39"/>
                    </a:lnTo>
                    <a:lnTo>
                      <a:pt x="23" y="41"/>
                    </a:lnTo>
                    <a:lnTo>
                      <a:pt x="15" y="43"/>
                    </a:lnTo>
                    <a:lnTo>
                      <a:pt x="18" y="45"/>
                    </a:lnTo>
                    <a:lnTo>
                      <a:pt x="15" y="45"/>
                    </a:lnTo>
                    <a:lnTo>
                      <a:pt x="12" y="45"/>
                    </a:lnTo>
                    <a:lnTo>
                      <a:pt x="12" y="47"/>
                    </a:lnTo>
                    <a:lnTo>
                      <a:pt x="10" y="45"/>
                    </a:lnTo>
                    <a:lnTo>
                      <a:pt x="6" y="45"/>
                    </a:lnTo>
                    <a:lnTo>
                      <a:pt x="4" y="47"/>
                    </a:lnTo>
                    <a:lnTo>
                      <a:pt x="4" y="49"/>
                    </a:lnTo>
                    <a:lnTo>
                      <a:pt x="2" y="51"/>
                    </a:lnTo>
                    <a:lnTo>
                      <a:pt x="0" y="51"/>
                    </a:lnTo>
                    <a:lnTo>
                      <a:pt x="2" y="51"/>
                    </a:lnTo>
                    <a:lnTo>
                      <a:pt x="2" y="53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2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23">
                <a:extLst>
                  <a:ext uri="{FF2B5EF4-FFF2-40B4-BE49-F238E27FC236}">
                    <a16:creationId xmlns:a16="http://schemas.microsoft.com/office/drawing/2014/main" id="{F0115C71-184E-44FC-B217-BA5D114E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1085" y="3590930"/>
                <a:ext cx="57150" cy="111125"/>
              </a:xfrm>
              <a:custGeom>
                <a:avLst/>
                <a:gdLst>
                  <a:gd name="T0" fmla="*/ 1 w 36"/>
                  <a:gd name="T1" fmla="*/ 40 h 70"/>
                  <a:gd name="T2" fmla="*/ 5 w 36"/>
                  <a:gd name="T3" fmla="*/ 58 h 70"/>
                  <a:gd name="T4" fmla="*/ 9 w 36"/>
                  <a:gd name="T5" fmla="*/ 67 h 70"/>
                  <a:gd name="T6" fmla="*/ 16 w 36"/>
                  <a:gd name="T7" fmla="*/ 70 h 70"/>
                  <a:gd name="T8" fmla="*/ 26 w 36"/>
                  <a:gd name="T9" fmla="*/ 66 h 70"/>
                  <a:gd name="T10" fmla="*/ 33 w 36"/>
                  <a:gd name="T11" fmla="*/ 58 h 70"/>
                  <a:gd name="T12" fmla="*/ 36 w 36"/>
                  <a:gd name="T13" fmla="*/ 50 h 70"/>
                  <a:gd name="T14" fmla="*/ 33 w 36"/>
                  <a:gd name="T15" fmla="*/ 41 h 70"/>
                  <a:gd name="T16" fmla="*/ 32 w 36"/>
                  <a:gd name="T17" fmla="*/ 37 h 70"/>
                  <a:gd name="T18" fmla="*/ 32 w 36"/>
                  <a:gd name="T19" fmla="*/ 37 h 70"/>
                  <a:gd name="T20" fmla="*/ 30 w 36"/>
                  <a:gd name="T21" fmla="*/ 32 h 70"/>
                  <a:gd name="T22" fmla="*/ 26 w 36"/>
                  <a:gd name="T23" fmla="*/ 22 h 70"/>
                  <a:gd name="T24" fmla="*/ 24 w 36"/>
                  <a:gd name="T25" fmla="*/ 24 h 70"/>
                  <a:gd name="T26" fmla="*/ 22 w 36"/>
                  <a:gd name="T27" fmla="*/ 22 h 70"/>
                  <a:gd name="T28" fmla="*/ 24 w 36"/>
                  <a:gd name="T29" fmla="*/ 20 h 70"/>
                  <a:gd name="T30" fmla="*/ 18 w 36"/>
                  <a:gd name="T31" fmla="*/ 10 h 70"/>
                  <a:gd name="T32" fmla="*/ 13 w 36"/>
                  <a:gd name="T33" fmla="*/ 4 h 70"/>
                  <a:gd name="T34" fmla="*/ 6 w 36"/>
                  <a:gd name="T35" fmla="*/ 0 h 70"/>
                  <a:gd name="T36" fmla="*/ 9 w 36"/>
                  <a:gd name="T37" fmla="*/ 1 h 70"/>
                  <a:gd name="T38" fmla="*/ 10 w 36"/>
                  <a:gd name="T39" fmla="*/ 4 h 70"/>
                  <a:gd name="T40" fmla="*/ 5 w 36"/>
                  <a:gd name="T41" fmla="*/ 0 h 70"/>
                  <a:gd name="T42" fmla="*/ 1 w 36"/>
                  <a:gd name="T43" fmla="*/ 0 h 70"/>
                  <a:gd name="T44" fmla="*/ 6 w 36"/>
                  <a:gd name="T45" fmla="*/ 4 h 70"/>
                  <a:gd name="T46" fmla="*/ 6 w 36"/>
                  <a:gd name="T47" fmla="*/ 4 h 70"/>
                  <a:gd name="T48" fmla="*/ 13 w 36"/>
                  <a:gd name="T49" fmla="*/ 5 h 70"/>
                  <a:gd name="T50" fmla="*/ 5 w 36"/>
                  <a:gd name="T51" fmla="*/ 5 h 70"/>
                  <a:gd name="T52" fmla="*/ 6 w 36"/>
                  <a:gd name="T53" fmla="*/ 5 h 70"/>
                  <a:gd name="T54" fmla="*/ 5 w 36"/>
                  <a:gd name="T55" fmla="*/ 6 h 70"/>
                  <a:gd name="T56" fmla="*/ 5 w 36"/>
                  <a:gd name="T57" fmla="*/ 13 h 70"/>
                  <a:gd name="T58" fmla="*/ 2 w 36"/>
                  <a:gd name="T59" fmla="*/ 17 h 70"/>
                  <a:gd name="T60" fmla="*/ 1 w 36"/>
                  <a:gd name="T61" fmla="*/ 32 h 70"/>
                  <a:gd name="T62" fmla="*/ 1 w 36"/>
                  <a:gd name="T63" fmla="*/ 32 h 70"/>
                  <a:gd name="T64" fmla="*/ 1 w 36"/>
                  <a:gd name="T65" fmla="*/ 26 h 70"/>
                  <a:gd name="T66" fmla="*/ 0 w 36"/>
                  <a:gd name="T67" fmla="*/ 30 h 70"/>
                  <a:gd name="T68" fmla="*/ 1 w 36"/>
                  <a:gd name="T69" fmla="*/ 40 h 70"/>
                  <a:gd name="T70" fmla="*/ 1 w 36"/>
                  <a:gd name="T71" fmla="*/ 40 h 70"/>
                  <a:gd name="T72" fmla="*/ 1 w 36"/>
                  <a:gd name="T73" fmla="*/ 40 h 70"/>
                  <a:gd name="T74" fmla="*/ 1 w 36"/>
                  <a:gd name="T75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" h="70">
                    <a:moveTo>
                      <a:pt x="1" y="40"/>
                    </a:moveTo>
                    <a:lnTo>
                      <a:pt x="1" y="40"/>
                    </a:lnTo>
                    <a:lnTo>
                      <a:pt x="2" y="46"/>
                    </a:lnTo>
                    <a:lnTo>
                      <a:pt x="5" y="58"/>
                    </a:lnTo>
                    <a:lnTo>
                      <a:pt x="6" y="63"/>
                    </a:lnTo>
                    <a:lnTo>
                      <a:pt x="9" y="67"/>
                    </a:lnTo>
                    <a:lnTo>
                      <a:pt x="13" y="70"/>
                    </a:lnTo>
                    <a:lnTo>
                      <a:pt x="16" y="70"/>
                    </a:lnTo>
                    <a:lnTo>
                      <a:pt x="16" y="70"/>
                    </a:lnTo>
                    <a:lnTo>
                      <a:pt x="26" y="66"/>
                    </a:lnTo>
                    <a:lnTo>
                      <a:pt x="32" y="62"/>
                    </a:lnTo>
                    <a:lnTo>
                      <a:pt x="33" y="58"/>
                    </a:lnTo>
                    <a:lnTo>
                      <a:pt x="33" y="58"/>
                    </a:lnTo>
                    <a:lnTo>
                      <a:pt x="36" y="50"/>
                    </a:lnTo>
                    <a:lnTo>
                      <a:pt x="36" y="45"/>
                    </a:lnTo>
                    <a:lnTo>
                      <a:pt x="33" y="41"/>
                    </a:lnTo>
                    <a:lnTo>
                      <a:pt x="33" y="41"/>
                    </a:lnTo>
                    <a:lnTo>
                      <a:pt x="32" y="37"/>
                    </a:lnTo>
                    <a:lnTo>
                      <a:pt x="32" y="37"/>
                    </a:lnTo>
                    <a:lnTo>
                      <a:pt x="32" y="37"/>
                    </a:lnTo>
                    <a:lnTo>
                      <a:pt x="32" y="36"/>
                    </a:lnTo>
                    <a:lnTo>
                      <a:pt x="30" y="32"/>
                    </a:lnTo>
                    <a:lnTo>
                      <a:pt x="30" y="32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4" y="24"/>
                    </a:lnTo>
                    <a:lnTo>
                      <a:pt x="22" y="22"/>
                    </a:lnTo>
                    <a:lnTo>
                      <a:pt x="22" y="22"/>
                    </a:lnTo>
                    <a:lnTo>
                      <a:pt x="24" y="22"/>
                    </a:lnTo>
                    <a:lnTo>
                      <a:pt x="24" y="20"/>
                    </a:lnTo>
                    <a:lnTo>
                      <a:pt x="22" y="17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3" y="4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5" y="5"/>
                    </a:lnTo>
                    <a:lnTo>
                      <a:pt x="5" y="5"/>
                    </a:lnTo>
                    <a:lnTo>
                      <a:pt x="6" y="5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5" y="9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1" y="32"/>
                    </a:lnTo>
                    <a:lnTo>
                      <a:pt x="1" y="30"/>
                    </a:lnTo>
                    <a:lnTo>
                      <a:pt x="1" y="26"/>
                    </a:lnTo>
                    <a:lnTo>
                      <a:pt x="1" y="26"/>
                    </a:lnTo>
                    <a:lnTo>
                      <a:pt x="0" y="30"/>
                    </a:lnTo>
                    <a:lnTo>
                      <a:pt x="1" y="33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lnTo>
                      <a:pt x="1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24">
                <a:extLst>
                  <a:ext uri="{FF2B5EF4-FFF2-40B4-BE49-F238E27FC236}">
                    <a16:creationId xmlns:a16="http://schemas.microsoft.com/office/drawing/2014/main" id="{C3D3612A-44BA-4806-8E11-6541DA732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6285" y="3146429"/>
                <a:ext cx="38100" cy="92076"/>
              </a:xfrm>
              <a:custGeom>
                <a:avLst/>
                <a:gdLst>
                  <a:gd name="T0" fmla="*/ 0 w 24"/>
                  <a:gd name="T1" fmla="*/ 30 h 58"/>
                  <a:gd name="T2" fmla="*/ 0 w 24"/>
                  <a:gd name="T3" fmla="*/ 30 h 58"/>
                  <a:gd name="T4" fmla="*/ 3 w 24"/>
                  <a:gd name="T5" fmla="*/ 36 h 58"/>
                  <a:gd name="T6" fmla="*/ 3 w 24"/>
                  <a:gd name="T7" fmla="*/ 36 h 58"/>
                  <a:gd name="T8" fmla="*/ 0 w 24"/>
                  <a:gd name="T9" fmla="*/ 38 h 58"/>
                  <a:gd name="T10" fmla="*/ 3 w 24"/>
                  <a:gd name="T11" fmla="*/ 38 h 58"/>
                  <a:gd name="T12" fmla="*/ 3 w 24"/>
                  <a:gd name="T13" fmla="*/ 38 h 58"/>
                  <a:gd name="T14" fmla="*/ 4 w 24"/>
                  <a:gd name="T15" fmla="*/ 41 h 58"/>
                  <a:gd name="T16" fmla="*/ 7 w 24"/>
                  <a:gd name="T17" fmla="*/ 47 h 58"/>
                  <a:gd name="T18" fmla="*/ 7 w 24"/>
                  <a:gd name="T19" fmla="*/ 47 h 58"/>
                  <a:gd name="T20" fmla="*/ 9 w 24"/>
                  <a:gd name="T21" fmla="*/ 51 h 58"/>
                  <a:gd name="T22" fmla="*/ 12 w 24"/>
                  <a:gd name="T23" fmla="*/ 53 h 58"/>
                  <a:gd name="T24" fmla="*/ 12 w 24"/>
                  <a:gd name="T25" fmla="*/ 53 h 58"/>
                  <a:gd name="T26" fmla="*/ 13 w 24"/>
                  <a:gd name="T27" fmla="*/ 57 h 58"/>
                  <a:gd name="T28" fmla="*/ 16 w 24"/>
                  <a:gd name="T29" fmla="*/ 58 h 58"/>
                  <a:gd name="T30" fmla="*/ 16 w 24"/>
                  <a:gd name="T31" fmla="*/ 58 h 58"/>
                  <a:gd name="T32" fmla="*/ 16 w 24"/>
                  <a:gd name="T33" fmla="*/ 58 h 58"/>
                  <a:gd name="T34" fmla="*/ 17 w 24"/>
                  <a:gd name="T35" fmla="*/ 57 h 58"/>
                  <a:gd name="T36" fmla="*/ 17 w 24"/>
                  <a:gd name="T37" fmla="*/ 53 h 58"/>
                  <a:gd name="T38" fmla="*/ 17 w 24"/>
                  <a:gd name="T39" fmla="*/ 53 h 58"/>
                  <a:gd name="T40" fmla="*/ 17 w 24"/>
                  <a:gd name="T41" fmla="*/ 49 h 58"/>
                  <a:gd name="T42" fmla="*/ 20 w 24"/>
                  <a:gd name="T43" fmla="*/ 45 h 58"/>
                  <a:gd name="T44" fmla="*/ 20 w 24"/>
                  <a:gd name="T45" fmla="*/ 45 h 58"/>
                  <a:gd name="T46" fmla="*/ 21 w 24"/>
                  <a:gd name="T47" fmla="*/ 41 h 58"/>
                  <a:gd name="T48" fmla="*/ 24 w 24"/>
                  <a:gd name="T49" fmla="*/ 36 h 58"/>
                  <a:gd name="T50" fmla="*/ 24 w 24"/>
                  <a:gd name="T51" fmla="*/ 25 h 58"/>
                  <a:gd name="T52" fmla="*/ 24 w 24"/>
                  <a:gd name="T53" fmla="*/ 25 h 58"/>
                  <a:gd name="T54" fmla="*/ 21 w 24"/>
                  <a:gd name="T55" fmla="*/ 18 h 58"/>
                  <a:gd name="T56" fmla="*/ 21 w 24"/>
                  <a:gd name="T57" fmla="*/ 18 h 58"/>
                  <a:gd name="T58" fmla="*/ 24 w 24"/>
                  <a:gd name="T59" fmla="*/ 17 h 58"/>
                  <a:gd name="T60" fmla="*/ 24 w 24"/>
                  <a:gd name="T61" fmla="*/ 17 h 58"/>
                  <a:gd name="T62" fmla="*/ 24 w 24"/>
                  <a:gd name="T63" fmla="*/ 8 h 58"/>
                  <a:gd name="T64" fmla="*/ 24 w 24"/>
                  <a:gd name="T65" fmla="*/ 8 h 58"/>
                  <a:gd name="T66" fmla="*/ 24 w 24"/>
                  <a:gd name="T67" fmla="*/ 5 h 58"/>
                  <a:gd name="T68" fmla="*/ 24 w 24"/>
                  <a:gd name="T69" fmla="*/ 4 h 58"/>
                  <a:gd name="T70" fmla="*/ 24 w 24"/>
                  <a:gd name="T71" fmla="*/ 4 h 58"/>
                  <a:gd name="T72" fmla="*/ 20 w 24"/>
                  <a:gd name="T73" fmla="*/ 0 h 58"/>
                  <a:gd name="T74" fmla="*/ 16 w 24"/>
                  <a:gd name="T75" fmla="*/ 0 h 58"/>
                  <a:gd name="T76" fmla="*/ 16 w 24"/>
                  <a:gd name="T77" fmla="*/ 0 h 58"/>
                  <a:gd name="T78" fmla="*/ 12 w 24"/>
                  <a:gd name="T79" fmla="*/ 1 h 58"/>
                  <a:gd name="T80" fmla="*/ 9 w 24"/>
                  <a:gd name="T81" fmla="*/ 4 h 58"/>
                  <a:gd name="T82" fmla="*/ 9 w 24"/>
                  <a:gd name="T83" fmla="*/ 4 h 58"/>
                  <a:gd name="T84" fmla="*/ 8 w 24"/>
                  <a:gd name="T85" fmla="*/ 8 h 58"/>
                  <a:gd name="T86" fmla="*/ 7 w 24"/>
                  <a:gd name="T87" fmla="*/ 12 h 58"/>
                  <a:gd name="T88" fmla="*/ 7 w 24"/>
                  <a:gd name="T89" fmla="*/ 12 h 58"/>
                  <a:gd name="T90" fmla="*/ 4 w 24"/>
                  <a:gd name="T91" fmla="*/ 14 h 58"/>
                  <a:gd name="T92" fmla="*/ 4 w 24"/>
                  <a:gd name="T93" fmla="*/ 18 h 58"/>
                  <a:gd name="T94" fmla="*/ 4 w 24"/>
                  <a:gd name="T95" fmla="*/ 18 h 58"/>
                  <a:gd name="T96" fmla="*/ 3 w 24"/>
                  <a:gd name="T97" fmla="*/ 25 h 58"/>
                  <a:gd name="T98" fmla="*/ 0 w 24"/>
                  <a:gd name="T99" fmla="*/ 30 h 58"/>
                  <a:gd name="T100" fmla="*/ 0 w 24"/>
                  <a:gd name="T101" fmla="*/ 30 h 58"/>
                  <a:gd name="T102" fmla="*/ 0 w 24"/>
                  <a:gd name="T103" fmla="*/ 30 h 58"/>
                  <a:gd name="T104" fmla="*/ 0 w 24"/>
                  <a:gd name="T105" fmla="*/ 30 h 58"/>
                  <a:gd name="T106" fmla="*/ 0 w 24"/>
                  <a:gd name="T107" fmla="*/ 30 h 58"/>
                  <a:gd name="T108" fmla="*/ 0 w 24"/>
                  <a:gd name="T109" fmla="*/ 30 h 58"/>
                  <a:gd name="T110" fmla="*/ 0 w 24"/>
                  <a:gd name="T111" fmla="*/ 30 h 58"/>
                  <a:gd name="T112" fmla="*/ 0 w 24"/>
                  <a:gd name="T113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" h="58">
                    <a:moveTo>
                      <a:pt x="0" y="30"/>
                    </a:moveTo>
                    <a:lnTo>
                      <a:pt x="0" y="30"/>
                    </a:lnTo>
                    <a:lnTo>
                      <a:pt x="3" y="36"/>
                    </a:lnTo>
                    <a:lnTo>
                      <a:pt x="3" y="36"/>
                    </a:lnTo>
                    <a:lnTo>
                      <a:pt x="0" y="38"/>
                    </a:lnTo>
                    <a:lnTo>
                      <a:pt x="3" y="38"/>
                    </a:lnTo>
                    <a:lnTo>
                      <a:pt x="3" y="38"/>
                    </a:lnTo>
                    <a:lnTo>
                      <a:pt x="4" y="41"/>
                    </a:lnTo>
                    <a:lnTo>
                      <a:pt x="7" y="47"/>
                    </a:lnTo>
                    <a:lnTo>
                      <a:pt x="7" y="47"/>
                    </a:lnTo>
                    <a:lnTo>
                      <a:pt x="9" y="51"/>
                    </a:lnTo>
                    <a:lnTo>
                      <a:pt x="12" y="53"/>
                    </a:lnTo>
                    <a:lnTo>
                      <a:pt x="12" y="53"/>
                    </a:lnTo>
                    <a:lnTo>
                      <a:pt x="13" y="57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7" y="57"/>
                    </a:lnTo>
                    <a:lnTo>
                      <a:pt x="17" y="53"/>
                    </a:lnTo>
                    <a:lnTo>
                      <a:pt x="17" y="53"/>
                    </a:lnTo>
                    <a:lnTo>
                      <a:pt x="17" y="49"/>
                    </a:lnTo>
                    <a:lnTo>
                      <a:pt x="20" y="45"/>
                    </a:lnTo>
                    <a:lnTo>
                      <a:pt x="20" y="45"/>
                    </a:lnTo>
                    <a:lnTo>
                      <a:pt x="21" y="41"/>
                    </a:lnTo>
                    <a:lnTo>
                      <a:pt x="24" y="36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21" y="18"/>
                    </a:lnTo>
                    <a:lnTo>
                      <a:pt x="21" y="18"/>
                    </a:lnTo>
                    <a:lnTo>
                      <a:pt x="24" y="17"/>
                    </a:lnTo>
                    <a:lnTo>
                      <a:pt x="24" y="17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4" y="5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8" y="8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4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3" y="25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25">
                <a:extLst>
                  <a:ext uri="{FF2B5EF4-FFF2-40B4-BE49-F238E27FC236}">
                    <a16:creationId xmlns:a16="http://schemas.microsoft.com/office/drawing/2014/main" id="{B328125D-5A1A-478B-965A-7B1E24305E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40671" y="4860932"/>
                <a:ext cx="446087" cy="349251"/>
              </a:xfrm>
              <a:custGeom>
                <a:avLst/>
                <a:gdLst>
                  <a:gd name="T0" fmla="*/ 179 w 281"/>
                  <a:gd name="T1" fmla="*/ 122 h 220"/>
                  <a:gd name="T2" fmla="*/ 175 w 281"/>
                  <a:gd name="T3" fmla="*/ 122 h 220"/>
                  <a:gd name="T4" fmla="*/ 170 w 281"/>
                  <a:gd name="T5" fmla="*/ 124 h 220"/>
                  <a:gd name="T6" fmla="*/ 163 w 281"/>
                  <a:gd name="T7" fmla="*/ 124 h 220"/>
                  <a:gd name="T8" fmla="*/ 163 w 281"/>
                  <a:gd name="T9" fmla="*/ 117 h 220"/>
                  <a:gd name="T10" fmla="*/ 167 w 281"/>
                  <a:gd name="T11" fmla="*/ 110 h 220"/>
                  <a:gd name="T12" fmla="*/ 139 w 281"/>
                  <a:gd name="T13" fmla="*/ 130 h 220"/>
                  <a:gd name="T14" fmla="*/ 115 w 281"/>
                  <a:gd name="T15" fmla="*/ 147 h 220"/>
                  <a:gd name="T16" fmla="*/ 58 w 281"/>
                  <a:gd name="T17" fmla="*/ 174 h 220"/>
                  <a:gd name="T18" fmla="*/ 38 w 281"/>
                  <a:gd name="T19" fmla="*/ 185 h 220"/>
                  <a:gd name="T20" fmla="*/ 25 w 281"/>
                  <a:gd name="T21" fmla="*/ 193 h 220"/>
                  <a:gd name="T22" fmla="*/ 18 w 281"/>
                  <a:gd name="T23" fmla="*/ 197 h 220"/>
                  <a:gd name="T24" fmla="*/ 9 w 281"/>
                  <a:gd name="T25" fmla="*/ 202 h 220"/>
                  <a:gd name="T26" fmla="*/ 0 w 281"/>
                  <a:gd name="T27" fmla="*/ 210 h 220"/>
                  <a:gd name="T28" fmla="*/ 4 w 281"/>
                  <a:gd name="T29" fmla="*/ 214 h 220"/>
                  <a:gd name="T30" fmla="*/ 18 w 281"/>
                  <a:gd name="T31" fmla="*/ 218 h 220"/>
                  <a:gd name="T32" fmla="*/ 39 w 281"/>
                  <a:gd name="T33" fmla="*/ 218 h 220"/>
                  <a:gd name="T34" fmla="*/ 58 w 281"/>
                  <a:gd name="T35" fmla="*/ 207 h 220"/>
                  <a:gd name="T36" fmla="*/ 95 w 281"/>
                  <a:gd name="T37" fmla="*/ 177 h 220"/>
                  <a:gd name="T38" fmla="*/ 119 w 281"/>
                  <a:gd name="T39" fmla="*/ 170 h 220"/>
                  <a:gd name="T40" fmla="*/ 122 w 281"/>
                  <a:gd name="T41" fmla="*/ 166 h 220"/>
                  <a:gd name="T42" fmla="*/ 148 w 281"/>
                  <a:gd name="T43" fmla="*/ 149 h 220"/>
                  <a:gd name="T44" fmla="*/ 170 w 281"/>
                  <a:gd name="T45" fmla="*/ 132 h 220"/>
                  <a:gd name="T46" fmla="*/ 171 w 281"/>
                  <a:gd name="T47" fmla="*/ 124 h 220"/>
                  <a:gd name="T48" fmla="*/ 170 w 281"/>
                  <a:gd name="T49" fmla="*/ 124 h 220"/>
                  <a:gd name="T50" fmla="*/ 240 w 281"/>
                  <a:gd name="T51" fmla="*/ 39 h 220"/>
                  <a:gd name="T52" fmla="*/ 240 w 281"/>
                  <a:gd name="T53" fmla="*/ 27 h 220"/>
                  <a:gd name="T54" fmla="*/ 243 w 281"/>
                  <a:gd name="T55" fmla="*/ 17 h 220"/>
                  <a:gd name="T56" fmla="*/ 240 w 281"/>
                  <a:gd name="T57" fmla="*/ 12 h 220"/>
                  <a:gd name="T58" fmla="*/ 232 w 281"/>
                  <a:gd name="T59" fmla="*/ 12 h 220"/>
                  <a:gd name="T60" fmla="*/ 232 w 281"/>
                  <a:gd name="T61" fmla="*/ 0 h 220"/>
                  <a:gd name="T62" fmla="*/ 228 w 281"/>
                  <a:gd name="T63" fmla="*/ 16 h 220"/>
                  <a:gd name="T64" fmla="*/ 232 w 281"/>
                  <a:gd name="T65" fmla="*/ 19 h 220"/>
                  <a:gd name="T66" fmla="*/ 229 w 281"/>
                  <a:gd name="T67" fmla="*/ 36 h 220"/>
                  <a:gd name="T68" fmla="*/ 233 w 281"/>
                  <a:gd name="T69" fmla="*/ 33 h 220"/>
                  <a:gd name="T70" fmla="*/ 236 w 281"/>
                  <a:gd name="T71" fmla="*/ 36 h 220"/>
                  <a:gd name="T72" fmla="*/ 229 w 281"/>
                  <a:gd name="T73" fmla="*/ 48 h 220"/>
                  <a:gd name="T74" fmla="*/ 233 w 281"/>
                  <a:gd name="T75" fmla="*/ 47 h 220"/>
                  <a:gd name="T76" fmla="*/ 276 w 281"/>
                  <a:gd name="T77" fmla="*/ 57 h 220"/>
                  <a:gd name="T78" fmla="*/ 251 w 281"/>
                  <a:gd name="T79" fmla="*/ 61 h 220"/>
                  <a:gd name="T80" fmla="*/ 249 w 281"/>
                  <a:gd name="T81" fmla="*/ 40 h 220"/>
                  <a:gd name="T82" fmla="*/ 245 w 281"/>
                  <a:gd name="T83" fmla="*/ 44 h 220"/>
                  <a:gd name="T84" fmla="*/ 241 w 281"/>
                  <a:gd name="T85" fmla="*/ 49 h 220"/>
                  <a:gd name="T86" fmla="*/ 233 w 281"/>
                  <a:gd name="T87" fmla="*/ 48 h 220"/>
                  <a:gd name="T88" fmla="*/ 228 w 281"/>
                  <a:gd name="T89" fmla="*/ 53 h 220"/>
                  <a:gd name="T90" fmla="*/ 224 w 281"/>
                  <a:gd name="T91" fmla="*/ 63 h 220"/>
                  <a:gd name="T92" fmla="*/ 209 w 281"/>
                  <a:gd name="T93" fmla="*/ 82 h 220"/>
                  <a:gd name="T94" fmla="*/ 193 w 281"/>
                  <a:gd name="T95" fmla="*/ 93 h 220"/>
                  <a:gd name="T96" fmla="*/ 203 w 281"/>
                  <a:gd name="T97" fmla="*/ 105 h 220"/>
                  <a:gd name="T98" fmla="*/ 183 w 281"/>
                  <a:gd name="T99" fmla="*/ 124 h 220"/>
                  <a:gd name="T100" fmla="*/ 188 w 281"/>
                  <a:gd name="T101" fmla="*/ 126 h 220"/>
                  <a:gd name="T102" fmla="*/ 211 w 281"/>
                  <a:gd name="T103" fmla="*/ 117 h 220"/>
                  <a:gd name="T104" fmla="*/ 229 w 281"/>
                  <a:gd name="T105" fmla="*/ 104 h 220"/>
                  <a:gd name="T106" fmla="*/ 251 w 281"/>
                  <a:gd name="T107" fmla="*/ 84 h 220"/>
                  <a:gd name="T108" fmla="*/ 259 w 281"/>
                  <a:gd name="T109" fmla="*/ 84 h 220"/>
                  <a:gd name="T110" fmla="*/ 272 w 281"/>
                  <a:gd name="T111" fmla="*/ 70 h 220"/>
                  <a:gd name="T112" fmla="*/ 280 w 281"/>
                  <a:gd name="T113" fmla="*/ 57 h 220"/>
                  <a:gd name="T114" fmla="*/ 280 w 281"/>
                  <a:gd name="T115" fmla="*/ 5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220">
                    <a:moveTo>
                      <a:pt x="175" y="122"/>
                    </a:moveTo>
                    <a:lnTo>
                      <a:pt x="172" y="122"/>
                    </a:lnTo>
                    <a:lnTo>
                      <a:pt x="174" y="124"/>
                    </a:lnTo>
                    <a:lnTo>
                      <a:pt x="176" y="122"/>
                    </a:lnTo>
                    <a:lnTo>
                      <a:pt x="179" y="122"/>
                    </a:lnTo>
                    <a:lnTo>
                      <a:pt x="179" y="120"/>
                    </a:lnTo>
                    <a:lnTo>
                      <a:pt x="176" y="120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lnTo>
                      <a:pt x="175" y="122"/>
                    </a:lnTo>
                    <a:close/>
                    <a:moveTo>
                      <a:pt x="170" y="124"/>
                    </a:moveTo>
                    <a:lnTo>
                      <a:pt x="172" y="122"/>
                    </a:lnTo>
                    <a:lnTo>
                      <a:pt x="172" y="120"/>
                    </a:lnTo>
                    <a:lnTo>
                      <a:pt x="175" y="118"/>
                    </a:lnTo>
                    <a:lnTo>
                      <a:pt x="167" y="122"/>
                    </a:lnTo>
                    <a:lnTo>
                      <a:pt x="163" y="124"/>
                    </a:lnTo>
                    <a:lnTo>
                      <a:pt x="162" y="124"/>
                    </a:lnTo>
                    <a:lnTo>
                      <a:pt x="159" y="124"/>
                    </a:lnTo>
                    <a:lnTo>
                      <a:pt x="162" y="120"/>
                    </a:lnTo>
                    <a:lnTo>
                      <a:pt x="163" y="118"/>
                    </a:lnTo>
                    <a:lnTo>
                      <a:pt x="163" y="117"/>
                    </a:lnTo>
                    <a:lnTo>
                      <a:pt x="162" y="117"/>
                    </a:lnTo>
                    <a:lnTo>
                      <a:pt x="159" y="117"/>
                    </a:lnTo>
                    <a:lnTo>
                      <a:pt x="159" y="114"/>
                    </a:lnTo>
                    <a:lnTo>
                      <a:pt x="163" y="113"/>
                    </a:lnTo>
                    <a:lnTo>
                      <a:pt x="167" y="110"/>
                    </a:lnTo>
                    <a:lnTo>
                      <a:pt x="163" y="110"/>
                    </a:lnTo>
                    <a:lnTo>
                      <a:pt x="158" y="113"/>
                    </a:lnTo>
                    <a:lnTo>
                      <a:pt x="150" y="117"/>
                    </a:lnTo>
                    <a:lnTo>
                      <a:pt x="146" y="122"/>
                    </a:lnTo>
                    <a:lnTo>
                      <a:pt x="139" y="130"/>
                    </a:lnTo>
                    <a:lnTo>
                      <a:pt x="135" y="132"/>
                    </a:lnTo>
                    <a:lnTo>
                      <a:pt x="128" y="134"/>
                    </a:lnTo>
                    <a:lnTo>
                      <a:pt x="126" y="136"/>
                    </a:lnTo>
                    <a:lnTo>
                      <a:pt x="123" y="140"/>
                    </a:lnTo>
                    <a:lnTo>
                      <a:pt x="115" y="147"/>
                    </a:lnTo>
                    <a:lnTo>
                      <a:pt x="106" y="153"/>
                    </a:lnTo>
                    <a:lnTo>
                      <a:pt x="98" y="157"/>
                    </a:lnTo>
                    <a:lnTo>
                      <a:pt x="89" y="161"/>
                    </a:lnTo>
                    <a:lnTo>
                      <a:pt x="69" y="170"/>
                    </a:lnTo>
                    <a:lnTo>
                      <a:pt x="58" y="174"/>
                    </a:lnTo>
                    <a:lnTo>
                      <a:pt x="49" y="177"/>
                    </a:lnTo>
                    <a:lnTo>
                      <a:pt x="41" y="181"/>
                    </a:lnTo>
                    <a:lnTo>
                      <a:pt x="39" y="183"/>
                    </a:lnTo>
                    <a:lnTo>
                      <a:pt x="38" y="187"/>
                    </a:lnTo>
                    <a:lnTo>
                      <a:pt x="38" y="185"/>
                    </a:lnTo>
                    <a:lnTo>
                      <a:pt x="34" y="185"/>
                    </a:lnTo>
                    <a:lnTo>
                      <a:pt x="30" y="189"/>
                    </a:lnTo>
                    <a:lnTo>
                      <a:pt x="26" y="191"/>
                    </a:lnTo>
                    <a:lnTo>
                      <a:pt x="25" y="191"/>
                    </a:lnTo>
                    <a:lnTo>
                      <a:pt x="25" y="193"/>
                    </a:lnTo>
                    <a:lnTo>
                      <a:pt x="22" y="193"/>
                    </a:lnTo>
                    <a:lnTo>
                      <a:pt x="18" y="194"/>
                    </a:lnTo>
                    <a:lnTo>
                      <a:pt x="17" y="194"/>
                    </a:lnTo>
                    <a:lnTo>
                      <a:pt x="17" y="197"/>
                    </a:lnTo>
                    <a:lnTo>
                      <a:pt x="18" y="197"/>
                    </a:lnTo>
                    <a:lnTo>
                      <a:pt x="17" y="198"/>
                    </a:lnTo>
                    <a:lnTo>
                      <a:pt x="14" y="198"/>
                    </a:lnTo>
                    <a:lnTo>
                      <a:pt x="13" y="198"/>
                    </a:lnTo>
                    <a:lnTo>
                      <a:pt x="12" y="201"/>
                    </a:lnTo>
                    <a:lnTo>
                      <a:pt x="9" y="202"/>
                    </a:lnTo>
                    <a:lnTo>
                      <a:pt x="12" y="202"/>
                    </a:lnTo>
                    <a:lnTo>
                      <a:pt x="9" y="205"/>
                    </a:lnTo>
                    <a:lnTo>
                      <a:pt x="4" y="206"/>
                    </a:lnTo>
                    <a:lnTo>
                      <a:pt x="1" y="206"/>
                    </a:lnTo>
                    <a:lnTo>
                      <a:pt x="0" y="210"/>
                    </a:lnTo>
                    <a:lnTo>
                      <a:pt x="4" y="207"/>
                    </a:lnTo>
                    <a:lnTo>
                      <a:pt x="4" y="210"/>
                    </a:lnTo>
                    <a:lnTo>
                      <a:pt x="1" y="210"/>
                    </a:lnTo>
                    <a:lnTo>
                      <a:pt x="0" y="214"/>
                    </a:lnTo>
                    <a:lnTo>
                      <a:pt x="4" y="214"/>
                    </a:lnTo>
                    <a:lnTo>
                      <a:pt x="9" y="214"/>
                    </a:lnTo>
                    <a:lnTo>
                      <a:pt x="13" y="214"/>
                    </a:lnTo>
                    <a:lnTo>
                      <a:pt x="13" y="218"/>
                    </a:lnTo>
                    <a:lnTo>
                      <a:pt x="17" y="215"/>
                    </a:lnTo>
                    <a:lnTo>
                      <a:pt x="18" y="218"/>
                    </a:lnTo>
                    <a:lnTo>
                      <a:pt x="17" y="220"/>
                    </a:lnTo>
                    <a:lnTo>
                      <a:pt x="22" y="219"/>
                    </a:lnTo>
                    <a:lnTo>
                      <a:pt x="25" y="220"/>
                    </a:lnTo>
                    <a:lnTo>
                      <a:pt x="31" y="219"/>
                    </a:lnTo>
                    <a:lnTo>
                      <a:pt x="39" y="218"/>
                    </a:lnTo>
                    <a:lnTo>
                      <a:pt x="43" y="215"/>
                    </a:lnTo>
                    <a:lnTo>
                      <a:pt x="51" y="211"/>
                    </a:lnTo>
                    <a:lnTo>
                      <a:pt x="53" y="210"/>
                    </a:lnTo>
                    <a:lnTo>
                      <a:pt x="57" y="207"/>
                    </a:lnTo>
                    <a:lnTo>
                      <a:pt x="58" y="207"/>
                    </a:lnTo>
                    <a:lnTo>
                      <a:pt x="66" y="202"/>
                    </a:lnTo>
                    <a:lnTo>
                      <a:pt x="74" y="194"/>
                    </a:lnTo>
                    <a:lnTo>
                      <a:pt x="82" y="191"/>
                    </a:lnTo>
                    <a:lnTo>
                      <a:pt x="87" y="183"/>
                    </a:lnTo>
                    <a:lnTo>
                      <a:pt x="95" y="177"/>
                    </a:lnTo>
                    <a:lnTo>
                      <a:pt x="104" y="175"/>
                    </a:lnTo>
                    <a:lnTo>
                      <a:pt x="111" y="171"/>
                    </a:lnTo>
                    <a:lnTo>
                      <a:pt x="115" y="170"/>
                    </a:lnTo>
                    <a:lnTo>
                      <a:pt x="118" y="170"/>
                    </a:lnTo>
                    <a:lnTo>
                      <a:pt x="119" y="170"/>
                    </a:lnTo>
                    <a:lnTo>
                      <a:pt x="115" y="171"/>
                    </a:lnTo>
                    <a:lnTo>
                      <a:pt x="119" y="171"/>
                    </a:lnTo>
                    <a:lnTo>
                      <a:pt x="123" y="171"/>
                    </a:lnTo>
                    <a:lnTo>
                      <a:pt x="126" y="170"/>
                    </a:lnTo>
                    <a:lnTo>
                      <a:pt x="122" y="166"/>
                    </a:lnTo>
                    <a:lnTo>
                      <a:pt x="126" y="163"/>
                    </a:lnTo>
                    <a:lnTo>
                      <a:pt x="127" y="161"/>
                    </a:lnTo>
                    <a:lnTo>
                      <a:pt x="132" y="158"/>
                    </a:lnTo>
                    <a:lnTo>
                      <a:pt x="139" y="154"/>
                    </a:lnTo>
                    <a:lnTo>
                      <a:pt x="148" y="149"/>
                    </a:lnTo>
                    <a:lnTo>
                      <a:pt x="155" y="143"/>
                    </a:lnTo>
                    <a:lnTo>
                      <a:pt x="159" y="140"/>
                    </a:lnTo>
                    <a:lnTo>
                      <a:pt x="163" y="137"/>
                    </a:lnTo>
                    <a:lnTo>
                      <a:pt x="167" y="136"/>
                    </a:lnTo>
                    <a:lnTo>
                      <a:pt x="170" y="132"/>
                    </a:lnTo>
                    <a:lnTo>
                      <a:pt x="171" y="126"/>
                    </a:lnTo>
                    <a:lnTo>
                      <a:pt x="176" y="124"/>
                    </a:lnTo>
                    <a:lnTo>
                      <a:pt x="175" y="124"/>
                    </a:lnTo>
                    <a:lnTo>
                      <a:pt x="174" y="124"/>
                    </a:lnTo>
                    <a:lnTo>
                      <a:pt x="171" y="124"/>
                    </a:lnTo>
                    <a:lnTo>
                      <a:pt x="170" y="124"/>
                    </a:lnTo>
                    <a:lnTo>
                      <a:pt x="170" y="124"/>
                    </a:lnTo>
                    <a:lnTo>
                      <a:pt x="170" y="124"/>
                    </a:lnTo>
                    <a:lnTo>
                      <a:pt x="170" y="124"/>
                    </a:lnTo>
                    <a:lnTo>
                      <a:pt x="170" y="124"/>
                    </a:lnTo>
                    <a:lnTo>
                      <a:pt x="170" y="124"/>
                    </a:lnTo>
                    <a:lnTo>
                      <a:pt x="170" y="124"/>
                    </a:lnTo>
                    <a:close/>
                    <a:moveTo>
                      <a:pt x="233" y="47"/>
                    </a:moveTo>
                    <a:lnTo>
                      <a:pt x="237" y="43"/>
                    </a:lnTo>
                    <a:lnTo>
                      <a:pt x="240" y="39"/>
                    </a:lnTo>
                    <a:lnTo>
                      <a:pt x="241" y="36"/>
                    </a:lnTo>
                    <a:lnTo>
                      <a:pt x="241" y="35"/>
                    </a:lnTo>
                    <a:lnTo>
                      <a:pt x="241" y="31"/>
                    </a:lnTo>
                    <a:lnTo>
                      <a:pt x="241" y="27"/>
                    </a:lnTo>
                    <a:lnTo>
                      <a:pt x="240" y="27"/>
                    </a:lnTo>
                    <a:lnTo>
                      <a:pt x="241" y="25"/>
                    </a:lnTo>
                    <a:lnTo>
                      <a:pt x="243" y="27"/>
                    </a:lnTo>
                    <a:lnTo>
                      <a:pt x="245" y="16"/>
                    </a:lnTo>
                    <a:lnTo>
                      <a:pt x="243" y="16"/>
                    </a:lnTo>
                    <a:lnTo>
                      <a:pt x="243" y="17"/>
                    </a:lnTo>
                    <a:lnTo>
                      <a:pt x="241" y="17"/>
                    </a:lnTo>
                    <a:lnTo>
                      <a:pt x="241" y="16"/>
                    </a:lnTo>
                    <a:lnTo>
                      <a:pt x="243" y="16"/>
                    </a:lnTo>
                    <a:lnTo>
                      <a:pt x="241" y="12"/>
                    </a:lnTo>
                    <a:lnTo>
                      <a:pt x="240" y="12"/>
                    </a:lnTo>
                    <a:lnTo>
                      <a:pt x="240" y="13"/>
                    </a:lnTo>
                    <a:lnTo>
                      <a:pt x="237" y="12"/>
                    </a:lnTo>
                    <a:lnTo>
                      <a:pt x="236" y="9"/>
                    </a:lnTo>
                    <a:lnTo>
                      <a:pt x="233" y="9"/>
                    </a:lnTo>
                    <a:lnTo>
                      <a:pt x="232" y="12"/>
                    </a:lnTo>
                    <a:lnTo>
                      <a:pt x="233" y="8"/>
                    </a:lnTo>
                    <a:lnTo>
                      <a:pt x="232" y="3"/>
                    </a:lnTo>
                    <a:lnTo>
                      <a:pt x="233" y="3"/>
                    </a:lnTo>
                    <a:lnTo>
                      <a:pt x="233" y="0"/>
                    </a:lnTo>
                    <a:lnTo>
                      <a:pt x="232" y="0"/>
                    </a:lnTo>
                    <a:lnTo>
                      <a:pt x="228" y="3"/>
                    </a:lnTo>
                    <a:lnTo>
                      <a:pt x="229" y="5"/>
                    </a:lnTo>
                    <a:lnTo>
                      <a:pt x="229" y="12"/>
                    </a:lnTo>
                    <a:lnTo>
                      <a:pt x="229" y="13"/>
                    </a:lnTo>
                    <a:lnTo>
                      <a:pt x="228" y="16"/>
                    </a:lnTo>
                    <a:lnTo>
                      <a:pt x="228" y="21"/>
                    </a:lnTo>
                    <a:lnTo>
                      <a:pt x="229" y="19"/>
                    </a:lnTo>
                    <a:lnTo>
                      <a:pt x="232" y="17"/>
                    </a:lnTo>
                    <a:lnTo>
                      <a:pt x="233" y="17"/>
                    </a:lnTo>
                    <a:lnTo>
                      <a:pt x="232" y="19"/>
                    </a:lnTo>
                    <a:lnTo>
                      <a:pt x="229" y="19"/>
                    </a:lnTo>
                    <a:lnTo>
                      <a:pt x="229" y="21"/>
                    </a:lnTo>
                    <a:lnTo>
                      <a:pt x="228" y="23"/>
                    </a:lnTo>
                    <a:lnTo>
                      <a:pt x="229" y="29"/>
                    </a:lnTo>
                    <a:lnTo>
                      <a:pt x="229" y="36"/>
                    </a:lnTo>
                    <a:lnTo>
                      <a:pt x="232" y="36"/>
                    </a:lnTo>
                    <a:lnTo>
                      <a:pt x="232" y="35"/>
                    </a:lnTo>
                    <a:lnTo>
                      <a:pt x="232" y="33"/>
                    </a:lnTo>
                    <a:lnTo>
                      <a:pt x="233" y="35"/>
                    </a:lnTo>
                    <a:lnTo>
                      <a:pt x="233" y="33"/>
                    </a:lnTo>
                    <a:lnTo>
                      <a:pt x="236" y="33"/>
                    </a:lnTo>
                    <a:lnTo>
                      <a:pt x="237" y="35"/>
                    </a:lnTo>
                    <a:lnTo>
                      <a:pt x="233" y="35"/>
                    </a:lnTo>
                    <a:lnTo>
                      <a:pt x="233" y="36"/>
                    </a:lnTo>
                    <a:lnTo>
                      <a:pt x="236" y="36"/>
                    </a:lnTo>
                    <a:lnTo>
                      <a:pt x="232" y="40"/>
                    </a:lnTo>
                    <a:lnTo>
                      <a:pt x="232" y="39"/>
                    </a:lnTo>
                    <a:lnTo>
                      <a:pt x="229" y="40"/>
                    </a:lnTo>
                    <a:lnTo>
                      <a:pt x="229" y="43"/>
                    </a:lnTo>
                    <a:lnTo>
                      <a:pt x="229" y="48"/>
                    </a:lnTo>
                    <a:lnTo>
                      <a:pt x="232" y="48"/>
                    </a:lnTo>
                    <a:lnTo>
                      <a:pt x="233" y="47"/>
                    </a:lnTo>
                    <a:lnTo>
                      <a:pt x="233" y="47"/>
                    </a:lnTo>
                    <a:lnTo>
                      <a:pt x="233" y="47"/>
                    </a:lnTo>
                    <a:lnTo>
                      <a:pt x="233" y="47"/>
                    </a:lnTo>
                    <a:lnTo>
                      <a:pt x="233" y="47"/>
                    </a:lnTo>
                    <a:lnTo>
                      <a:pt x="233" y="47"/>
                    </a:lnTo>
                    <a:lnTo>
                      <a:pt x="233" y="47"/>
                    </a:lnTo>
                    <a:close/>
                    <a:moveTo>
                      <a:pt x="280" y="57"/>
                    </a:moveTo>
                    <a:lnTo>
                      <a:pt x="276" y="57"/>
                    </a:lnTo>
                    <a:lnTo>
                      <a:pt x="272" y="60"/>
                    </a:lnTo>
                    <a:lnTo>
                      <a:pt x="264" y="65"/>
                    </a:lnTo>
                    <a:lnTo>
                      <a:pt x="260" y="65"/>
                    </a:lnTo>
                    <a:lnTo>
                      <a:pt x="256" y="65"/>
                    </a:lnTo>
                    <a:lnTo>
                      <a:pt x="251" y="61"/>
                    </a:lnTo>
                    <a:lnTo>
                      <a:pt x="245" y="60"/>
                    </a:lnTo>
                    <a:lnTo>
                      <a:pt x="249" y="52"/>
                    </a:lnTo>
                    <a:lnTo>
                      <a:pt x="251" y="47"/>
                    </a:lnTo>
                    <a:lnTo>
                      <a:pt x="249" y="44"/>
                    </a:lnTo>
                    <a:lnTo>
                      <a:pt x="249" y="40"/>
                    </a:lnTo>
                    <a:lnTo>
                      <a:pt x="249" y="39"/>
                    </a:lnTo>
                    <a:lnTo>
                      <a:pt x="247" y="39"/>
                    </a:lnTo>
                    <a:lnTo>
                      <a:pt x="247" y="40"/>
                    </a:lnTo>
                    <a:lnTo>
                      <a:pt x="247" y="43"/>
                    </a:lnTo>
                    <a:lnTo>
                      <a:pt x="245" y="44"/>
                    </a:lnTo>
                    <a:lnTo>
                      <a:pt x="245" y="48"/>
                    </a:lnTo>
                    <a:lnTo>
                      <a:pt x="243" y="49"/>
                    </a:lnTo>
                    <a:lnTo>
                      <a:pt x="241" y="52"/>
                    </a:lnTo>
                    <a:lnTo>
                      <a:pt x="240" y="52"/>
                    </a:lnTo>
                    <a:lnTo>
                      <a:pt x="241" y="49"/>
                    </a:lnTo>
                    <a:lnTo>
                      <a:pt x="241" y="48"/>
                    </a:lnTo>
                    <a:lnTo>
                      <a:pt x="240" y="47"/>
                    </a:lnTo>
                    <a:lnTo>
                      <a:pt x="237" y="47"/>
                    </a:lnTo>
                    <a:lnTo>
                      <a:pt x="233" y="47"/>
                    </a:lnTo>
                    <a:lnTo>
                      <a:pt x="233" y="48"/>
                    </a:lnTo>
                    <a:lnTo>
                      <a:pt x="233" y="49"/>
                    </a:lnTo>
                    <a:lnTo>
                      <a:pt x="232" y="49"/>
                    </a:lnTo>
                    <a:lnTo>
                      <a:pt x="229" y="48"/>
                    </a:lnTo>
                    <a:lnTo>
                      <a:pt x="228" y="52"/>
                    </a:lnTo>
                    <a:lnTo>
                      <a:pt x="228" y="53"/>
                    </a:lnTo>
                    <a:lnTo>
                      <a:pt x="229" y="53"/>
                    </a:lnTo>
                    <a:lnTo>
                      <a:pt x="228" y="56"/>
                    </a:lnTo>
                    <a:lnTo>
                      <a:pt x="228" y="57"/>
                    </a:lnTo>
                    <a:lnTo>
                      <a:pt x="227" y="61"/>
                    </a:lnTo>
                    <a:lnTo>
                      <a:pt x="224" y="63"/>
                    </a:lnTo>
                    <a:lnTo>
                      <a:pt x="223" y="69"/>
                    </a:lnTo>
                    <a:lnTo>
                      <a:pt x="220" y="69"/>
                    </a:lnTo>
                    <a:lnTo>
                      <a:pt x="216" y="70"/>
                    </a:lnTo>
                    <a:lnTo>
                      <a:pt x="212" y="76"/>
                    </a:lnTo>
                    <a:lnTo>
                      <a:pt x="209" y="82"/>
                    </a:lnTo>
                    <a:lnTo>
                      <a:pt x="201" y="84"/>
                    </a:lnTo>
                    <a:lnTo>
                      <a:pt x="196" y="86"/>
                    </a:lnTo>
                    <a:lnTo>
                      <a:pt x="193" y="88"/>
                    </a:lnTo>
                    <a:lnTo>
                      <a:pt x="192" y="92"/>
                    </a:lnTo>
                    <a:lnTo>
                      <a:pt x="193" y="93"/>
                    </a:lnTo>
                    <a:lnTo>
                      <a:pt x="196" y="96"/>
                    </a:lnTo>
                    <a:lnTo>
                      <a:pt x="197" y="97"/>
                    </a:lnTo>
                    <a:lnTo>
                      <a:pt x="201" y="100"/>
                    </a:lnTo>
                    <a:lnTo>
                      <a:pt x="203" y="101"/>
                    </a:lnTo>
                    <a:lnTo>
                      <a:pt x="203" y="105"/>
                    </a:lnTo>
                    <a:lnTo>
                      <a:pt x="197" y="113"/>
                    </a:lnTo>
                    <a:lnTo>
                      <a:pt x="192" y="118"/>
                    </a:lnTo>
                    <a:lnTo>
                      <a:pt x="189" y="120"/>
                    </a:lnTo>
                    <a:lnTo>
                      <a:pt x="185" y="122"/>
                    </a:lnTo>
                    <a:lnTo>
                      <a:pt x="183" y="124"/>
                    </a:lnTo>
                    <a:lnTo>
                      <a:pt x="180" y="126"/>
                    </a:lnTo>
                    <a:lnTo>
                      <a:pt x="183" y="126"/>
                    </a:lnTo>
                    <a:lnTo>
                      <a:pt x="184" y="124"/>
                    </a:lnTo>
                    <a:lnTo>
                      <a:pt x="183" y="128"/>
                    </a:lnTo>
                    <a:lnTo>
                      <a:pt x="188" y="126"/>
                    </a:lnTo>
                    <a:lnTo>
                      <a:pt x="185" y="130"/>
                    </a:lnTo>
                    <a:lnTo>
                      <a:pt x="188" y="130"/>
                    </a:lnTo>
                    <a:lnTo>
                      <a:pt x="192" y="130"/>
                    </a:lnTo>
                    <a:lnTo>
                      <a:pt x="197" y="126"/>
                    </a:lnTo>
                    <a:lnTo>
                      <a:pt x="211" y="117"/>
                    </a:lnTo>
                    <a:lnTo>
                      <a:pt x="215" y="113"/>
                    </a:lnTo>
                    <a:lnTo>
                      <a:pt x="219" y="110"/>
                    </a:lnTo>
                    <a:lnTo>
                      <a:pt x="223" y="109"/>
                    </a:lnTo>
                    <a:lnTo>
                      <a:pt x="224" y="106"/>
                    </a:lnTo>
                    <a:lnTo>
                      <a:pt x="229" y="104"/>
                    </a:lnTo>
                    <a:lnTo>
                      <a:pt x="237" y="96"/>
                    </a:lnTo>
                    <a:lnTo>
                      <a:pt x="236" y="93"/>
                    </a:lnTo>
                    <a:lnTo>
                      <a:pt x="237" y="92"/>
                    </a:lnTo>
                    <a:lnTo>
                      <a:pt x="243" y="88"/>
                    </a:lnTo>
                    <a:lnTo>
                      <a:pt x="251" y="84"/>
                    </a:lnTo>
                    <a:lnTo>
                      <a:pt x="253" y="86"/>
                    </a:lnTo>
                    <a:lnTo>
                      <a:pt x="255" y="86"/>
                    </a:lnTo>
                    <a:lnTo>
                      <a:pt x="255" y="88"/>
                    </a:lnTo>
                    <a:lnTo>
                      <a:pt x="256" y="86"/>
                    </a:lnTo>
                    <a:lnTo>
                      <a:pt x="259" y="84"/>
                    </a:lnTo>
                    <a:lnTo>
                      <a:pt x="260" y="80"/>
                    </a:lnTo>
                    <a:lnTo>
                      <a:pt x="263" y="78"/>
                    </a:lnTo>
                    <a:lnTo>
                      <a:pt x="267" y="76"/>
                    </a:lnTo>
                    <a:lnTo>
                      <a:pt x="269" y="74"/>
                    </a:lnTo>
                    <a:lnTo>
                      <a:pt x="272" y="70"/>
                    </a:lnTo>
                    <a:lnTo>
                      <a:pt x="276" y="67"/>
                    </a:lnTo>
                    <a:lnTo>
                      <a:pt x="281" y="61"/>
                    </a:lnTo>
                    <a:lnTo>
                      <a:pt x="281" y="60"/>
                    </a:lnTo>
                    <a:lnTo>
                      <a:pt x="280" y="57"/>
                    </a:lnTo>
                    <a:lnTo>
                      <a:pt x="280" y="57"/>
                    </a:lnTo>
                    <a:lnTo>
                      <a:pt x="280" y="57"/>
                    </a:lnTo>
                    <a:lnTo>
                      <a:pt x="280" y="57"/>
                    </a:lnTo>
                    <a:lnTo>
                      <a:pt x="280" y="57"/>
                    </a:lnTo>
                    <a:lnTo>
                      <a:pt x="280" y="57"/>
                    </a:lnTo>
                    <a:lnTo>
                      <a:pt x="280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26">
                <a:extLst>
                  <a:ext uri="{FF2B5EF4-FFF2-40B4-BE49-F238E27FC236}">
                    <a16:creationId xmlns:a16="http://schemas.microsoft.com/office/drawing/2014/main" id="{9767E6FB-7236-4FBD-A475-A7B448494C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6735" y="4183069"/>
                <a:ext cx="1014412" cy="942976"/>
              </a:xfrm>
              <a:custGeom>
                <a:avLst/>
                <a:gdLst>
                  <a:gd name="T0" fmla="*/ 346 w 639"/>
                  <a:gd name="T1" fmla="*/ 9 h 594"/>
                  <a:gd name="T2" fmla="*/ 334 w 639"/>
                  <a:gd name="T3" fmla="*/ 18 h 594"/>
                  <a:gd name="T4" fmla="*/ 431 w 639"/>
                  <a:gd name="T5" fmla="*/ 547 h 594"/>
                  <a:gd name="T6" fmla="*/ 386 w 639"/>
                  <a:gd name="T7" fmla="*/ 567 h 594"/>
                  <a:gd name="T8" fmla="*/ 390 w 639"/>
                  <a:gd name="T9" fmla="*/ 594 h 594"/>
                  <a:gd name="T10" fmla="*/ 412 w 639"/>
                  <a:gd name="T11" fmla="*/ 584 h 594"/>
                  <a:gd name="T12" fmla="*/ 431 w 639"/>
                  <a:gd name="T13" fmla="*/ 568 h 594"/>
                  <a:gd name="T14" fmla="*/ 408 w 639"/>
                  <a:gd name="T15" fmla="*/ 581 h 594"/>
                  <a:gd name="T16" fmla="*/ 254 w 639"/>
                  <a:gd name="T17" fmla="*/ 57 h 594"/>
                  <a:gd name="T18" fmla="*/ 623 w 639"/>
                  <a:gd name="T19" fmla="*/ 241 h 594"/>
                  <a:gd name="T20" fmla="*/ 613 w 639"/>
                  <a:gd name="T21" fmla="*/ 212 h 594"/>
                  <a:gd name="T22" fmla="*/ 595 w 639"/>
                  <a:gd name="T23" fmla="*/ 182 h 594"/>
                  <a:gd name="T24" fmla="*/ 582 w 639"/>
                  <a:gd name="T25" fmla="*/ 160 h 594"/>
                  <a:gd name="T26" fmla="*/ 562 w 639"/>
                  <a:gd name="T27" fmla="*/ 138 h 594"/>
                  <a:gd name="T28" fmla="*/ 557 w 639"/>
                  <a:gd name="T29" fmla="*/ 93 h 594"/>
                  <a:gd name="T30" fmla="*/ 534 w 639"/>
                  <a:gd name="T31" fmla="*/ 63 h 594"/>
                  <a:gd name="T32" fmla="*/ 526 w 639"/>
                  <a:gd name="T33" fmla="*/ 10 h 594"/>
                  <a:gd name="T34" fmla="*/ 509 w 639"/>
                  <a:gd name="T35" fmla="*/ 26 h 594"/>
                  <a:gd name="T36" fmla="*/ 500 w 639"/>
                  <a:gd name="T37" fmla="*/ 67 h 594"/>
                  <a:gd name="T38" fmla="*/ 452 w 639"/>
                  <a:gd name="T39" fmla="*/ 111 h 594"/>
                  <a:gd name="T40" fmla="*/ 400 w 639"/>
                  <a:gd name="T41" fmla="*/ 71 h 594"/>
                  <a:gd name="T42" fmla="*/ 424 w 639"/>
                  <a:gd name="T43" fmla="*/ 40 h 594"/>
                  <a:gd name="T44" fmla="*/ 416 w 639"/>
                  <a:gd name="T45" fmla="*/ 28 h 594"/>
                  <a:gd name="T46" fmla="*/ 399 w 639"/>
                  <a:gd name="T47" fmla="*/ 24 h 594"/>
                  <a:gd name="T48" fmla="*/ 368 w 639"/>
                  <a:gd name="T49" fmla="*/ 10 h 594"/>
                  <a:gd name="T50" fmla="*/ 363 w 639"/>
                  <a:gd name="T51" fmla="*/ 14 h 594"/>
                  <a:gd name="T52" fmla="*/ 334 w 639"/>
                  <a:gd name="T53" fmla="*/ 28 h 594"/>
                  <a:gd name="T54" fmla="*/ 319 w 639"/>
                  <a:gd name="T55" fmla="*/ 49 h 594"/>
                  <a:gd name="T56" fmla="*/ 310 w 639"/>
                  <a:gd name="T57" fmla="*/ 79 h 594"/>
                  <a:gd name="T58" fmla="*/ 286 w 639"/>
                  <a:gd name="T59" fmla="*/ 81 h 594"/>
                  <a:gd name="T60" fmla="*/ 267 w 639"/>
                  <a:gd name="T61" fmla="*/ 53 h 594"/>
                  <a:gd name="T62" fmla="*/ 250 w 639"/>
                  <a:gd name="T63" fmla="*/ 67 h 594"/>
                  <a:gd name="T64" fmla="*/ 237 w 639"/>
                  <a:gd name="T65" fmla="*/ 77 h 594"/>
                  <a:gd name="T66" fmla="*/ 226 w 639"/>
                  <a:gd name="T67" fmla="*/ 90 h 594"/>
                  <a:gd name="T68" fmla="*/ 213 w 639"/>
                  <a:gd name="T69" fmla="*/ 102 h 594"/>
                  <a:gd name="T70" fmla="*/ 205 w 639"/>
                  <a:gd name="T71" fmla="*/ 119 h 594"/>
                  <a:gd name="T72" fmla="*/ 184 w 639"/>
                  <a:gd name="T73" fmla="*/ 131 h 594"/>
                  <a:gd name="T74" fmla="*/ 125 w 639"/>
                  <a:gd name="T75" fmla="*/ 168 h 594"/>
                  <a:gd name="T76" fmla="*/ 55 w 639"/>
                  <a:gd name="T77" fmla="*/ 199 h 594"/>
                  <a:gd name="T78" fmla="*/ 26 w 639"/>
                  <a:gd name="T79" fmla="*/ 241 h 594"/>
                  <a:gd name="T80" fmla="*/ 20 w 639"/>
                  <a:gd name="T81" fmla="*/ 269 h 594"/>
                  <a:gd name="T82" fmla="*/ 24 w 639"/>
                  <a:gd name="T83" fmla="*/ 316 h 594"/>
                  <a:gd name="T84" fmla="*/ 18 w 639"/>
                  <a:gd name="T85" fmla="*/ 406 h 594"/>
                  <a:gd name="T86" fmla="*/ 34 w 639"/>
                  <a:gd name="T87" fmla="*/ 440 h 594"/>
                  <a:gd name="T88" fmla="*/ 96 w 639"/>
                  <a:gd name="T89" fmla="*/ 418 h 594"/>
                  <a:gd name="T90" fmla="*/ 165 w 639"/>
                  <a:gd name="T91" fmla="*/ 397 h 594"/>
                  <a:gd name="T92" fmla="*/ 273 w 639"/>
                  <a:gd name="T93" fmla="*/ 379 h 594"/>
                  <a:gd name="T94" fmla="*/ 302 w 639"/>
                  <a:gd name="T95" fmla="*/ 397 h 594"/>
                  <a:gd name="T96" fmla="*/ 303 w 639"/>
                  <a:gd name="T97" fmla="*/ 431 h 594"/>
                  <a:gd name="T98" fmla="*/ 342 w 639"/>
                  <a:gd name="T99" fmla="*/ 417 h 594"/>
                  <a:gd name="T100" fmla="*/ 342 w 639"/>
                  <a:gd name="T101" fmla="*/ 430 h 594"/>
                  <a:gd name="T102" fmla="*/ 351 w 639"/>
                  <a:gd name="T103" fmla="*/ 439 h 594"/>
                  <a:gd name="T104" fmla="*/ 359 w 639"/>
                  <a:gd name="T105" fmla="*/ 456 h 594"/>
                  <a:gd name="T106" fmla="*/ 368 w 639"/>
                  <a:gd name="T107" fmla="*/ 500 h 594"/>
                  <a:gd name="T108" fmla="*/ 424 w 639"/>
                  <a:gd name="T109" fmla="*/ 490 h 594"/>
                  <a:gd name="T110" fmla="*/ 433 w 639"/>
                  <a:gd name="T111" fmla="*/ 509 h 594"/>
                  <a:gd name="T112" fmla="*/ 500 w 639"/>
                  <a:gd name="T113" fmla="*/ 484 h 594"/>
                  <a:gd name="T114" fmla="*/ 542 w 639"/>
                  <a:gd name="T115" fmla="*/ 430 h 594"/>
                  <a:gd name="T116" fmla="*/ 582 w 639"/>
                  <a:gd name="T117" fmla="*/ 393 h 594"/>
                  <a:gd name="T118" fmla="*/ 629 w 639"/>
                  <a:gd name="T119" fmla="*/ 298 h 594"/>
                  <a:gd name="T120" fmla="*/ 355 w 639"/>
                  <a:gd name="T121" fmla="*/ 448 h 594"/>
                  <a:gd name="T122" fmla="*/ 413 w 639"/>
                  <a:gd name="T123" fmla="*/ 18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39" h="594">
                    <a:moveTo>
                      <a:pt x="354" y="448"/>
                    </a:moveTo>
                    <a:lnTo>
                      <a:pt x="358" y="455"/>
                    </a:lnTo>
                    <a:lnTo>
                      <a:pt x="356" y="454"/>
                    </a:lnTo>
                    <a:lnTo>
                      <a:pt x="354" y="448"/>
                    </a:lnTo>
                    <a:lnTo>
                      <a:pt x="354" y="448"/>
                    </a:lnTo>
                    <a:lnTo>
                      <a:pt x="354" y="448"/>
                    </a:lnTo>
                    <a:lnTo>
                      <a:pt x="354" y="448"/>
                    </a:lnTo>
                    <a:lnTo>
                      <a:pt x="354" y="448"/>
                    </a:lnTo>
                    <a:lnTo>
                      <a:pt x="354" y="448"/>
                    </a:lnTo>
                    <a:lnTo>
                      <a:pt x="354" y="448"/>
                    </a:lnTo>
                    <a:close/>
                    <a:moveTo>
                      <a:pt x="334" y="18"/>
                    </a:moveTo>
                    <a:lnTo>
                      <a:pt x="336" y="20"/>
                    </a:lnTo>
                    <a:lnTo>
                      <a:pt x="342" y="18"/>
                    </a:lnTo>
                    <a:lnTo>
                      <a:pt x="346" y="13"/>
                    </a:lnTo>
                    <a:lnTo>
                      <a:pt x="346" y="10"/>
                    </a:lnTo>
                    <a:lnTo>
                      <a:pt x="346" y="9"/>
                    </a:lnTo>
                    <a:lnTo>
                      <a:pt x="343" y="9"/>
                    </a:lnTo>
                    <a:lnTo>
                      <a:pt x="342" y="9"/>
                    </a:lnTo>
                    <a:lnTo>
                      <a:pt x="342" y="10"/>
                    </a:lnTo>
                    <a:lnTo>
                      <a:pt x="340" y="9"/>
                    </a:lnTo>
                    <a:lnTo>
                      <a:pt x="338" y="10"/>
                    </a:lnTo>
                    <a:lnTo>
                      <a:pt x="336" y="10"/>
                    </a:lnTo>
                    <a:lnTo>
                      <a:pt x="332" y="10"/>
                    </a:lnTo>
                    <a:lnTo>
                      <a:pt x="330" y="9"/>
                    </a:lnTo>
                    <a:lnTo>
                      <a:pt x="328" y="9"/>
                    </a:lnTo>
                    <a:lnTo>
                      <a:pt x="328" y="13"/>
                    </a:lnTo>
                    <a:lnTo>
                      <a:pt x="330" y="17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lnTo>
                      <a:pt x="334" y="18"/>
                    </a:lnTo>
                    <a:close/>
                    <a:moveTo>
                      <a:pt x="206" y="103"/>
                    </a:moveTo>
                    <a:lnTo>
                      <a:pt x="209" y="103"/>
                    </a:lnTo>
                    <a:lnTo>
                      <a:pt x="206" y="102"/>
                    </a:lnTo>
                    <a:lnTo>
                      <a:pt x="206" y="103"/>
                    </a:lnTo>
                    <a:lnTo>
                      <a:pt x="206" y="103"/>
                    </a:lnTo>
                    <a:lnTo>
                      <a:pt x="206" y="103"/>
                    </a:lnTo>
                    <a:lnTo>
                      <a:pt x="206" y="103"/>
                    </a:lnTo>
                    <a:lnTo>
                      <a:pt x="206" y="103"/>
                    </a:lnTo>
                    <a:lnTo>
                      <a:pt x="206" y="103"/>
                    </a:lnTo>
                    <a:lnTo>
                      <a:pt x="206" y="103"/>
                    </a:lnTo>
                    <a:close/>
                    <a:moveTo>
                      <a:pt x="439" y="544"/>
                    </a:moveTo>
                    <a:lnTo>
                      <a:pt x="437" y="545"/>
                    </a:lnTo>
                    <a:lnTo>
                      <a:pt x="433" y="545"/>
                    </a:lnTo>
                    <a:lnTo>
                      <a:pt x="431" y="547"/>
                    </a:lnTo>
                    <a:lnTo>
                      <a:pt x="424" y="547"/>
                    </a:lnTo>
                    <a:lnTo>
                      <a:pt x="421" y="547"/>
                    </a:lnTo>
                    <a:lnTo>
                      <a:pt x="420" y="549"/>
                    </a:lnTo>
                    <a:lnTo>
                      <a:pt x="413" y="549"/>
                    </a:lnTo>
                    <a:lnTo>
                      <a:pt x="411" y="549"/>
                    </a:lnTo>
                    <a:lnTo>
                      <a:pt x="408" y="549"/>
                    </a:lnTo>
                    <a:lnTo>
                      <a:pt x="404" y="545"/>
                    </a:lnTo>
                    <a:lnTo>
                      <a:pt x="400" y="544"/>
                    </a:lnTo>
                    <a:lnTo>
                      <a:pt x="398" y="544"/>
                    </a:lnTo>
                    <a:lnTo>
                      <a:pt x="395" y="544"/>
                    </a:lnTo>
                    <a:lnTo>
                      <a:pt x="394" y="541"/>
                    </a:lnTo>
                    <a:lnTo>
                      <a:pt x="390" y="547"/>
                    </a:lnTo>
                    <a:lnTo>
                      <a:pt x="386" y="555"/>
                    </a:lnTo>
                    <a:lnTo>
                      <a:pt x="386" y="559"/>
                    </a:lnTo>
                    <a:lnTo>
                      <a:pt x="387" y="563"/>
                    </a:lnTo>
                    <a:lnTo>
                      <a:pt x="386" y="567"/>
                    </a:lnTo>
                    <a:lnTo>
                      <a:pt x="384" y="568"/>
                    </a:lnTo>
                    <a:lnTo>
                      <a:pt x="386" y="568"/>
                    </a:lnTo>
                    <a:lnTo>
                      <a:pt x="386" y="572"/>
                    </a:lnTo>
                    <a:lnTo>
                      <a:pt x="384" y="570"/>
                    </a:lnTo>
                    <a:lnTo>
                      <a:pt x="382" y="574"/>
                    </a:lnTo>
                    <a:lnTo>
                      <a:pt x="382" y="577"/>
                    </a:lnTo>
                    <a:lnTo>
                      <a:pt x="382" y="588"/>
                    </a:lnTo>
                    <a:lnTo>
                      <a:pt x="384" y="588"/>
                    </a:lnTo>
                    <a:lnTo>
                      <a:pt x="386" y="588"/>
                    </a:lnTo>
                    <a:lnTo>
                      <a:pt x="386" y="589"/>
                    </a:lnTo>
                    <a:lnTo>
                      <a:pt x="386" y="590"/>
                    </a:lnTo>
                    <a:lnTo>
                      <a:pt x="384" y="589"/>
                    </a:lnTo>
                    <a:lnTo>
                      <a:pt x="382" y="593"/>
                    </a:lnTo>
                    <a:lnTo>
                      <a:pt x="386" y="593"/>
                    </a:lnTo>
                    <a:lnTo>
                      <a:pt x="390" y="590"/>
                    </a:lnTo>
                    <a:lnTo>
                      <a:pt x="390" y="594"/>
                    </a:lnTo>
                    <a:lnTo>
                      <a:pt x="394" y="593"/>
                    </a:lnTo>
                    <a:lnTo>
                      <a:pt x="398" y="590"/>
                    </a:lnTo>
                    <a:lnTo>
                      <a:pt x="399" y="589"/>
                    </a:lnTo>
                    <a:lnTo>
                      <a:pt x="399" y="588"/>
                    </a:lnTo>
                    <a:lnTo>
                      <a:pt x="400" y="585"/>
                    </a:lnTo>
                    <a:lnTo>
                      <a:pt x="400" y="588"/>
                    </a:lnTo>
                    <a:lnTo>
                      <a:pt x="403" y="588"/>
                    </a:lnTo>
                    <a:lnTo>
                      <a:pt x="407" y="585"/>
                    </a:lnTo>
                    <a:lnTo>
                      <a:pt x="407" y="584"/>
                    </a:lnTo>
                    <a:lnTo>
                      <a:pt x="408" y="584"/>
                    </a:lnTo>
                    <a:lnTo>
                      <a:pt x="411" y="581"/>
                    </a:lnTo>
                    <a:lnTo>
                      <a:pt x="411" y="580"/>
                    </a:lnTo>
                    <a:lnTo>
                      <a:pt x="412" y="580"/>
                    </a:lnTo>
                    <a:lnTo>
                      <a:pt x="413" y="581"/>
                    </a:lnTo>
                    <a:lnTo>
                      <a:pt x="413" y="584"/>
                    </a:lnTo>
                    <a:lnTo>
                      <a:pt x="412" y="584"/>
                    </a:lnTo>
                    <a:lnTo>
                      <a:pt x="411" y="585"/>
                    </a:lnTo>
                    <a:lnTo>
                      <a:pt x="411" y="588"/>
                    </a:lnTo>
                    <a:lnTo>
                      <a:pt x="412" y="585"/>
                    </a:lnTo>
                    <a:lnTo>
                      <a:pt x="412" y="588"/>
                    </a:lnTo>
                    <a:lnTo>
                      <a:pt x="413" y="585"/>
                    </a:lnTo>
                    <a:lnTo>
                      <a:pt x="417" y="581"/>
                    </a:lnTo>
                    <a:lnTo>
                      <a:pt x="416" y="581"/>
                    </a:lnTo>
                    <a:lnTo>
                      <a:pt x="416" y="580"/>
                    </a:lnTo>
                    <a:lnTo>
                      <a:pt x="417" y="577"/>
                    </a:lnTo>
                    <a:lnTo>
                      <a:pt x="421" y="574"/>
                    </a:lnTo>
                    <a:lnTo>
                      <a:pt x="425" y="568"/>
                    </a:lnTo>
                    <a:lnTo>
                      <a:pt x="427" y="568"/>
                    </a:lnTo>
                    <a:lnTo>
                      <a:pt x="429" y="564"/>
                    </a:lnTo>
                    <a:lnTo>
                      <a:pt x="429" y="568"/>
                    </a:lnTo>
                    <a:lnTo>
                      <a:pt x="429" y="570"/>
                    </a:lnTo>
                    <a:lnTo>
                      <a:pt x="431" y="568"/>
                    </a:lnTo>
                    <a:lnTo>
                      <a:pt x="433" y="564"/>
                    </a:lnTo>
                    <a:lnTo>
                      <a:pt x="437" y="557"/>
                    </a:lnTo>
                    <a:lnTo>
                      <a:pt x="441" y="549"/>
                    </a:lnTo>
                    <a:lnTo>
                      <a:pt x="443" y="547"/>
                    </a:lnTo>
                    <a:lnTo>
                      <a:pt x="441" y="544"/>
                    </a:lnTo>
                    <a:lnTo>
                      <a:pt x="439" y="544"/>
                    </a:lnTo>
                    <a:lnTo>
                      <a:pt x="439" y="544"/>
                    </a:lnTo>
                    <a:lnTo>
                      <a:pt x="439" y="544"/>
                    </a:lnTo>
                    <a:lnTo>
                      <a:pt x="439" y="544"/>
                    </a:lnTo>
                    <a:lnTo>
                      <a:pt x="439" y="544"/>
                    </a:lnTo>
                    <a:lnTo>
                      <a:pt x="439" y="544"/>
                    </a:lnTo>
                    <a:lnTo>
                      <a:pt x="439" y="544"/>
                    </a:lnTo>
                    <a:close/>
                    <a:moveTo>
                      <a:pt x="408" y="581"/>
                    </a:moveTo>
                    <a:lnTo>
                      <a:pt x="407" y="582"/>
                    </a:lnTo>
                    <a:lnTo>
                      <a:pt x="408" y="580"/>
                    </a:lnTo>
                    <a:lnTo>
                      <a:pt x="408" y="581"/>
                    </a:lnTo>
                    <a:lnTo>
                      <a:pt x="408" y="581"/>
                    </a:lnTo>
                    <a:lnTo>
                      <a:pt x="408" y="581"/>
                    </a:lnTo>
                    <a:lnTo>
                      <a:pt x="408" y="581"/>
                    </a:lnTo>
                    <a:lnTo>
                      <a:pt x="408" y="581"/>
                    </a:lnTo>
                    <a:lnTo>
                      <a:pt x="408" y="581"/>
                    </a:lnTo>
                    <a:lnTo>
                      <a:pt x="408" y="581"/>
                    </a:lnTo>
                    <a:close/>
                    <a:moveTo>
                      <a:pt x="254" y="57"/>
                    </a:moveTo>
                    <a:lnTo>
                      <a:pt x="254" y="58"/>
                    </a:lnTo>
                    <a:lnTo>
                      <a:pt x="255" y="57"/>
                    </a:lnTo>
                    <a:lnTo>
                      <a:pt x="254" y="57"/>
                    </a:lnTo>
                    <a:lnTo>
                      <a:pt x="254" y="57"/>
                    </a:lnTo>
                    <a:lnTo>
                      <a:pt x="254" y="57"/>
                    </a:lnTo>
                    <a:lnTo>
                      <a:pt x="254" y="57"/>
                    </a:lnTo>
                    <a:lnTo>
                      <a:pt x="254" y="57"/>
                    </a:lnTo>
                    <a:lnTo>
                      <a:pt x="254" y="57"/>
                    </a:lnTo>
                    <a:lnTo>
                      <a:pt x="254" y="57"/>
                    </a:lnTo>
                    <a:close/>
                    <a:moveTo>
                      <a:pt x="637" y="273"/>
                    </a:moveTo>
                    <a:lnTo>
                      <a:pt x="635" y="274"/>
                    </a:lnTo>
                    <a:lnTo>
                      <a:pt x="635" y="272"/>
                    </a:lnTo>
                    <a:lnTo>
                      <a:pt x="635" y="269"/>
                    </a:lnTo>
                    <a:lnTo>
                      <a:pt x="637" y="265"/>
                    </a:lnTo>
                    <a:lnTo>
                      <a:pt x="637" y="264"/>
                    </a:lnTo>
                    <a:lnTo>
                      <a:pt x="635" y="261"/>
                    </a:lnTo>
                    <a:lnTo>
                      <a:pt x="633" y="260"/>
                    </a:lnTo>
                    <a:lnTo>
                      <a:pt x="633" y="259"/>
                    </a:lnTo>
                    <a:lnTo>
                      <a:pt x="633" y="256"/>
                    </a:lnTo>
                    <a:lnTo>
                      <a:pt x="631" y="252"/>
                    </a:lnTo>
                    <a:lnTo>
                      <a:pt x="627" y="248"/>
                    </a:lnTo>
                    <a:lnTo>
                      <a:pt x="627" y="245"/>
                    </a:lnTo>
                    <a:lnTo>
                      <a:pt x="626" y="241"/>
                    </a:lnTo>
                    <a:lnTo>
                      <a:pt x="623" y="239"/>
                    </a:lnTo>
                    <a:lnTo>
                      <a:pt x="623" y="241"/>
                    </a:lnTo>
                    <a:lnTo>
                      <a:pt x="619" y="239"/>
                    </a:lnTo>
                    <a:lnTo>
                      <a:pt x="615" y="233"/>
                    </a:lnTo>
                    <a:lnTo>
                      <a:pt x="618" y="235"/>
                    </a:lnTo>
                    <a:lnTo>
                      <a:pt x="619" y="233"/>
                    </a:lnTo>
                    <a:lnTo>
                      <a:pt x="618" y="232"/>
                    </a:lnTo>
                    <a:lnTo>
                      <a:pt x="615" y="229"/>
                    </a:lnTo>
                    <a:lnTo>
                      <a:pt x="615" y="232"/>
                    </a:lnTo>
                    <a:lnTo>
                      <a:pt x="614" y="232"/>
                    </a:lnTo>
                    <a:lnTo>
                      <a:pt x="613" y="229"/>
                    </a:lnTo>
                    <a:lnTo>
                      <a:pt x="614" y="228"/>
                    </a:lnTo>
                    <a:lnTo>
                      <a:pt x="614" y="221"/>
                    </a:lnTo>
                    <a:lnTo>
                      <a:pt x="615" y="216"/>
                    </a:lnTo>
                    <a:lnTo>
                      <a:pt x="615" y="211"/>
                    </a:lnTo>
                    <a:lnTo>
                      <a:pt x="614" y="211"/>
                    </a:lnTo>
                    <a:lnTo>
                      <a:pt x="613" y="211"/>
                    </a:lnTo>
                    <a:lnTo>
                      <a:pt x="613" y="212"/>
                    </a:lnTo>
                    <a:lnTo>
                      <a:pt x="609" y="211"/>
                    </a:lnTo>
                    <a:lnTo>
                      <a:pt x="606" y="207"/>
                    </a:lnTo>
                    <a:lnTo>
                      <a:pt x="605" y="211"/>
                    </a:lnTo>
                    <a:lnTo>
                      <a:pt x="605" y="215"/>
                    </a:lnTo>
                    <a:lnTo>
                      <a:pt x="602" y="212"/>
                    </a:lnTo>
                    <a:lnTo>
                      <a:pt x="599" y="212"/>
                    </a:lnTo>
                    <a:lnTo>
                      <a:pt x="601" y="211"/>
                    </a:lnTo>
                    <a:lnTo>
                      <a:pt x="599" y="207"/>
                    </a:lnTo>
                    <a:lnTo>
                      <a:pt x="599" y="203"/>
                    </a:lnTo>
                    <a:lnTo>
                      <a:pt x="599" y="199"/>
                    </a:lnTo>
                    <a:lnTo>
                      <a:pt x="601" y="195"/>
                    </a:lnTo>
                    <a:lnTo>
                      <a:pt x="599" y="194"/>
                    </a:lnTo>
                    <a:lnTo>
                      <a:pt x="597" y="194"/>
                    </a:lnTo>
                    <a:lnTo>
                      <a:pt x="597" y="188"/>
                    </a:lnTo>
                    <a:lnTo>
                      <a:pt x="597" y="184"/>
                    </a:lnTo>
                    <a:lnTo>
                      <a:pt x="595" y="182"/>
                    </a:lnTo>
                    <a:lnTo>
                      <a:pt x="593" y="184"/>
                    </a:lnTo>
                    <a:lnTo>
                      <a:pt x="591" y="180"/>
                    </a:lnTo>
                    <a:lnTo>
                      <a:pt x="591" y="176"/>
                    </a:lnTo>
                    <a:lnTo>
                      <a:pt x="593" y="174"/>
                    </a:lnTo>
                    <a:lnTo>
                      <a:pt x="595" y="176"/>
                    </a:lnTo>
                    <a:lnTo>
                      <a:pt x="593" y="172"/>
                    </a:lnTo>
                    <a:lnTo>
                      <a:pt x="593" y="171"/>
                    </a:lnTo>
                    <a:lnTo>
                      <a:pt x="591" y="171"/>
                    </a:lnTo>
                    <a:lnTo>
                      <a:pt x="591" y="168"/>
                    </a:lnTo>
                    <a:lnTo>
                      <a:pt x="589" y="167"/>
                    </a:lnTo>
                    <a:lnTo>
                      <a:pt x="589" y="168"/>
                    </a:lnTo>
                    <a:lnTo>
                      <a:pt x="587" y="168"/>
                    </a:lnTo>
                    <a:lnTo>
                      <a:pt x="585" y="167"/>
                    </a:lnTo>
                    <a:lnTo>
                      <a:pt x="582" y="164"/>
                    </a:lnTo>
                    <a:lnTo>
                      <a:pt x="582" y="163"/>
                    </a:lnTo>
                    <a:lnTo>
                      <a:pt x="582" y="160"/>
                    </a:lnTo>
                    <a:lnTo>
                      <a:pt x="579" y="163"/>
                    </a:lnTo>
                    <a:lnTo>
                      <a:pt x="578" y="163"/>
                    </a:lnTo>
                    <a:lnTo>
                      <a:pt x="576" y="159"/>
                    </a:lnTo>
                    <a:lnTo>
                      <a:pt x="576" y="155"/>
                    </a:lnTo>
                    <a:lnTo>
                      <a:pt x="574" y="155"/>
                    </a:lnTo>
                    <a:lnTo>
                      <a:pt x="570" y="155"/>
                    </a:lnTo>
                    <a:lnTo>
                      <a:pt x="570" y="154"/>
                    </a:lnTo>
                    <a:lnTo>
                      <a:pt x="569" y="154"/>
                    </a:lnTo>
                    <a:lnTo>
                      <a:pt x="565" y="151"/>
                    </a:lnTo>
                    <a:lnTo>
                      <a:pt x="562" y="150"/>
                    </a:lnTo>
                    <a:lnTo>
                      <a:pt x="561" y="147"/>
                    </a:lnTo>
                    <a:lnTo>
                      <a:pt x="561" y="144"/>
                    </a:lnTo>
                    <a:lnTo>
                      <a:pt x="562" y="142"/>
                    </a:lnTo>
                    <a:lnTo>
                      <a:pt x="562" y="140"/>
                    </a:lnTo>
                    <a:lnTo>
                      <a:pt x="561" y="140"/>
                    </a:lnTo>
                    <a:lnTo>
                      <a:pt x="562" y="138"/>
                    </a:lnTo>
                    <a:lnTo>
                      <a:pt x="561" y="134"/>
                    </a:lnTo>
                    <a:lnTo>
                      <a:pt x="561" y="136"/>
                    </a:lnTo>
                    <a:lnTo>
                      <a:pt x="561" y="138"/>
                    </a:lnTo>
                    <a:lnTo>
                      <a:pt x="558" y="136"/>
                    </a:lnTo>
                    <a:lnTo>
                      <a:pt x="558" y="134"/>
                    </a:lnTo>
                    <a:lnTo>
                      <a:pt x="558" y="132"/>
                    </a:lnTo>
                    <a:lnTo>
                      <a:pt x="561" y="125"/>
                    </a:lnTo>
                    <a:lnTo>
                      <a:pt x="561" y="117"/>
                    </a:lnTo>
                    <a:lnTo>
                      <a:pt x="561" y="114"/>
                    </a:lnTo>
                    <a:lnTo>
                      <a:pt x="561" y="110"/>
                    </a:lnTo>
                    <a:lnTo>
                      <a:pt x="558" y="111"/>
                    </a:lnTo>
                    <a:lnTo>
                      <a:pt x="558" y="107"/>
                    </a:lnTo>
                    <a:lnTo>
                      <a:pt x="556" y="106"/>
                    </a:lnTo>
                    <a:lnTo>
                      <a:pt x="556" y="101"/>
                    </a:lnTo>
                    <a:lnTo>
                      <a:pt x="557" y="97"/>
                    </a:lnTo>
                    <a:lnTo>
                      <a:pt x="557" y="93"/>
                    </a:lnTo>
                    <a:lnTo>
                      <a:pt x="556" y="89"/>
                    </a:lnTo>
                    <a:lnTo>
                      <a:pt x="556" y="85"/>
                    </a:lnTo>
                    <a:lnTo>
                      <a:pt x="557" y="81"/>
                    </a:lnTo>
                    <a:lnTo>
                      <a:pt x="556" y="79"/>
                    </a:lnTo>
                    <a:lnTo>
                      <a:pt x="557" y="77"/>
                    </a:lnTo>
                    <a:lnTo>
                      <a:pt x="558" y="75"/>
                    </a:lnTo>
                    <a:lnTo>
                      <a:pt x="553" y="71"/>
                    </a:lnTo>
                    <a:lnTo>
                      <a:pt x="549" y="70"/>
                    </a:lnTo>
                    <a:lnTo>
                      <a:pt x="548" y="66"/>
                    </a:lnTo>
                    <a:lnTo>
                      <a:pt x="545" y="62"/>
                    </a:lnTo>
                    <a:lnTo>
                      <a:pt x="544" y="63"/>
                    </a:lnTo>
                    <a:lnTo>
                      <a:pt x="542" y="62"/>
                    </a:lnTo>
                    <a:lnTo>
                      <a:pt x="540" y="66"/>
                    </a:lnTo>
                    <a:lnTo>
                      <a:pt x="538" y="66"/>
                    </a:lnTo>
                    <a:lnTo>
                      <a:pt x="536" y="66"/>
                    </a:lnTo>
                    <a:lnTo>
                      <a:pt x="534" y="63"/>
                    </a:lnTo>
                    <a:lnTo>
                      <a:pt x="534" y="62"/>
                    </a:lnTo>
                    <a:lnTo>
                      <a:pt x="534" y="58"/>
                    </a:lnTo>
                    <a:lnTo>
                      <a:pt x="532" y="54"/>
                    </a:lnTo>
                    <a:lnTo>
                      <a:pt x="532" y="53"/>
                    </a:lnTo>
                    <a:lnTo>
                      <a:pt x="534" y="44"/>
                    </a:lnTo>
                    <a:lnTo>
                      <a:pt x="534" y="40"/>
                    </a:lnTo>
                    <a:lnTo>
                      <a:pt x="532" y="37"/>
                    </a:lnTo>
                    <a:lnTo>
                      <a:pt x="532" y="32"/>
                    </a:lnTo>
                    <a:lnTo>
                      <a:pt x="530" y="28"/>
                    </a:lnTo>
                    <a:lnTo>
                      <a:pt x="528" y="24"/>
                    </a:lnTo>
                    <a:lnTo>
                      <a:pt x="532" y="22"/>
                    </a:lnTo>
                    <a:lnTo>
                      <a:pt x="528" y="20"/>
                    </a:lnTo>
                    <a:lnTo>
                      <a:pt x="526" y="20"/>
                    </a:lnTo>
                    <a:lnTo>
                      <a:pt x="526" y="18"/>
                    </a:lnTo>
                    <a:lnTo>
                      <a:pt x="526" y="13"/>
                    </a:lnTo>
                    <a:lnTo>
                      <a:pt x="526" y="10"/>
                    </a:lnTo>
                    <a:lnTo>
                      <a:pt x="526" y="9"/>
                    </a:lnTo>
                    <a:lnTo>
                      <a:pt x="526" y="6"/>
                    </a:lnTo>
                    <a:lnTo>
                      <a:pt x="526" y="2"/>
                    </a:lnTo>
                    <a:lnTo>
                      <a:pt x="525" y="1"/>
                    </a:lnTo>
                    <a:lnTo>
                      <a:pt x="522" y="2"/>
                    </a:lnTo>
                    <a:lnTo>
                      <a:pt x="525" y="0"/>
                    </a:lnTo>
                    <a:lnTo>
                      <a:pt x="522" y="0"/>
                    </a:lnTo>
                    <a:lnTo>
                      <a:pt x="521" y="0"/>
                    </a:lnTo>
                    <a:lnTo>
                      <a:pt x="518" y="1"/>
                    </a:lnTo>
                    <a:lnTo>
                      <a:pt x="517" y="2"/>
                    </a:lnTo>
                    <a:lnTo>
                      <a:pt x="517" y="5"/>
                    </a:lnTo>
                    <a:lnTo>
                      <a:pt x="513" y="14"/>
                    </a:lnTo>
                    <a:lnTo>
                      <a:pt x="512" y="22"/>
                    </a:lnTo>
                    <a:lnTo>
                      <a:pt x="509" y="22"/>
                    </a:lnTo>
                    <a:lnTo>
                      <a:pt x="509" y="24"/>
                    </a:lnTo>
                    <a:lnTo>
                      <a:pt x="509" y="26"/>
                    </a:lnTo>
                    <a:lnTo>
                      <a:pt x="508" y="26"/>
                    </a:lnTo>
                    <a:lnTo>
                      <a:pt x="505" y="30"/>
                    </a:lnTo>
                    <a:lnTo>
                      <a:pt x="505" y="32"/>
                    </a:lnTo>
                    <a:lnTo>
                      <a:pt x="512" y="36"/>
                    </a:lnTo>
                    <a:lnTo>
                      <a:pt x="509" y="37"/>
                    </a:lnTo>
                    <a:lnTo>
                      <a:pt x="508" y="33"/>
                    </a:lnTo>
                    <a:lnTo>
                      <a:pt x="505" y="37"/>
                    </a:lnTo>
                    <a:lnTo>
                      <a:pt x="504" y="40"/>
                    </a:lnTo>
                    <a:lnTo>
                      <a:pt x="504" y="44"/>
                    </a:lnTo>
                    <a:lnTo>
                      <a:pt x="504" y="45"/>
                    </a:lnTo>
                    <a:lnTo>
                      <a:pt x="504" y="46"/>
                    </a:lnTo>
                    <a:lnTo>
                      <a:pt x="500" y="53"/>
                    </a:lnTo>
                    <a:lnTo>
                      <a:pt x="500" y="54"/>
                    </a:lnTo>
                    <a:lnTo>
                      <a:pt x="500" y="58"/>
                    </a:lnTo>
                    <a:lnTo>
                      <a:pt x="500" y="62"/>
                    </a:lnTo>
                    <a:lnTo>
                      <a:pt x="500" y="67"/>
                    </a:lnTo>
                    <a:lnTo>
                      <a:pt x="498" y="71"/>
                    </a:lnTo>
                    <a:lnTo>
                      <a:pt x="498" y="79"/>
                    </a:lnTo>
                    <a:lnTo>
                      <a:pt x="496" y="85"/>
                    </a:lnTo>
                    <a:lnTo>
                      <a:pt x="491" y="98"/>
                    </a:lnTo>
                    <a:lnTo>
                      <a:pt x="487" y="110"/>
                    </a:lnTo>
                    <a:lnTo>
                      <a:pt x="479" y="119"/>
                    </a:lnTo>
                    <a:lnTo>
                      <a:pt x="477" y="123"/>
                    </a:lnTo>
                    <a:lnTo>
                      <a:pt x="471" y="125"/>
                    </a:lnTo>
                    <a:lnTo>
                      <a:pt x="468" y="125"/>
                    </a:lnTo>
                    <a:lnTo>
                      <a:pt x="464" y="123"/>
                    </a:lnTo>
                    <a:lnTo>
                      <a:pt x="457" y="121"/>
                    </a:lnTo>
                    <a:lnTo>
                      <a:pt x="455" y="119"/>
                    </a:lnTo>
                    <a:lnTo>
                      <a:pt x="455" y="117"/>
                    </a:lnTo>
                    <a:lnTo>
                      <a:pt x="452" y="115"/>
                    </a:lnTo>
                    <a:lnTo>
                      <a:pt x="452" y="114"/>
                    </a:lnTo>
                    <a:lnTo>
                      <a:pt x="452" y="111"/>
                    </a:lnTo>
                    <a:lnTo>
                      <a:pt x="448" y="110"/>
                    </a:lnTo>
                    <a:lnTo>
                      <a:pt x="444" y="107"/>
                    </a:lnTo>
                    <a:lnTo>
                      <a:pt x="441" y="107"/>
                    </a:lnTo>
                    <a:lnTo>
                      <a:pt x="437" y="103"/>
                    </a:lnTo>
                    <a:lnTo>
                      <a:pt x="433" y="101"/>
                    </a:lnTo>
                    <a:lnTo>
                      <a:pt x="429" y="97"/>
                    </a:lnTo>
                    <a:lnTo>
                      <a:pt x="425" y="94"/>
                    </a:lnTo>
                    <a:lnTo>
                      <a:pt x="424" y="93"/>
                    </a:lnTo>
                    <a:lnTo>
                      <a:pt x="420" y="93"/>
                    </a:lnTo>
                    <a:lnTo>
                      <a:pt x="417" y="93"/>
                    </a:lnTo>
                    <a:lnTo>
                      <a:pt x="417" y="90"/>
                    </a:lnTo>
                    <a:lnTo>
                      <a:pt x="416" y="89"/>
                    </a:lnTo>
                    <a:lnTo>
                      <a:pt x="411" y="83"/>
                    </a:lnTo>
                    <a:lnTo>
                      <a:pt x="407" y="79"/>
                    </a:lnTo>
                    <a:lnTo>
                      <a:pt x="400" y="74"/>
                    </a:lnTo>
                    <a:lnTo>
                      <a:pt x="400" y="71"/>
                    </a:lnTo>
                    <a:lnTo>
                      <a:pt x="403" y="70"/>
                    </a:lnTo>
                    <a:lnTo>
                      <a:pt x="407" y="63"/>
                    </a:lnTo>
                    <a:lnTo>
                      <a:pt x="413" y="53"/>
                    </a:lnTo>
                    <a:lnTo>
                      <a:pt x="412" y="53"/>
                    </a:lnTo>
                    <a:lnTo>
                      <a:pt x="411" y="50"/>
                    </a:lnTo>
                    <a:lnTo>
                      <a:pt x="411" y="49"/>
                    </a:lnTo>
                    <a:lnTo>
                      <a:pt x="412" y="49"/>
                    </a:lnTo>
                    <a:lnTo>
                      <a:pt x="412" y="46"/>
                    </a:lnTo>
                    <a:lnTo>
                      <a:pt x="412" y="45"/>
                    </a:lnTo>
                    <a:lnTo>
                      <a:pt x="413" y="45"/>
                    </a:lnTo>
                    <a:lnTo>
                      <a:pt x="416" y="44"/>
                    </a:lnTo>
                    <a:lnTo>
                      <a:pt x="417" y="45"/>
                    </a:lnTo>
                    <a:lnTo>
                      <a:pt x="420" y="41"/>
                    </a:lnTo>
                    <a:lnTo>
                      <a:pt x="420" y="45"/>
                    </a:lnTo>
                    <a:lnTo>
                      <a:pt x="421" y="44"/>
                    </a:lnTo>
                    <a:lnTo>
                      <a:pt x="424" y="40"/>
                    </a:lnTo>
                    <a:lnTo>
                      <a:pt x="425" y="41"/>
                    </a:lnTo>
                    <a:lnTo>
                      <a:pt x="421" y="37"/>
                    </a:lnTo>
                    <a:lnTo>
                      <a:pt x="427" y="33"/>
                    </a:lnTo>
                    <a:lnTo>
                      <a:pt x="429" y="28"/>
                    </a:lnTo>
                    <a:lnTo>
                      <a:pt x="429" y="26"/>
                    </a:lnTo>
                    <a:lnTo>
                      <a:pt x="427" y="24"/>
                    </a:lnTo>
                    <a:lnTo>
                      <a:pt x="427" y="26"/>
                    </a:lnTo>
                    <a:lnTo>
                      <a:pt x="425" y="24"/>
                    </a:lnTo>
                    <a:lnTo>
                      <a:pt x="425" y="22"/>
                    </a:lnTo>
                    <a:lnTo>
                      <a:pt x="425" y="20"/>
                    </a:lnTo>
                    <a:lnTo>
                      <a:pt x="421" y="24"/>
                    </a:lnTo>
                    <a:lnTo>
                      <a:pt x="420" y="26"/>
                    </a:lnTo>
                    <a:lnTo>
                      <a:pt x="421" y="26"/>
                    </a:lnTo>
                    <a:lnTo>
                      <a:pt x="420" y="28"/>
                    </a:lnTo>
                    <a:lnTo>
                      <a:pt x="417" y="30"/>
                    </a:lnTo>
                    <a:lnTo>
                      <a:pt x="416" y="28"/>
                    </a:lnTo>
                    <a:lnTo>
                      <a:pt x="416" y="26"/>
                    </a:lnTo>
                    <a:lnTo>
                      <a:pt x="416" y="24"/>
                    </a:lnTo>
                    <a:lnTo>
                      <a:pt x="413" y="26"/>
                    </a:lnTo>
                    <a:lnTo>
                      <a:pt x="412" y="28"/>
                    </a:lnTo>
                    <a:lnTo>
                      <a:pt x="411" y="26"/>
                    </a:lnTo>
                    <a:lnTo>
                      <a:pt x="412" y="24"/>
                    </a:lnTo>
                    <a:lnTo>
                      <a:pt x="413" y="22"/>
                    </a:lnTo>
                    <a:lnTo>
                      <a:pt x="412" y="22"/>
                    </a:lnTo>
                    <a:lnTo>
                      <a:pt x="413" y="20"/>
                    </a:lnTo>
                    <a:lnTo>
                      <a:pt x="411" y="20"/>
                    </a:lnTo>
                    <a:lnTo>
                      <a:pt x="411" y="22"/>
                    </a:lnTo>
                    <a:lnTo>
                      <a:pt x="408" y="24"/>
                    </a:lnTo>
                    <a:lnTo>
                      <a:pt x="407" y="24"/>
                    </a:lnTo>
                    <a:lnTo>
                      <a:pt x="404" y="26"/>
                    </a:lnTo>
                    <a:lnTo>
                      <a:pt x="400" y="26"/>
                    </a:lnTo>
                    <a:lnTo>
                      <a:pt x="399" y="24"/>
                    </a:lnTo>
                    <a:lnTo>
                      <a:pt x="398" y="20"/>
                    </a:lnTo>
                    <a:lnTo>
                      <a:pt x="395" y="22"/>
                    </a:lnTo>
                    <a:lnTo>
                      <a:pt x="391" y="22"/>
                    </a:lnTo>
                    <a:lnTo>
                      <a:pt x="390" y="22"/>
                    </a:lnTo>
                    <a:lnTo>
                      <a:pt x="387" y="24"/>
                    </a:lnTo>
                    <a:lnTo>
                      <a:pt x="387" y="20"/>
                    </a:lnTo>
                    <a:lnTo>
                      <a:pt x="386" y="20"/>
                    </a:lnTo>
                    <a:lnTo>
                      <a:pt x="384" y="18"/>
                    </a:lnTo>
                    <a:lnTo>
                      <a:pt x="384" y="17"/>
                    </a:lnTo>
                    <a:lnTo>
                      <a:pt x="380" y="18"/>
                    </a:lnTo>
                    <a:lnTo>
                      <a:pt x="378" y="18"/>
                    </a:lnTo>
                    <a:lnTo>
                      <a:pt x="376" y="17"/>
                    </a:lnTo>
                    <a:lnTo>
                      <a:pt x="372" y="17"/>
                    </a:lnTo>
                    <a:lnTo>
                      <a:pt x="370" y="14"/>
                    </a:lnTo>
                    <a:lnTo>
                      <a:pt x="368" y="9"/>
                    </a:lnTo>
                    <a:lnTo>
                      <a:pt x="368" y="10"/>
                    </a:lnTo>
                    <a:lnTo>
                      <a:pt x="367" y="13"/>
                    </a:lnTo>
                    <a:lnTo>
                      <a:pt x="364" y="13"/>
                    </a:lnTo>
                    <a:lnTo>
                      <a:pt x="363" y="9"/>
                    </a:lnTo>
                    <a:lnTo>
                      <a:pt x="359" y="6"/>
                    </a:lnTo>
                    <a:lnTo>
                      <a:pt x="356" y="6"/>
                    </a:lnTo>
                    <a:lnTo>
                      <a:pt x="356" y="9"/>
                    </a:lnTo>
                    <a:lnTo>
                      <a:pt x="356" y="10"/>
                    </a:lnTo>
                    <a:lnTo>
                      <a:pt x="355" y="9"/>
                    </a:lnTo>
                    <a:lnTo>
                      <a:pt x="355" y="6"/>
                    </a:lnTo>
                    <a:lnTo>
                      <a:pt x="354" y="6"/>
                    </a:lnTo>
                    <a:lnTo>
                      <a:pt x="351" y="9"/>
                    </a:lnTo>
                    <a:lnTo>
                      <a:pt x="354" y="10"/>
                    </a:lnTo>
                    <a:lnTo>
                      <a:pt x="355" y="13"/>
                    </a:lnTo>
                    <a:lnTo>
                      <a:pt x="360" y="13"/>
                    </a:lnTo>
                    <a:lnTo>
                      <a:pt x="363" y="13"/>
                    </a:lnTo>
                    <a:lnTo>
                      <a:pt x="363" y="14"/>
                    </a:lnTo>
                    <a:lnTo>
                      <a:pt x="363" y="20"/>
                    </a:lnTo>
                    <a:lnTo>
                      <a:pt x="363" y="22"/>
                    </a:lnTo>
                    <a:lnTo>
                      <a:pt x="364" y="24"/>
                    </a:lnTo>
                    <a:lnTo>
                      <a:pt x="360" y="24"/>
                    </a:lnTo>
                    <a:lnTo>
                      <a:pt x="359" y="28"/>
                    </a:lnTo>
                    <a:lnTo>
                      <a:pt x="359" y="26"/>
                    </a:lnTo>
                    <a:lnTo>
                      <a:pt x="356" y="26"/>
                    </a:lnTo>
                    <a:lnTo>
                      <a:pt x="351" y="26"/>
                    </a:lnTo>
                    <a:lnTo>
                      <a:pt x="346" y="26"/>
                    </a:lnTo>
                    <a:lnTo>
                      <a:pt x="342" y="26"/>
                    </a:lnTo>
                    <a:lnTo>
                      <a:pt x="342" y="24"/>
                    </a:lnTo>
                    <a:lnTo>
                      <a:pt x="340" y="26"/>
                    </a:lnTo>
                    <a:lnTo>
                      <a:pt x="338" y="24"/>
                    </a:lnTo>
                    <a:lnTo>
                      <a:pt x="336" y="26"/>
                    </a:lnTo>
                    <a:lnTo>
                      <a:pt x="336" y="28"/>
                    </a:lnTo>
                    <a:lnTo>
                      <a:pt x="334" y="28"/>
                    </a:lnTo>
                    <a:lnTo>
                      <a:pt x="334" y="30"/>
                    </a:lnTo>
                    <a:lnTo>
                      <a:pt x="336" y="33"/>
                    </a:lnTo>
                    <a:lnTo>
                      <a:pt x="332" y="30"/>
                    </a:lnTo>
                    <a:lnTo>
                      <a:pt x="330" y="28"/>
                    </a:lnTo>
                    <a:lnTo>
                      <a:pt x="328" y="32"/>
                    </a:lnTo>
                    <a:lnTo>
                      <a:pt x="330" y="36"/>
                    </a:lnTo>
                    <a:lnTo>
                      <a:pt x="328" y="33"/>
                    </a:lnTo>
                    <a:lnTo>
                      <a:pt x="327" y="33"/>
                    </a:lnTo>
                    <a:lnTo>
                      <a:pt x="324" y="36"/>
                    </a:lnTo>
                    <a:lnTo>
                      <a:pt x="324" y="37"/>
                    </a:lnTo>
                    <a:lnTo>
                      <a:pt x="323" y="40"/>
                    </a:lnTo>
                    <a:lnTo>
                      <a:pt x="321" y="41"/>
                    </a:lnTo>
                    <a:lnTo>
                      <a:pt x="321" y="44"/>
                    </a:lnTo>
                    <a:lnTo>
                      <a:pt x="323" y="46"/>
                    </a:lnTo>
                    <a:lnTo>
                      <a:pt x="321" y="46"/>
                    </a:lnTo>
                    <a:lnTo>
                      <a:pt x="319" y="49"/>
                    </a:lnTo>
                    <a:lnTo>
                      <a:pt x="317" y="49"/>
                    </a:lnTo>
                    <a:lnTo>
                      <a:pt x="315" y="50"/>
                    </a:lnTo>
                    <a:lnTo>
                      <a:pt x="313" y="58"/>
                    </a:lnTo>
                    <a:lnTo>
                      <a:pt x="311" y="58"/>
                    </a:lnTo>
                    <a:lnTo>
                      <a:pt x="310" y="59"/>
                    </a:lnTo>
                    <a:lnTo>
                      <a:pt x="306" y="63"/>
                    </a:lnTo>
                    <a:lnTo>
                      <a:pt x="306" y="66"/>
                    </a:lnTo>
                    <a:lnTo>
                      <a:pt x="307" y="67"/>
                    </a:lnTo>
                    <a:lnTo>
                      <a:pt x="311" y="67"/>
                    </a:lnTo>
                    <a:lnTo>
                      <a:pt x="310" y="70"/>
                    </a:lnTo>
                    <a:lnTo>
                      <a:pt x="311" y="71"/>
                    </a:lnTo>
                    <a:lnTo>
                      <a:pt x="313" y="71"/>
                    </a:lnTo>
                    <a:lnTo>
                      <a:pt x="311" y="74"/>
                    </a:lnTo>
                    <a:lnTo>
                      <a:pt x="310" y="74"/>
                    </a:lnTo>
                    <a:lnTo>
                      <a:pt x="307" y="77"/>
                    </a:lnTo>
                    <a:lnTo>
                      <a:pt x="310" y="79"/>
                    </a:lnTo>
                    <a:lnTo>
                      <a:pt x="307" y="79"/>
                    </a:lnTo>
                    <a:lnTo>
                      <a:pt x="306" y="77"/>
                    </a:lnTo>
                    <a:lnTo>
                      <a:pt x="303" y="75"/>
                    </a:lnTo>
                    <a:lnTo>
                      <a:pt x="302" y="74"/>
                    </a:lnTo>
                    <a:lnTo>
                      <a:pt x="302" y="77"/>
                    </a:lnTo>
                    <a:lnTo>
                      <a:pt x="299" y="79"/>
                    </a:lnTo>
                    <a:lnTo>
                      <a:pt x="299" y="77"/>
                    </a:lnTo>
                    <a:lnTo>
                      <a:pt x="299" y="75"/>
                    </a:lnTo>
                    <a:lnTo>
                      <a:pt x="297" y="74"/>
                    </a:lnTo>
                    <a:lnTo>
                      <a:pt x="290" y="74"/>
                    </a:lnTo>
                    <a:lnTo>
                      <a:pt x="290" y="75"/>
                    </a:lnTo>
                    <a:lnTo>
                      <a:pt x="290" y="77"/>
                    </a:lnTo>
                    <a:lnTo>
                      <a:pt x="286" y="77"/>
                    </a:lnTo>
                    <a:lnTo>
                      <a:pt x="286" y="75"/>
                    </a:lnTo>
                    <a:lnTo>
                      <a:pt x="285" y="77"/>
                    </a:lnTo>
                    <a:lnTo>
                      <a:pt x="286" y="81"/>
                    </a:lnTo>
                    <a:lnTo>
                      <a:pt x="286" y="83"/>
                    </a:lnTo>
                    <a:lnTo>
                      <a:pt x="285" y="81"/>
                    </a:lnTo>
                    <a:lnTo>
                      <a:pt x="283" y="81"/>
                    </a:lnTo>
                    <a:lnTo>
                      <a:pt x="283" y="83"/>
                    </a:lnTo>
                    <a:lnTo>
                      <a:pt x="281" y="85"/>
                    </a:lnTo>
                    <a:lnTo>
                      <a:pt x="283" y="81"/>
                    </a:lnTo>
                    <a:lnTo>
                      <a:pt x="283" y="79"/>
                    </a:lnTo>
                    <a:lnTo>
                      <a:pt x="285" y="71"/>
                    </a:lnTo>
                    <a:lnTo>
                      <a:pt x="285" y="70"/>
                    </a:lnTo>
                    <a:lnTo>
                      <a:pt x="283" y="67"/>
                    </a:lnTo>
                    <a:lnTo>
                      <a:pt x="277" y="59"/>
                    </a:lnTo>
                    <a:lnTo>
                      <a:pt x="275" y="58"/>
                    </a:lnTo>
                    <a:lnTo>
                      <a:pt x="273" y="57"/>
                    </a:lnTo>
                    <a:lnTo>
                      <a:pt x="271" y="57"/>
                    </a:lnTo>
                    <a:lnTo>
                      <a:pt x="270" y="54"/>
                    </a:lnTo>
                    <a:lnTo>
                      <a:pt x="267" y="53"/>
                    </a:lnTo>
                    <a:lnTo>
                      <a:pt x="267" y="54"/>
                    </a:lnTo>
                    <a:lnTo>
                      <a:pt x="267" y="57"/>
                    </a:lnTo>
                    <a:lnTo>
                      <a:pt x="263" y="59"/>
                    </a:lnTo>
                    <a:lnTo>
                      <a:pt x="262" y="62"/>
                    </a:lnTo>
                    <a:lnTo>
                      <a:pt x="259" y="59"/>
                    </a:lnTo>
                    <a:lnTo>
                      <a:pt x="259" y="58"/>
                    </a:lnTo>
                    <a:lnTo>
                      <a:pt x="258" y="58"/>
                    </a:lnTo>
                    <a:lnTo>
                      <a:pt x="258" y="62"/>
                    </a:lnTo>
                    <a:lnTo>
                      <a:pt x="255" y="59"/>
                    </a:lnTo>
                    <a:lnTo>
                      <a:pt x="255" y="58"/>
                    </a:lnTo>
                    <a:lnTo>
                      <a:pt x="254" y="58"/>
                    </a:lnTo>
                    <a:lnTo>
                      <a:pt x="253" y="58"/>
                    </a:lnTo>
                    <a:lnTo>
                      <a:pt x="254" y="59"/>
                    </a:lnTo>
                    <a:lnTo>
                      <a:pt x="254" y="62"/>
                    </a:lnTo>
                    <a:lnTo>
                      <a:pt x="253" y="66"/>
                    </a:lnTo>
                    <a:lnTo>
                      <a:pt x="250" y="67"/>
                    </a:lnTo>
                    <a:lnTo>
                      <a:pt x="250" y="70"/>
                    </a:lnTo>
                    <a:lnTo>
                      <a:pt x="249" y="66"/>
                    </a:lnTo>
                    <a:lnTo>
                      <a:pt x="246" y="70"/>
                    </a:lnTo>
                    <a:lnTo>
                      <a:pt x="246" y="66"/>
                    </a:lnTo>
                    <a:lnTo>
                      <a:pt x="246" y="63"/>
                    </a:lnTo>
                    <a:lnTo>
                      <a:pt x="246" y="62"/>
                    </a:lnTo>
                    <a:lnTo>
                      <a:pt x="245" y="67"/>
                    </a:lnTo>
                    <a:lnTo>
                      <a:pt x="242" y="67"/>
                    </a:lnTo>
                    <a:lnTo>
                      <a:pt x="241" y="67"/>
                    </a:lnTo>
                    <a:lnTo>
                      <a:pt x="240" y="71"/>
                    </a:lnTo>
                    <a:lnTo>
                      <a:pt x="240" y="74"/>
                    </a:lnTo>
                    <a:lnTo>
                      <a:pt x="241" y="74"/>
                    </a:lnTo>
                    <a:lnTo>
                      <a:pt x="241" y="77"/>
                    </a:lnTo>
                    <a:lnTo>
                      <a:pt x="241" y="79"/>
                    </a:lnTo>
                    <a:lnTo>
                      <a:pt x="240" y="77"/>
                    </a:lnTo>
                    <a:lnTo>
                      <a:pt x="237" y="77"/>
                    </a:lnTo>
                    <a:lnTo>
                      <a:pt x="236" y="77"/>
                    </a:lnTo>
                    <a:lnTo>
                      <a:pt x="232" y="81"/>
                    </a:lnTo>
                    <a:lnTo>
                      <a:pt x="236" y="79"/>
                    </a:lnTo>
                    <a:lnTo>
                      <a:pt x="233" y="81"/>
                    </a:lnTo>
                    <a:lnTo>
                      <a:pt x="236" y="81"/>
                    </a:lnTo>
                    <a:lnTo>
                      <a:pt x="236" y="83"/>
                    </a:lnTo>
                    <a:lnTo>
                      <a:pt x="237" y="85"/>
                    </a:lnTo>
                    <a:lnTo>
                      <a:pt x="233" y="85"/>
                    </a:lnTo>
                    <a:lnTo>
                      <a:pt x="233" y="83"/>
                    </a:lnTo>
                    <a:lnTo>
                      <a:pt x="229" y="81"/>
                    </a:lnTo>
                    <a:lnTo>
                      <a:pt x="229" y="83"/>
                    </a:lnTo>
                    <a:lnTo>
                      <a:pt x="226" y="85"/>
                    </a:lnTo>
                    <a:lnTo>
                      <a:pt x="224" y="87"/>
                    </a:lnTo>
                    <a:lnTo>
                      <a:pt x="224" y="89"/>
                    </a:lnTo>
                    <a:lnTo>
                      <a:pt x="226" y="93"/>
                    </a:lnTo>
                    <a:lnTo>
                      <a:pt x="226" y="90"/>
                    </a:lnTo>
                    <a:lnTo>
                      <a:pt x="228" y="90"/>
                    </a:lnTo>
                    <a:lnTo>
                      <a:pt x="226" y="94"/>
                    </a:lnTo>
                    <a:lnTo>
                      <a:pt x="224" y="97"/>
                    </a:lnTo>
                    <a:lnTo>
                      <a:pt x="222" y="98"/>
                    </a:lnTo>
                    <a:lnTo>
                      <a:pt x="222" y="101"/>
                    </a:lnTo>
                    <a:lnTo>
                      <a:pt x="224" y="101"/>
                    </a:lnTo>
                    <a:lnTo>
                      <a:pt x="226" y="101"/>
                    </a:lnTo>
                    <a:lnTo>
                      <a:pt x="228" y="102"/>
                    </a:lnTo>
                    <a:lnTo>
                      <a:pt x="226" y="102"/>
                    </a:lnTo>
                    <a:lnTo>
                      <a:pt x="224" y="102"/>
                    </a:lnTo>
                    <a:lnTo>
                      <a:pt x="222" y="102"/>
                    </a:lnTo>
                    <a:lnTo>
                      <a:pt x="220" y="102"/>
                    </a:lnTo>
                    <a:lnTo>
                      <a:pt x="218" y="101"/>
                    </a:lnTo>
                    <a:lnTo>
                      <a:pt x="216" y="98"/>
                    </a:lnTo>
                    <a:lnTo>
                      <a:pt x="214" y="101"/>
                    </a:lnTo>
                    <a:lnTo>
                      <a:pt x="213" y="102"/>
                    </a:lnTo>
                    <a:lnTo>
                      <a:pt x="213" y="101"/>
                    </a:lnTo>
                    <a:lnTo>
                      <a:pt x="213" y="98"/>
                    </a:lnTo>
                    <a:lnTo>
                      <a:pt x="209" y="98"/>
                    </a:lnTo>
                    <a:lnTo>
                      <a:pt x="210" y="101"/>
                    </a:lnTo>
                    <a:lnTo>
                      <a:pt x="210" y="102"/>
                    </a:lnTo>
                    <a:lnTo>
                      <a:pt x="209" y="103"/>
                    </a:lnTo>
                    <a:lnTo>
                      <a:pt x="209" y="106"/>
                    </a:lnTo>
                    <a:lnTo>
                      <a:pt x="210" y="107"/>
                    </a:lnTo>
                    <a:lnTo>
                      <a:pt x="213" y="110"/>
                    </a:lnTo>
                    <a:lnTo>
                      <a:pt x="210" y="114"/>
                    </a:lnTo>
                    <a:lnTo>
                      <a:pt x="210" y="115"/>
                    </a:lnTo>
                    <a:lnTo>
                      <a:pt x="209" y="111"/>
                    </a:lnTo>
                    <a:lnTo>
                      <a:pt x="206" y="117"/>
                    </a:lnTo>
                    <a:lnTo>
                      <a:pt x="206" y="121"/>
                    </a:lnTo>
                    <a:lnTo>
                      <a:pt x="205" y="123"/>
                    </a:lnTo>
                    <a:lnTo>
                      <a:pt x="205" y="119"/>
                    </a:lnTo>
                    <a:lnTo>
                      <a:pt x="202" y="115"/>
                    </a:lnTo>
                    <a:lnTo>
                      <a:pt x="201" y="110"/>
                    </a:lnTo>
                    <a:lnTo>
                      <a:pt x="201" y="107"/>
                    </a:lnTo>
                    <a:lnTo>
                      <a:pt x="198" y="106"/>
                    </a:lnTo>
                    <a:lnTo>
                      <a:pt x="198" y="103"/>
                    </a:lnTo>
                    <a:lnTo>
                      <a:pt x="198" y="102"/>
                    </a:lnTo>
                    <a:lnTo>
                      <a:pt x="197" y="106"/>
                    </a:lnTo>
                    <a:lnTo>
                      <a:pt x="193" y="107"/>
                    </a:lnTo>
                    <a:lnTo>
                      <a:pt x="192" y="110"/>
                    </a:lnTo>
                    <a:lnTo>
                      <a:pt x="192" y="111"/>
                    </a:lnTo>
                    <a:lnTo>
                      <a:pt x="189" y="111"/>
                    </a:lnTo>
                    <a:lnTo>
                      <a:pt x="188" y="114"/>
                    </a:lnTo>
                    <a:lnTo>
                      <a:pt x="184" y="117"/>
                    </a:lnTo>
                    <a:lnTo>
                      <a:pt x="182" y="123"/>
                    </a:lnTo>
                    <a:lnTo>
                      <a:pt x="182" y="127"/>
                    </a:lnTo>
                    <a:lnTo>
                      <a:pt x="184" y="131"/>
                    </a:lnTo>
                    <a:lnTo>
                      <a:pt x="184" y="132"/>
                    </a:lnTo>
                    <a:lnTo>
                      <a:pt x="184" y="134"/>
                    </a:lnTo>
                    <a:lnTo>
                      <a:pt x="178" y="138"/>
                    </a:lnTo>
                    <a:lnTo>
                      <a:pt x="176" y="138"/>
                    </a:lnTo>
                    <a:lnTo>
                      <a:pt x="174" y="142"/>
                    </a:lnTo>
                    <a:lnTo>
                      <a:pt x="172" y="144"/>
                    </a:lnTo>
                    <a:lnTo>
                      <a:pt x="170" y="144"/>
                    </a:lnTo>
                    <a:lnTo>
                      <a:pt x="172" y="146"/>
                    </a:lnTo>
                    <a:lnTo>
                      <a:pt x="170" y="147"/>
                    </a:lnTo>
                    <a:lnTo>
                      <a:pt x="166" y="154"/>
                    </a:lnTo>
                    <a:lnTo>
                      <a:pt x="156" y="160"/>
                    </a:lnTo>
                    <a:lnTo>
                      <a:pt x="148" y="164"/>
                    </a:lnTo>
                    <a:lnTo>
                      <a:pt x="140" y="167"/>
                    </a:lnTo>
                    <a:lnTo>
                      <a:pt x="135" y="167"/>
                    </a:lnTo>
                    <a:lnTo>
                      <a:pt x="128" y="167"/>
                    </a:lnTo>
                    <a:lnTo>
                      <a:pt x="125" y="168"/>
                    </a:lnTo>
                    <a:lnTo>
                      <a:pt x="123" y="171"/>
                    </a:lnTo>
                    <a:lnTo>
                      <a:pt x="121" y="172"/>
                    </a:lnTo>
                    <a:lnTo>
                      <a:pt x="117" y="172"/>
                    </a:lnTo>
                    <a:lnTo>
                      <a:pt x="112" y="174"/>
                    </a:lnTo>
                    <a:lnTo>
                      <a:pt x="105" y="178"/>
                    </a:lnTo>
                    <a:lnTo>
                      <a:pt x="99" y="180"/>
                    </a:lnTo>
                    <a:lnTo>
                      <a:pt x="95" y="178"/>
                    </a:lnTo>
                    <a:lnTo>
                      <a:pt x="91" y="180"/>
                    </a:lnTo>
                    <a:lnTo>
                      <a:pt x="88" y="178"/>
                    </a:lnTo>
                    <a:lnTo>
                      <a:pt x="84" y="180"/>
                    </a:lnTo>
                    <a:lnTo>
                      <a:pt x="81" y="182"/>
                    </a:lnTo>
                    <a:lnTo>
                      <a:pt x="77" y="184"/>
                    </a:lnTo>
                    <a:lnTo>
                      <a:pt x="75" y="186"/>
                    </a:lnTo>
                    <a:lnTo>
                      <a:pt x="68" y="191"/>
                    </a:lnTo>
                    <a:lnTo>
                      <a:pt x="60" y="198"/>
                    </a:lnTo>
                    <a:lnTo>
                      <a:pt x="55" y="199"/>
                    </a:lnTo>
                    <a:lnTo>
                      <a:pt x="48" y="203"/>
                    </a:lnTo>
                    <a:lnTo>
                      <a:pt x="47" y="208"/>
                    </a:lnTo>
                    <a:lnTo>
                      <a:pt x="40" y="212"/>
                    </a:lnTo>
                    <a:lnTo>
                      <a:pt x="43" y="204"/>
                    </a:lnTo>
                    <a:lnTo>
                      <a:pt x="43" y="203"/>
                    </a:lnTo>
                    <a:lnTo>
                      <a:pt x="44" y="199"/>
                    </a:lnTo>
                    <a:lnTo>
                      <a:pt x="40" y="201"/>
                    </a:lnTo>
                    <a:lnTo>
                      <a:pt x="39" y="203"/>
                    </a:lnTo>
                    <a:lnTo>
                      <a:pt x="38" y="208"/>
                    </a:lnTo>
                    <a:lnTo>
                      <a:pt x="35" y="212"/>
                    </a:lnTo>
                    <a:lnTo>
                      <a:pt x="35" y="216"/>
                    </a:lnTo>
                    <a:lnTo>
                      <a:pt x="35" y="217"/>
                    </a:lnTo>
                    <a:lnTo>
                      <a:pt x="35" y="221"/>
                    </a:lnTo>
                    <a:lnTo>
                      <a:pt x="34" y="228"/>
                    </a:lnTo>
                    <a:lnTo>
                      <a:pt x="30" y="233"/>
                    </a:lnTo>
                    <a:lnTo>
                      <a:pt x="26" y="241"/>
                    </a:lnTo>
                    <a:lnTo>
                      <a:pt x="26" y="247"/>
                    </a:lnTo>
                    <a:lnTo>
                      <a:pt x="27" y="256"/>
                    </a:lnTo>
                    <a:lnTo>
                      <a:pt x="27" y="260"/>
                    </a:lnTo>
                    <a:lnTo>
                      <a:pt x="30" y="264"/>
                    </a:lnTo>
                    <a:lnTo>
                      <a:pt x="31" y="269"/>
                    </a:lnTo>
                    <a:lnTo>
                      <a:pt x="31" y="274"/>
                    </a:lnTo>
                    <a:lnTo>
                      <a:pt x="30" y="281"/>
                    </a:lnTo>
                    <a:lnTo>
                      <a:pt x="30" y="282"/>
                    </a:lnTo>
                    <a:lnTo>
                      <a:pt x="27" y="282"/>
                    </a:lnTo>
                    <a:lnTo>
                      <a:pt x="26" y="278"/>
                    </a:lnTo>
                    <a:lnTo>
                      <a:pt x="26" y="277"/>
                    </a:lnTo>
                    <a:lnTo>
                      <a:pt x="24" y="278"/>
                    </a:lnTo>
                    <a:lnTo>
                      <a:pt x="24" y="274"/>
                    </a:lnTo>
                    <a:lnTo>
                      <a:pt x="24" y="273"/>
                    </a:lnTo>
                    <a:lnTo>
                      <a:pt x="22" y="268"/>
                    </a:lnTo>
                    <a:lnTo>
                      <a:pt x="20" y="269"/>
                    </a:lnTo>
                    <a:lnTo>
                      <a:pt x="20" y="273"/>
                    </a:lnTo>
                    <a:lnTo>
                      <a:pt x="22" y="278"/>
                    </a:lnTo>
                    <a:lnTo>
                      <a:pt x="24" y="281"/>
                    </a:lnTo>
                    <a:lnTo>
                      <a:pt x="24" y="285"/>
                    </a:lnTo>
                    <a:lnTo>
                      <a:pt x="20" y="286"/>
                    </a:lnTo>
                    <a:lnTo>
                      <a:pt x="20" y="285"/>
                    </a:lnTo>
                    <a:lnTo>
                      <a:pt x="18" y="286"/>
                    </a:lnTo>
                    <a:lnTo>
                      <a:pt x="20" y="282"/>
                    </a:lnTo>
                    <a:lnTo>
                      <a:pt x="18" y="281"/>
                    </a:lnTo>
                    <a:lnTo>
                      <a:pt x="18" y="277"/>
                    </a:lnTo>
                    <a:lnTo>
                      <a:pt x="16" y="281"/>
                    </a:lnTo>
                    <a:lnTo>
                      <a:pt x="18" y="289"/>
                    </a:lnTo>
                    <a:lnTo>
                      <a:pt x="22" y="296"/>
                    </a:lnTo>
                    <a:lnTo>
                      <a:pt x="24" y="304"/>
                    </a:lnTo>
                    <a:lnTo>
                      <a:pt x="22" y="313"/>
                    </a:lnTo>
                    <a:lnTo>
                      <a:pt x="24" y="316"/>
                    </a:lnTo>
                    <a:lnTo>
                      <a:pt x="26" y="318"/>
                    </a:lnTo>
                    <a:lnTo>
                      <a:pt x="26" y="326"/>
                    </a:lnTo>
                    <a:lnTo>
                      <a:pt x="27" y="332"/>
                    </a:lnTo>
                    <a:lnTo>
                      <a:pt x="27" y="342"/>
                    </a:lnTo>
                    <a:lnTo>
                      <a:pt x="24" y="351"/>
                    </a:lnTo>
                    <a:lnTo>
                      <a:pt x="24" y="361"/>
                    </a:lnTo>
                    <a:lnTo>
                      <a:pt x="26" y="370"/>
                    </a:lnTo>
                    <a:lnTo>
                      <a:pt x="27" y="378"/>
                    </a:lnTo>
                    <a:lnTo>
                      <a:pt x="26" y="387"/>
                    </a:lnTo>
                    <a:lnTo>
                      <a:pt x="24" y="391"/>
                    </a:lnTo>
                    <a:lnTo>
                      <a:pt x="24" y="395"/>
                    </a:lnTo>
                    <a:lnTo>
                      <a:pt x="22" y="397"/>
                    </a:lnTo>
                    <a:lnTo>
                      <a:pt x="22" y="395"/>
                    </a:lnTo>
                    <a:lnTo>
                      <a:pt x="20" y="397"/>
                    </a:lnTo>
                    <a:lnTo>
                      <a:pt x="20" y="401"/>
                    </a:lnTo>
                    <a:lnTo>
                      <a:pt x="18" y="406"/>
                    </a:lnTo>
                    <a:lnTo>
                      <a:pt x="14" y="413"/>
                    </a:lnTo>
                    <a:lnTo>
                      <a:pt x="12" y="414"/>
                    </a:lnTo>
                    <a:lnTo>
                      <a:pt x="8" y="414"/>
                    </a:lnTo>
                    <a:lnTo>
                      <a:pt x="7" y="414"/>
                    </a:lnTo>
                    <a:lnTo>
                      <a:pt x="4" y="414"/>
                    </a:lnTo>
                    <a:lnTo>
                      <a:pt x="3" y="418"/>
                    </a:lnTo>
                    <a:lnTo>
                      <a:pt x="0" y="423"/>
                    </a:lnTo>
                    <a:lnTo>
                      <a:pt x="3" y="427"/>
                    </a:lnTo>
                    <a:lnTo>
                      <a:pt x="4" y="426"/>
                    </a:lnTo>
                    <a:lnTo>
                      <a:pt x="7" y="427"/>
                    </a:lnTo>
                    <a:lnTo>
                      <a:pt x="11" y="431"/>
                    </a:lnTo>
                    <a:lnTo>
                      <a:pt x="14" y="435"/>
                    </a:lnTo>
                    <a:lnTo>
                      <a:pt x="16" y="436"/>
                    </a:lnTo>
                    <a:lnTo>
                      <a:pt x="20" y="436"/>
                    </a:lnTo>
                    <a:lnTo>
                      <a:pt x="18" y="439"/>
                    </a:lnTo>
                    <a:lnTo>
                      <a:pt x="34" y="440"/>
                    </a:lnTo>
                    <a:lnTo>
                      <a:pt x="39" y="440"/>
                    </a:lnTo>
                    <a:lnTo>
                      <a:pt x="40" y="440"/>
                    </a:lnTo>
                    <a:lnTo>
                      <a:pt x="39" y="439"/>
                    </a:lnTo>
                    <a:lnTo>
                      <a:pt x="44" y="439"/>
                    </a:lnTo>
                    <a:lnTo>
                      <a:pt x="48" y="436"/>
                    </a:lnTo>
                    <a:lnTo>
                      <a:pt x="52" y="432"/>
                    </a:lnTo>
                    <a:lnTo>
                      <a:pt x="56" y="431"/>
                    </a:lnTo>
                    <a:lnTo>
                      <a:pt x="60" y="430"/>
                    </a:lnTo>
                    <a:lnTo>
                      <a:pt x="62" y="430"/>
                    </a:lnTo>
                    <a:lnTo>
                      <a:pt x="64" y="430"/>
                    </a:lnTo>
                    <a:lnTo>
                      <a:pt x="70" y="427"/>
                    </a:lnTo>
                    <a:lnTo>
                      <a:pt x="70" y="423"/>
                    </a:lnTo>
                    <a:lnTo>
                      <a:pt x="73" y="422"/>
                    </a:lnTo>
                    <a:lnTo>
                      <a:pt x="81" y="419"/>
                    </a:lnTo>
                    <a:lnTo>
                      <a:pt x="88" y="419"/>
                    </a:lnTo>
                    <a:lnTo>
                      <a:pt x="96" y="418"/>
                    </a:lnTo>
                    <a:lnTo>
                      <a:pt x="101" y="418"/>
                    </a:lnTo>
                    <a:lnTo>
                      <a:pt x="112" y="418"/>
                    </a:lnTo>
                    <a:lnTo>
                      <a:pt x="113" y="419"/>
                    </a:lnTo>
                    <a:lnTo>
                      <a:pt x="115" y="419"/>
                    </a:lnTo>
                    <a:lnTo>
                      <a:pt x="123" y="418"/>
                    </a:lnTo>
                    <a:lnTo>
                      <a:pt x="127" y="419"/>
                    </a:lnTo>
                    <a:lnTo>
                      <a:pt x="127" y="422"/>
                    </a:lnTo>
                    <a:lnTo>
                      <a:pt x="131" y="419"/>
                    </a:lnTo>
                    <a:lnTo>
                      <a:pt x="132" y="419"/>
                    </a:lnTo>
                    <a:lnTo>
                      <a:pt x="135" y="418"/>
                    </a:lnTo>
                    <a:lnTo>
                      <a:pt x="136" y="417"/>
                    </a:lnTo>
                    <a:lnTo>
                      <a:pt x="141" y="413"/>
                    </a:lnTo>
                    <a:lnTo>
                      <a:pt x="145" y="406"/>
                    </a:lnTo>
                    <a:lnTo>
                      <a:pt x="152" y="403"/>
                    </a:lnTo>
                    <a:lnTo>
                      <a:pt x="157" y="401"/>
                    </a:lnTo>
                    <a:lnTo>
                      <a:pt x="165" y="397"/>
                    </a:lnTo>
                    <a:lnTo>
                      <a:pt x="172" y="395"/>
                    </a:lnTo>
                    <a:lnTo>
                      <a:pt x="180" y="391"/>
                    </a:lnTo>
                    <a:lnTo>
                      <a:pt x="184" y="389"/>
                    </a:lnTo>
                    <a:lnTo>
                      <a:pt x="188" y="389"/>
                    </a:lnTo>
                    <a:lnTo>
                      <a:pt x="196" y="389"/>
                    </a:lnTo>
                    <a:lnTo>
                      <a:pt x="202" y="389"/>
                    </a:lnTo>
                    <a:lnTo>
                      <a:pt x="218" y="383"/>
                    </a:lnTo>
                    <a:lnTo>
                      <a:pt x="233" y="378"/>
                    </a:lnTo>
                    <a:lnTo>
                      <a:pt x="242" y="375"/>
                    </a:lnTo>
                    <a:lnTo>
                      <a:pt x="253" y="375"/>
                    </a:lnTo>
                    <a:lnTo>
                      <a:pt x="255" y="378"/>
                    </a:lnTo>
                    <a:lnTo>
                      <a:pt x="259" y="375"/>
                    </a:lnTo>
                    <a:lnTo>
                      <a:pt x="262" y="375"/>
                    </a:lnTo>
                    <a:lnTo>
                      <a:pt x="266" y="375"/>
                    </a:lnTo>
                    <a:lnTo>
                      <a:pt x="270" y="375"/>
                    </a:lnTo>
                    <a:lnTo>
                      <a:pt x="273" y="379"/>
                    </a:lnTo>
                    <a:lnTo>
                      <a:pt x="277" y="383"/>
                    </a:lnTo>
                    <a:lnTo>
                      <a:pt x="281" y="386"/>
                    </a:lnTo>
                    <a:lnTo>
                      <a:pt x="283" y="383"/>
                    </a:lnTo>
                    <a:lnTo>
                      <a:pt x="285" y="383"/>
                    </a:lnTo>
                    <a:lnTo>
                      <a:pt x="286" y="383"/>
                    </a:lnTo>
                    <a:lnTo>
                      <a:pt x="290" y="386"/>
                    </a:lnTo>
                    <a:lnTo>
                      <a:pt x="294" y="387"/>
                    </a:lnTo>
                    <a:lnTo>
                      <a:pt x="299" y="387"/>
                    </a:lnTo>
                    <a:lnTo>
                      <a:pt x="302" y="391"/>
                    </a:lnTo>
                    <a:lnTo>
                      <a:pt x="299" y="393"/>
                    </a:lnTo>
                    <a:lnTo>
                      <a:pt x="302" y="393"/>
                    </a:lnTo>
                    <a:lnTo>
                      <a:pt x="306" y="393"/>
                    </a:lnTo>
                    <a:lnTo>
                      <a:pt x="306" y="397"/>
                    </a:lnTo>
                    <a:lnTo>
                      <a:pt x="303" y="399"/>
                    </a:lnTo>
                    <a:lnTo>
                      <a:pt x="303" y="397"/>
                    </a:lnTo>
                    <a:lnTo>
                      <a:pt x="302" y="397"/>
                    </a:lnTo>
                    <a:lnTo>
                      <a:pt x="299" y="401"/>
                    </a:lnTo>
                    <a:lnTo>
                      <a:pt x="302" y="405"/>
                    </a:lnTo>
                    <a:lnTo>
                      <a:pt x="303" y="406"/>
                    </a:lnTo>
                    <a:lnTo>
                      <a:pt x="306" y="406"/>
                    </a:lnTo>
                    <a:lnTo>
                      <a:pt x="307" y="405"/>
                    </a:lnTo>
                    <a:lnTo>
                      <a:pt x="307" y="406"/>
                    </a:lnTo>
                    <a:lnTo>
                      <a:pt x="307" y="409"/>
                    </a:lnTo>
                    <a:lnTo>
                      <a:pt x="307" y="410"/>
                    </a:lnTo>
                    <a:lnTo>
                      <a:pt x="307" y="413"/>
                    </a:lnTo>
                    <a:lnTo>
                      <a:pt x="307" y="414"/>
                    </a:lnTo>
                    <a:lnTo>
                      <a:pt x="307" y="417"/>
                    </a:lnTo>
                    <a:lnTo>
                      <a:pt x="310" y="419"/>
                    </a:lnTo>
                    <a:lnTo>
                      <a:pt x="310" y="430"/>
                    </a:lnTo>
                    <a:lnTo>
                      <a:pt x="307" y="431"/>
                    </a:lnTo>
                    <a:lnTo>
                      <a:pt x="306" y="430"/>
                    </a:lnTo>
                    <a:lnTo>
                      <a:pt x="303" y="431"/>
                    </a:lnTo>
                    <a:lnTo>
                      <a:pt x="306" y="431"/>
                    </a:lnTo>
                    <a:lnTo>
                      <a:pt x="307" y="432"/>
                    </a:lnTo>
                    <a:lnTo>
                      <a:pt x="307" y="435"/>
                    </a:lnTo>
                    <a:lnTo>
                      <a:pt x="311" y="436"/>
                    </a:lnTo>
                    <a:lnTo>
                      <a:pt x="313" y="439"/>
                    </a:lnTo>
                    <a:lnTo>
                      <a:pt x="317" y="435"/>
                    </a:lnTo>
                    <a:lnTo>
                      <a:pt x="313" y="435"/>
                    </a:lnTo>
                    <a:lnTo>
                      <a:pt x="315" y="431"/>
                    </a:lnTo>
                    <a:lnTo>
                      <a:pt x="317" y="431"/>
                    </a:lnTo>
                    <a:lnTo>
                      <a:pt x="319" y="430"/>
                    </a:lnTo>
                    <a:lnTo>
                      <a:pt x="321" y="427"/>
                    </a:lnTo>
                    <a:lnTo>
                      <a:pt x="324" y="426"/>
                    </a:lnTo>
                    <a:lnTo>
                      <a:pt x="327" y="422"/>
                    </a:lnTo>
                    <a:lnTo>
                      <a:pt x="332" y="419"/>
                    </a:lnTo>
                    <a:lnTo>
                      <a:pt x="338" y="414"/>
                    </a:lnTo>
                    <a:lnTo>
                      <a:pt x="342" y="417"/>
                    </a:lnTo>
                    <a:lnTo>
                      <a:pt x="343" y="413"/>
                    </a:lnTo>
                    <a:lnTo>
                      <a:pt x="350" y="406"/>
                    </a:lnTo>
                    <a:lnTo>
                      <a:pt x="354" y="403"/>
                    </a:lnTo>
                    <a:lnTo>
                      <a:pt x="356" y="399"/>
                    </a:lnTo>
                    <a:lnTo>
                      <a:pt x="359" y="395"/>
                    </a:lnTo>
                    <a:lnTo>
                      <a:pt x="359" y="397"/>
                    </a:lnTo>
                    <a:lnTo>
                      <a:pt x="359" y="401"/>
                    </a:lnTo>
                    <a:lnTo>
                      <a:pt x="359" y="405"/>
                    </a:lnTo>
                    <a:lnTo>
                      <a:pt x="356" y="406"/>
                    </a:lnTo>
                    <a:lnTo>
                      <a:pt x="355" y="406"/>
                    </a:lnTo>
                    <a:lnTo>
                      <a:pt x="355" y="413"/>
                    </a:lnTo>
                    <a:lnTo>
                      <a:pt x="354" y="414"/>
                    </a:lnTo>
                    <a:lnTo>
                      <a:pt x="351" y="414"/>
                    </a:lnTo>
                    <a:lnTo>
                      <a:pt x="346" y="422"/>
                    </a:lnTo>
                    <a:lnTo>
                      <a:pt x="343" y="426"/>
                    </a:lnTo>
                    <a:lnTo>
                      <a:pt x="342" y="430"/>
                    </a:lnTo>
                    <a:lnTo>
                      <a:pt x="340" y="432"/>
                    </a:lnTo>
                    <a:lnTo>
                      <a:pt x="338" y="436"/>
                    </a:lnTo>
                    <a:lnTo>
                      <a:pt x="336" y="436"/>
                    </a:lnTo>
                    <a:lnTo>
                      <a:pt x="332" y="436"/>
                    </a:lnTo>
                    <a:lnTo>
                      <a:pt x="330" y="436"/>
                    </a:lnTo>
                    <a:lnTo>
                      <a:pt x="328" y="439"/>
                    </a:lnTo>
                    <a:lnTo>
                      <a:pt x="324" y="444"/>
                    </a:lnTo>
                    <a:lnTo>
                      <a:pt x="330" y="443"/>
                    </a:lnTo>
                    <a:lnTo>
                      <a:pt x="334" y="440"/>
                    </a:lnTo>
                    <a:lnTo>
                      <a:pt x="338" y="440"/>
                    </a:lnTo>
                    <a:lnTo>
                      <a:pt x="340" y="439"/>
                    </a:lnTo>
                    <a:lnTo>
                      <a:pt x="346" y="430"/>
                    </a:lnTo>
                    <a:lnTo>
                      <a:pt x="350" y="426"/>
                    </a:lnTo>
                    <a:lnTo>
                      <a:pt x="354" y="423"/>
                    </a:lnTo>
                    <a:lnTo>
                      <a:pt x="354" y="431"/>
                    </a:lnTo>
                    <a:lnTo>
                      <a:pt x="351" y="439"/>
                    </a:lnTo>
                    <a:lnTo>
                      <a:pt x="350" y="443"/>
                    </a:lnTo>
                    <a:lnTo>
                      <a:pt x="347" y="444"/>
                    </a:lnTo>
                    <a:lnTo>
                      <a:pt x="343" y="448"/>
                    </a:lnTo>
                    <a:lnTo>
                      <a:pt x="340" y="450"/>
                    </a:lnTo>
                    <a:lnTo>
                      <a:pt x="343" y="450"/>
                    </a:lnTo>
                    <a:lnTo>
                      <a:pt x="347" y="450"/>
                    </a:lnTo>
                    <a:lnTo>
                      <a:pt x="354" y="448"/>
                    </a:lnTo>
                    <a:lnTo>
                      <a:pt x="355" y="448"/>
                    </a:lnTo>
                    <a:lnTo>
                      <a:pt x="355" y="446"/>
                    </a:lnTo>
                    <a:lnTo>
                      <a:pt x="356" y="444"/>
                    </a:lnTo>
                    <a:lnTo>
                      <a:pt x="360" y="444"/>
                    </a:lnTo>
                    <a:lnTo>
                      <a:pt x="360" y="446"/>
                    </a:lnTo>
                    <a:lnTo>
                      <a:pt x="359" y="448"/>
                    </a:lnTo>
                    <a:lnTo>
                      <a:pt x="359" y="450"/>
                    </a:lnTo>
                    <a:lnTo>
                      <a:pt x="356" y="452"/>
                    </a:lnTo>
                    <a:lnTo>
                      <a:pt x="359" y="456"/>
                    </a:lnTo>
                    <a:lnTo>
                      <a:pt x="359" y="458"/>
                    </a:lnTo>
                    <a:lnTo>
                      <a:pt x="358" y="455"/>
                    </a:lnTo>
                    <a:lnTo>
                      <a:pt x="359" y="462"/>
                    </a:lnTo>
                    <a:lnTo>
                      <a:pt x="359" y="463"/>
                    </a:lnTo>
                    <a:lnTo>
                      <a:pt x="359" y="467"/>
                    </a:lnTo>
                    <a:lnTo>
                      <a:pt x="355" y="474"/>
                    </a:lnTo>
                    <a:lnTo>
                      <a:pt x="354" y="476"/>
                    </a:lnTo>
                    <a:lnTo>
                      <a:pt x="354" y="479"/>
                    </a:lnTo>
                    <a:lnTo>
                      <a:pt x="354" y="483"/>
                    </a:lnTo>
                    <a:lnTo>
                      <a:pt x="355" y="484"/>
                    </a:lnTo>
                    <a:lnTo>
                      <a:pt x="355" y="488"/>
                    </a:lnTo>
                    <a:lnTo>
                      <a:pt x="356" y="492"/>
                    </a:lnTo>
                    <a:lnTo>
                      <a:pt x="363" y="496"/>
                    </a:lnTo>
                    <a:lnTo>
                      <a:pt x="367" y="497"/>
                    </a:lnTo>
                    <a:lnTo>
                      <a:pt x="367" y="500"/>
                    </a:lnTo>
                    <a:lnTo>
                      <a:pt x="368" y="500"/>
                    </a:lnTo>
                    <a:lnTo>
                      <a:pt x="372" y="497"/>
                    </a:lnTo>
                    <a:lnTo>
                      <a:pt x="376" y="500"/>
                    </a:lnTo>
                    <a:lnTo>
                      <a:pt x="378" y="500"/>
                    </a:lnTo>
                    <a:lnTo>
                      <a:pt x="382" y="500"/>
                    </a:lnTo>
                    <a:lnTo>
                      <a:pt x="386" y="501"/>
                    </a:lnTo>
                    <a:lnTo>
                      <a:pt x="390" y="505"/>
                    </a:lnTo>
                    <a:lnTo>
                      <a:pt x="394" y="507"/>
                    </a:lnTo>
                    <a:lnTo>
                      <a:pt x="395" y="507"/>
                    </a:lnTo>
                    <a:lnTo>
                      <a:pt x="403" y="503"/>
                    </a:lnTo>
                    <a:lnTo>
                      <a:pt x="411" y="500"/>
                    </a:lnTo>
                    <a:lnTo>
                      <a:pt x="413" y="497"/>
                    </a:lnTo>
                    <a:lnTo>
                      <a:pt x="417" y="496"/>
                    </a:lnTo>
                    <a:lnTo>
                      <a:pt x="416" y="496"/>
                    </a:lnTo>
                    <a:lnTo>
                      <a:pt x="412" y="496"/>
                    </a:lnTo>
                    <a:lnTo>
                      <a:pt x="417" y="492"/>
                    </a:lnTo>
                    <a:lnTo>
                      <a:pt x="424" y="490"/>
                    </a:lnTo>
                    <a:lnTo>
                      <a:pt x="424" y="494"/>
                    </a:lnTo>
                    <a:lnTo>
                      <a:pt x="421" y="497"/>
                    </a:lnTo>
                    <a:lnTo>
                      <a:pt x="420" y="500"/>
                    </a:lnTo>
                    <a:lnTo>
                      <a:pt x="417" y="500"/>
                    </a:lnTo>
                    <a:lnTo>
                      <a:pt x="416" y="500"/>
                    </a:lnTo>
                    <a:lnTo>
                      <a:pt x="417" y="501"/>
                    </a:lnTo>
                    <a:lnTo>
                      <a:pt x="421" y="500"/>
                    </a:lnTo>
                    <a:lnTo>
                      <a:pt x="425" y="497"/>
                    </a:lnTo>
                    <a:lnTo>
                      <a:pt x="427" y="497"/>
                    </a:lnTo>
                    <a:lnTo>
                      <a:pt x="425" y="501"/>
                    </a:lnTo>
                    <a:lnTo>
                      <a:pt x="425" y="503"/>
                    </a:lnTo>
                    <a:lnTo>
                      <a:pt x="427" y="505"/>
                    </a:lnTo>
                    <a:lnTo>
                      <a:pt x="429" y="505"/>
                    </a:lnTo>
                    <a:lnTo>
                      <a:pt x="429" y="509"/>
                    </a:lnTo>
                    <a:lnTo>
                      <a:pt x="431" y="509"/>
                    </a:lnTo>
                    <a:lnTo>
                      <a:pt x="433" y="509"/>
                    </a:lnTo>
                    <a:lnTo>
                      <a:pt x="433" y="511"/>
                    </a:lnTo>
                    <a:lnTo>
                      <a:pt x="433" y="513"/>
                    </a:lnTo>
                    <a:lnTo>
                      <a:pt x="435" y="511"/>
                    </a:lnTo>
                    <a:lnTo>
                      <a:pt x="437" y="507"/>
                    </a:lnTo>
                    <a:lnTo>
                      <a:pt x="435" y="509"/>
                    </a:lnTo>
                    <a:lnTo>
                      <a:pt x="435" y="507"/>
                    </a:lnTo>
                    <a:lnTo>
                      <a:pt x="439" y="505"/>
                    </a:lnTo>
                    <a:lnTo>
                      <a:pt x="444" y="505"/>
                    </a:lnTo>
                    <a:lnTo>
                      <a:pt x="451" y="501"/>
                    </a:lnTo>
                    <a:lnTo>
                      <a:pt x="461" y="494"/>
                    </a:lnTo>
                    <a:lnTo>
                      <a:pt x="468" y="492"/>
                    </a:lnTo>
                    <a:lnTo>
                      <a:pt x="475" y="490"/>
                    </a:lnTo>
                    <a:lnTo>
                      <a:pt x="488" y="490"/>
                    </a:lnTo>
                    <a:lnTo>
                      <a:pt x="494" y="488"/>
                    </a:lnTo>
                    <a:lnTo>
                      <a:pt x="498" y="484"/>
                    </a:lnTo>
                    <a:lnTo>
                      <a:pt x="500" y="484"/>
                    </a:lnTo>
                    <a:lnTo>
                      <a:pt x="501" y="484"/>
                    </a:lnTo>
                    <a:lnTo>
                      <a:pt x="504" y="483"/>
                    </a:lnTo>
                    <a:lnTo>
                      <a:pt x="505" y="479"/>
                    </a:lnTo>
                    <a:lnTo>
                      <a:pt x="505" y="476"/>
                    </a:lnTo>
                    <a:lnTo>
                      <a:pt x="509" y="474"/>
                    </a:lnTo>
                    <a:lnTo>
                      <a:pt x="512" y="470"/>
                    </a:lnTo>
                    <a:lnTo>
                      <a:pt x="518" y="456"/>
                    </a:lnTo>
                    <a:lnTo>
                      <a:pt x="530" y="444"/>
                    </a:lnTo>
                    <a:lnTo>
                      <a:pt x="534" y="443"/>
                    </a:lnTo>
                    <a:lnTo>
                      <a:pt x="536" y="440"/>
                    </a:lnTo>
                    <a:lnTo>
                      <a:pt x="536" y="439"/>
                    </a:lnTo>
                    <a:lnTo>
                      <a:pt x="538" y="440"/>
                    </a:lnTo>
                    <a:lnTo>
                      <a:pt x="538" y="439"/>
                    </a:lnTo>
                    <a:lnTo>
                      <a:pt x="538" y="436"/>
                    </a:lnTo>
                    <a:lnTo>
                      <a:pt x="542" y="432"/>
                    </a:lnTo>
                    <a:lnTo>
                      <a:pt x="542" y="430"/>
                    </a:lnTo>
                    <a:lnTo>
                      <a:pt x="544" y="430"/>
                    </a:lnTo>
                    <a:lnTo>
                      <a:pt x="548" y="426"/>
                    </a:lnTo>
                    <a:lnTo>
                      <a:pt x="552" y="422"/>
                    </a:lnTo>
                    <a:lnTo>
                      <a:pt x="556" y="419"/>
                    </a:lnTo>
                    <a:lnTo>
                      <a:pt x="557" y="414"/>
                    </a:lnTo>
                    <a:lnTo>
                      <a:pt x="557" y="413"/>
                    </a:lnTo>
                    <a:lnTo>
                      <a:pt x="558" y="413"/>
                    </a:lnTo>
                    <a:lnTo>
                      <a:pt x="561" y="409"/>
                    </a:lnTo>
                    <a:lnTo>
                      <a:pt x="566" y="405"/>
                    </a:lnTo>
                    <a:lnTo>
                      <a:pt x="569" y="403"/>
                    </a:lnTo>
                    <a:lnTo>
                      <a:pt x="572" y="399"/>
                    </a:lnTo>
                    <a:lnTo>
                      <a:pt x="576" y="399"/>
                    </a:lnTo>
                    <a:lnTo>
                      <a:pt x="578" y="397"/>
                    </a:lnTo>
                    <a:lnTo>
                      <a:pt x="576" y="397"/>
                    </a:lnTo>
                    <a:lnTo>
                      <a:pt x="579" y="395"/>
                    </a:lnTo>
                    <a:lnTo>
                      <a:pt x="582" y="393"/>
                    </a:lnTo>
                    <a:lnTo>
                      <a:pt x="585" y="393"/>
                    </a:lnTo>
                    <a:lnTo>
                      <a:pt x="587" y="386"/>
                    </a:lnTo>
                    <a:lnTo>
                      <a:pt x="591" y="382"/>
                    </a:lnTo>
                    <a:lnTo>
                      <a:pt x="595" y="379"/>
                    </a:lnTo>
                    <a:lnTo>
                      <a:pt x="601" y="373"/>
                    </a:lnTo>
                    <a:lnTo>
                      <a:pt x="605" y="362"/>
                    </a:lnTo>
                    <a:lnTo>
                      <a:pt x="610" y="355"/>
                    </a:lnTo>
                    <a:lnTo>
                      <a:pt x="615" y="346"/>
                    </a:lnTo>
                    <a:lnTo>
                      <a:pt x="622" y="334"/>
                    </a:lnTo>
                    <a:lnTo>
                      <a:pt x="627" y="326"/>
                    </a:lnTo>
                    <a:lnTo>
                      <a:pt x="631" y="317"/>
                    </a:lnTo>
                    <a:lnTo>
                      <a:pt x="629" y="313"/>
                    </a:lnTo>
                    <a:lnTo>
                      <a:pt x="631" y="309"/>
                    </a:lnTo>
                    <a:lnTo>
                      <a:pt x="631" y="305"/>
                    </a:lnTo>
                    <a:lnTo>
                      <a:pt x="629" y="302"/>
                    </a:lnTo>
                    <a:lnTo>
                      <a:pt x="629" y="298"/>
                    </a:lnTo>
                    <a:lnTo>
                      <a:pt x="631" y="296"/>
                    </a:lnTo>
                    <a:lnTo>
                      <a:pt x="633" y="292"/>
                    </a:lnTo>
                    <a:lnTo>
                      <a:pt x="633" y="290"/>
                    </a:lnTo>
                    <a:lnTo>
                      <a:pt x="635" y="278"/>
                    </a:lnTo>
                    <a:lnTo>
                      <a:pt x="637" y="277"/>
                    </a:lnTo>
                    <a:lnTo>
                      <a:pt x="639" y="274"/>
                    </a:lnTo>
                    <a:lnTo>
                      <a:pt x="637" y="273"/>
                    </a:lnTo>
                    <a:lnTo>
                      <a:pt x="637" y="273"/>
                    </a:lnTo>
                    <a:lnTo>
                      <a:pt x="637" y="273"/>
                    </a:lnTo>
                    <a:lnTo>
                      <a:pt x="637" y="273"/>
                    </a:lnTo>
                    <a:lnTo>
                      <a:pt x="637" y="273"/>
                    </a:lnTo>
                    <a:lnTo>
                      <a:pt x="637" y="273"/>
                    </a:lnTo>
                    <a:lnTo>
                      <a:pt x="637" y="273"/>
                    </a:lnTo>
                    <a:close/>
                    <a:moveTo>
                      <a:pt x="356" y="452"/>
                    </a:moveTo>
                    <a:lnTo>
                      <a:pt x="356" y="448"/>
                    </a:lnTo>
                    <a:lnTo>
                      <a:pt x="355" y="448"/>
                    </a:lnTo>
                    <a:lnTo>
                      <a:pt x="355" y="450"/>
                    </a:lnTo>
                    <a:lnTo>
                      <a:pt x="356" y="452"/>
                    </a:lnTo>
                    <a:lnTo>
                      <a:pt x="356" y="452"/>
                    </a:lnTo>
                    <a:lnTo>
                      <a:pt x="356" y="452"/>
                    </a:lnTo>
                    <a:lnTo>
                      <a:pt x="356" y="452"/>
                    </a:lnTo>
                    <a:lnTo>
                      <a:pt x="356" y="452"/>
                    </a:lnTo>
                    <a:lnTo>
                      <a:pt x="356" y="452"/>
                    </a:lnTo>
                    <a:lnTo>
                      <a:pt x="356" y="452"/>
                    </a:lnTo>
                    <a:close/>
                    <a:moveTo>
                      <a:pt x="413" y="18"/>
                    </a:moveTo>
                    <a:lnTo>
                      <a:pt x="413" y="20"/>
                    </a:lnTo>
                    <a:lnTo>
                      <a:pt x="416" y="18"/>
                    </a:lnTo>
                    <a:lnTo>
                      <a:pt x="413" y="18"/>
                    </a:lnTo>
                    <a:lnTo>
                      <a:pt x="413" y="18"/>
                    </a:lnTo>
                    <a:lnTo>
                      <a:pt x="413" y="18"/>
                    </a:lnTo>
                    <a:lnTo>
                      <a:pt x="413" y="18"/>
                    </a:lnTo>
                    <a:lnTo>
                      <a:pt x="413" y="18"/>
                    </a:lnTo>
                    <a:lnTo>
                      <a:pt x="413" y="18"/>
                    </a:lnTo>
                    <a:lnTo>
                      <a:pt x="413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27">
                <a:extLst>
                  <a:ext uri="{FF2B5EF4-FFF2-40B4-BE49-F238E27FC236}">
                    <a16:creationId xmlns:a16="http://schemas.microsoft.com/office/drawing/2014/main" id="{C05695AC-FBB5-4F38-BEFC-DA0300969F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12071" y="3927481"/>
                <a:ext cx="384175" cy="277813"/>
              </a:xfrm>
              <a:custGeom>
                <a:avLst/>
                <a:gdLst>
                  <a:gd name="T0" fmla="*/ 138 w 242"/>
                  <a:gd name="T1" fmla="*/ 140 h 175"/>
                  <a:gd name="T2" fmla="*/ 128 w 242"/>
                  <a:gd name="T3" fmla="*/ 130 h 175"/>
                  <a:gd name="T4" fmla="*/ 117 w 242"/>
                  <a:gd name="T5" fmla="*/ 110 h 175"/>
                  <a:gd name="T6" fmla="*/ 108 w 242"/>
                  <a:gd name="T7" fmla="*/ 88 h 175"/>
                  <a:gd name="T8" fmla="*/ 104 w 242"/>
                  <a:gd name="T9" fmla="*/ 73 h 175"/>
                  <a:gd name="T10" fmla="*/ 82 w 242"/>
                  <a:gd name="T11" fmla="*/ 56 h 175"/>
                  <a:gd name="T12" fmla="*/ 64 w 242"/>
                  <a:gd name="T13" fmla="*/ 36 h 175"/>
                  <a:gd name="T14" fmla="*/ 37 w 242"/>
                  <a:gd name="T15" fmla="*/ 25 h 175"/>
                  <a:gd name="T16" fmla="*/ 3 w 242"/>
                  <a:gd name="T17" fmla="*/ 90 h 175"/>
                  <a:gd name="T18" fmla="*/ 12 w 242"/>
                  <a:gd name="T19" fmla="*/ 132 h 175"/>
                  <a:gd name="T20" fmla="*/ 39 w 242"/>
                  <a:gd name="T21" fmla="*/ 124 h 175"/>
                  <a:gd name="T22" fmla="*/ 24 w 242"/>
                  <a:gd name="T23" fmla="*/ 114 h 175"/>
                  <a:gd name="T24" fmla="*/ 44 w 242"/>
                  <a:gd name="T25" fmla="*/ 113 h 175"/>
                  <a:gd name="T26" fmla="*/ 51 w 242"/>
                  <a:gd name="T27" fmla="*/ 110 h 175"/>
                  <a:gd name="T28" fmla="*/ 57 w 242"/>
                  <a:gd name="T29" fmla="*/ 105 h 175"/>
                  <a:gd name="T30" fmla="*/ 68 w 242"/>
                  <a:gd name="T31" fmla="*/ 106 h 175"/>
                  <a:gd name="T32" fmla="*/ 90 w 242"/>
                  <a:gd name="T33" fmla="*/ 124 h 175"/>
                  <a:gd name="T34" fmla="*/ 101 w 242"/>
                  <a:gd name="T35" fmla="*/ 137 h 175"/>
                  <a:gd name="T36" fmla="*/ 113 w 242"/>
                  <a:gd name="T37" fmla="*/ 149 h 175"/>
                  <a:gd name="T38" fmla="*/ 138 w 242"/>
                  <a:gd name="T39" fmla="*/ 153 h 175"/>
                  <a:gd name="T40" fmla="*/ 149 w 242"/>
                  <a:gd name="T41" fmla="*/ 158 h 175"/>
                  <a:gd name="T42" fmla="*/ 157 w 242"/>
                  <a:gd name="T43" fmla="*/ 150 h 175"/>
                  <a:gd name="T44" fmla="*/ 148 w 242"/>
                  <a:gd name="T45" fmla="*/ 149 h 175"/>
                  <a:gd name="T46" fmla="*/ 113 w 242"/>
                  <a:gd name="T47" fmla="*/ 65 h 175"/>
                  <a:gd name="T48" fmla="*/ 117 w 242"/>
                  <a:gd name="T49" fmla="*/ 70 h 175"/>
                  <a:gd name="T50" fmla="*/ 187 w 242"/>
                  <a:gd name="T51" fmla="*/ 44 h 175"/>
                  <a:gd name="T52" fmla="*/ 175 w 242"/>
                  <a:gd name="T53" fmla="*/ 43 h 175"/>
                  <a:gd name="T54" fmla="*/ 166 w 242"/>
                  <a:gd name="T55" fmla="*/ 60 h 175"/>
                  <a:gd name="T56" fmla="*/ 152 w 242"/>
                  <a:gd name="T57" fmla="*/ 65 h 175"/>
                  <a:gd name="T58" fmla="*/ 148 w 242"/>
                  <a:gd name="T59" fmla="*/ 65 h 175"/>
                  <a:gd name="T60" fmla="*/ 125 w 242"/>
                  <a:gd name="T61" fmla="*/ 65 h 175"/>
                  <a:gd name="T62" fmla="*/ 134 w 242"/>
                  <a:gd name="T63" fmla="*/ 77 h 175"/>
                  <a:gd name="T64" fmla="*/ 165 w 242"/>
                  <a:gd name="T65" fmla="*/ 74 h 175"/>
                  <a:gd name="T66" fmla="*/ 183 w 242"/>
                  <a:gd name="T67" fmla="*/ 61 h 175"/>
                  <a:gd name="T68" fmla="*/ 183 w 242"/>
                  <a:gd name="T69" fmla="*/ 56 h 175"/>
                  <a:gd name="T70" fmla="*/ 145 w 242"/>
                  <a:gd name="T71" fmla="*/ 136 h 175"/>
                  <a:gd name="T72" fmla="*/ 149 w 242"/>
                  <a:gd name="T73" fmla="*/ 134 h 175"/>
                  <a:gd name="T74" fmla="*/ 157 w 242"/>
                  <a:gd name="T75" fmla="*/ 141 h 175"/>
                  <a:gd name="T76" fmla="*/ 153 w 242"/>
                  <a:gd name="T77" fmla="*/ 136 h 175"/>
                  <a:gd name="T78" fmla="*/ 156 w 242"/>
                  <a:gd name="T79" fmla="*/ 8 h 175"/>
                  <a:gd name="T80" fmla="*/ 157 w 242"/>
                  <a:gd name="T81" fmla="*/ 13 h 175"/>
                  <a:gd name="T82" fmla="*/ 189 w 242"/>
                  <a:gd name="T83" fmla="*/ 29 h 175"/>
                  <a:gd name="T84" fmla="*/ 169 w 242"/>
                  <a:gd name="T85" fmla="*/ 13 h 175"/>
                  <a:gd name="T86" fmla="*/ 187 w 242"/>
                  <a:gd name="T87" fmla="*/ 29 h 175"/>
                  <a:gd name="T88" fmla="*/ 198 w 242"/>
                  <a:gd name="T89" fmla="*/ 48 h 175"/>
                  <a:gd name="T90" fmla="*/ 197 w 242"/>
                  <a:gd name="T91" fmla="*/ 35 h 175"/>
                  <a:gd name="T92" fmla="*/ 191 w 242"/>
                  <a:gd name="T93" fmla="*/ 132 h 175"/>
                  <a:gd name="T94" fmla="*/ 191 w 242"/>
                  <a:gd name="T95" fmla="*/ 130 h 175"/>
                  <a:gd name="T96" fmla="*/ 191 w 242"/>
                  <a:gd name="T97" fmla="*/ 171 h 175"/>
                  <a:gd name="T98" fmla="*/ 241 w 242"/>
                  <a:gd name="T99" fmla="*/ 80 h 175"/>
                  <a:gd name="T100" fmla="*/ 226 w 242"/>
                  <a:gd name="T101" fmla="*/ 70 h 175"/>
                  <a:gd name="T102" fmla="*/ 237 w 242"/>
                  <a:gd name="T103" fmla="*/ 88 h 175"/>
                  <a:gd name="T104" fmla="*/ 241 w 242"/>
                  <a:gd name="T105" fmla="*/ 80 h 175"/>
                  <a:gd name="T106" fmla="*/ 105 w 242"/>
                  <a:gd name="T107" fmla="*/ 0 h 175"/>
                  <a:gd name="T108" fmla="*/ 104 w 242"/>
                  <a:gd name="T109" fmla="*/ 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" h="175">
                    <a:moveTo>
                      <a:pt x="148" y="149"/>
                    </a:moveTo>
                    <a:lnTo>
                      <a:pt x="141" y="147"/>
                    </a:lnTo>
                    <a:lnTo>
                      <a:pt x="138" y="143"/>
                    </a:lnTo>
                    <a:lnTo>
                      <a:pt x="141" y="143"/>
                    </a:lnTo>
                    <a:lnTo>
                      <a:pt x="144" y="141"/>
                    </a:lnTo>
                    <a:lnTo>
                      <a:pt x="141" y="140"/>
                    </a:lnTo>
                    <a:lnTo>
                      <a:pt x="138" y="140"/>
                    </a:lnTo>
                    <a:lnTo>
                      <a:pt x="134" y="140"/>
                    </a:lnTo>
                    <a:lnTo>
                      <a:pt x="132" y="137"/>
                    </a:lnTo>
                    <a:lnTo>
                      <a:pt x="132" y="136"/>
                    </a:lnTo>
                    <a:lnTo>
                      <a:pt x="132" y="132"/>
                    </a:lnTo>
                    <a:lnTo>
                      <a:pt x="134" y="130"/>
                    </a:lnTo>
                    <a:lnTo>
                      <a:pt x="132" y="128"/>
                    </a:lnTo>
                    <a:lnTo>
                      <a:pt x="128" y="130"/>
                    </a:lnTo>
                    <a:lnTo>
                      <a:pt x="125" y="130"/>
                    </a:lnTo>
                    <a:lnTo>
                      <a:pt x="122" y="130"/>
                    </a:lnTo>
                    <a:lnTo>
                      <a:pt x="121" y="126"/>
                    </a:lnTo>
                    <a:lnTo>
                      <a:pt x="121" y="124"/>
                    </a:lnTo>
                    <a:lnTo>
                      <a:pt x="118" y="122"/>
                    </a:lnTo>
                    <a:lnTo>
                      <a:pt x="117" y="121"/>
                    </a:lnTo>
                    <a:lnTo>
                      <a:pt x="117" y="110"/>
                    </a:lnTo>
                    <a:lnTo>
                      <a:pt x="113" y="110"/>
                    </a:lnTo>
                    <a:lnTo>
                      <a:pt x="109" y="106"/>
                    </a:lnTo>
                    <a:lnTo>
                      <a:pt x="104" y="100"/>
                    </a:lnTo>
                    <a:lnTo>
                      <a:pt x="100" y="92"/>
                    </a:lnTo>
                    <a:lnTo>
                      <a:pt x="100" y="88"/>
                    </a:lnTo>
                    <a:lnTo>
                      <a:pt x="101" y="86"/>
                    </a:lnTo>
                    <a:lnTo>
                      <a:pt x="108" y="88"/>
                    </a:lnTo>
                    <a:lnTo>
                      <a:pt x="112" y="88"/>
                    </a:lnTo>
                    <a:lnTo>
                      <a:pt x="113" y="86"/>
                    </a:lnTo>
                    <a:lnTo>
                      <a:pt x="114" y="82"/>
                    </a:lnTo>
                    <a:lnTo>
                      <a:pt x="113" y="78"/>
                    </a:lnTo>
                    <a:lnTo>
                      <a:pt x="109" y="74"/>
                    </a:lnTo>
                    <a:lnTo>
                      <a:pt x="108" y="73"/>
                    </a:lnTo>
                    <a:lnTo>
                      <a:pt x="104" y="73"/>
                    </a:lnTo>
                    <a:lnTo>
                      <a:pt x="100" y="70"/>
                    </a:lnTo>
                    <a:lnTo>
                      <a:pt x="92" y="66"/>
                    </a:lnTo>
                    <a:lnTo>
                      <a:pt x="86" y="65"/>
                    </a:lnTo>
                    <a:lnTo>
                      <a:pt x="82" y="65"/>
                    </a:lnTo>
                    <a:lnTo>
                      <a:pt x="81" y="61"/>
                    </a:lnTo>
                    <a:lnTo>
                      <a:pt x="82" y="60"/>
                    </a:lnTo>
                    <a:lnTo>
                      <a:pt x="82" y="56"/>
                    </a:lnTo>
                    <a:lnTo>
                      <a:pt x="81" y="49"/>
                    </a:lnTo>
                    <a:lnTo>
                      <a:pt x="78" y="47"/>
                    </a:lnTo>
                    <a:lnTo>
                      <a:pt x="75" y="47"/>
                    </a:lnTo>
                    <a:lnTo>
                      <a:pt x="71" y="44"/>
                    </a:lnTo>
                    <a:lnTo>
                      <a:pt x="69" y="40"/>
                    </a:lnTo>
                    <a:lnTo>
                      <a:pt x="65" y="39"/>
                    </a:lnTo>
                    <a:lnTo>
                      <a:pt x="64" y="36"/>
                    </a:lnTo>
                    <a:lnTo>
                      <a:pt x="61" y="35"/>
                    </a:lnTo>
                    <a:lnTo>
                      <a:pt x="57" y="35"/>
                    </a:lnTo>
                    <a:lnTo>
                      <a:pt x="56" y="35"/>
                    </a:lnTo>
                    <a:lnTo>
                      <a:pt x="51" y="31"/>
                    </a:lnTo>
                    <a:lnTo>
                      <a:pt x="47" y="27"/>
                    </a:lnTo>
                    <a:lnTo>
                      <a:pt x="41" y="25"/>
                    </a:lnTo>
                    <a:lnTo>
                      <a:pt x="37" y="25"/>
                    </a:lnTo>
                    <a:lnTo>
                      <a:pt x="27" y="21"/>
                    </a:lnTo>
                    <a:lnTo>
                      <a:pt x="17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4" y="78"/>
                    </a:lnTo>
                    <a:lnTo>
                      <a:pt x="3" y="86"/>
                    </a:lnTo>
                    <a:lnTo>
                      <a:pt x="3" y="90"/>
                    </a:lnTo>
                    <a:lnTo>
                      <a:pt x="4" y="92"/>
                    </a:lnTo>
                    <a:lnTo>
                      <a:pt x="0" y="130"/>
                    </a:lnTo>
                    <a:lnTo>
                      <a:pt x="3" y="132"/>
                    </a:lnTo>
                    <a:lnTo>
                      <a:pt x="4" y="132"/>
                    </a:lnTo>
                    <a:lnTo>
                      <a:pt x="7" y="132"/>
                    </a:lnTo>
                    <a:lnTo>
                      <a:pt x="8" y="132"/>
                    </a:lnTo>
                    <a:lnTo>
                      <a:pt x="12" y="132"/>
                    </a:lnTo>
                    <a:lnTo>
                      <a:pt x="17" y="132"/>
                    </a:lnTo>
                    <a:lnTo>
                      <a:pt x="21" y="134"/>
                    </a:lnTo>
                    <a:lnTo>
                      <a:pt x="27" y="134"/>
                    </a:lnTo>
                    <a:lnTo>
                      <a:pt x="31" y="132"/>
                    </a:lnTo>
                    <a:lnTo>
                      <a:pt x="35" y="130"/>
                    </a:lnTo>
                    <a:lnTo>
                      <a:pt x="39" y="126"/>
                    </a:lnTo>
                    <a:lnTo>
                      <a:pt x="39" y="124"/>
                    </a:lnTo>
                    <a:lnTo>
                      <a:pt x="37" y="121"/>
                    </a:lnTo>
                    <a:lnTo>
                      <a:pt x="33" y="118"/>
                    </a:lnTo>
                    <a:lnTo>
                      <a:pt x="31" y="117"/>
                    </a:lnTo>
                    <a:lnTo>
                      <a:pt x="27" y="117"/>
                    </a:lnTo>
                    <a:lnTo>
                      <a:pt x="25" y="117"/>
                    </a:lnTo>
                    <a:lnTo>
                      <a:pt x="24" y="117"/>
                    </a:lnTo>
                    <a:lnTo>
                      <a:pt x="24" y="114"/>
                    </a:lnTo>
                    <a:lnTo>
                      <a:pt x="25" y="117"/>
                    </a:lnTo>
                    <a:lnTo>
                      <a:pt x="27" y="114"/>
                    </a:lnTo>
                    <a:lnTo>
                      <a:pt x="31" y="117"/>
                    </a:lnTo>
                    <a:lnTo>
                      <a:pt x="35" y="117"/>
                    </a:lnTo>
                    <a:lnTo>
                      <a:pt x="37" y="114"/>
                    </a:lnTo>
                    <a:lnTo>
                      <a:pt x="43" y="114"/>
                    </a:lnTo>
                    <a:lnTo>
                      <a:pt x="44" y="113"/>
                    </a:lnTo>
                    <a:lnTo>
                      <a:pt x="43" y="110"/>
                    </a:lnTo>
                    <a:lnTo>
                      <a:pt x="41" y="109"/>
                    </a:lnTo>
                    <a:lnTo>
                      <a:pt x="44" y="110"/>
                    </a:lnTo>
                    <a:lnTo>
                      <a:pt x="47" y="113"/>
                    </a:lnTo>
                    <a:lnTo>
                      <a:pt x="47" y="110"/>
                    </a:lnTo>
                    <a:lnTo>
                      <a:pt x="48" y="109"/>
                    </a:lnTo>
                    <a:lnTo>
                      <a:pt x="51" y="110"/>
                    </a:lnTo>
                    <a:lnTo>
                      <a:pt x="48" y="105"/>
                    </a:lnTo>
                    <a:lnTo>
                      <a:pt x="44" y="100"/>
                    </a:lnTo>
                    <a:lnTo>
                      <a:pt x="51" y="105"/>
                    </a:lnTo>
                    <a:lnTo>
                      <a:pt x="55" y="106"/>
                    </a:lnTo>
                    <a:lnTo>
                      <a:pt x="55" y="105"/>
                    </a:lnTo>
                    <a:lnTo>
                      <a:pt x="55" y="104"/>
                    </a:lnTo>
                    <a:lnTo>
                      <a:pt x="57" y="105"/>
                    </a:lnTo>
                    <a:lnTo>
                      <a:pt x="57" y="104"/>
                    </a:lnTo>
                    <a:lnTo>
                      <a:pt x="60" y="101"/>
                    </a:lnTo>
                    <a:lnTo>
                      <a:pt x="60" y="104"/>
                    </a:lnTo>
                    <a:lnTo>
                      <a:pt x="61" y="104"/>
                    </a:lnTo>
                    <a:lnTo>
                      <a:pt x="64" y="104"/>
                    </a:lnTo>
                    <a:lnTo>
                      <a:pt x="65" y="105"/>
                    </a:lnTo>
                    <a:lnTo>
                      <a:pt x="68" y="106"/>
                    </a:lnTo>
                    <a:lnTo>
                      <a:pt x="75" y="109"/>
                    </a:lnTo>
                    <a:lnTo>
                      <a:pt x="77" y="109"/>
                    </a:lnTo>
                    <a:lnTo>
                      <a:pt x="78" y="109"/>
                    </a:lnTo>
                    <a:lnTo>
                      <a:pt x="82" y="110"/>
                    </a:lnTo>
                    <a:lnTo>
                      <a:pt x="84" y="113"/>
                    </a:lnTo>
                    <a:lnTo>
                      <a:pt x="86" y="117"/>
                    </a:lnTo>
                    <a:lnTo>
                      <a:pt x="90" y="124"/>
                    </a:lnTo>
                    <a:lnTo>
                      <a:pt x="90" y="128"/>
                    </a:lnTo>
                    <a:lnTo>
                      <a:pt x="92" y="130"/>
                    </a:lnTo>
                    <a:lnTo>
                      <a:pt x="96" y="130"/>
                    </a:lnTo>
                    <a:lnTo>
                      <a:pt x="96" y="134"/>
                    </a:lnTo>
                    <a:lnTo>
                      <a:pt x="96" y="136"/>
                    </a:lnTo>
                    <a:lnTo>
                      <a:pt x="100" y="137"/>
                    </a:lnTo>
                    <a:lnTo>
                      <a:pt x="101" y="137"/>
                    </a:lnTo>
                    <a:lnTo>
                      <a:pt x="104" y="143"/>
                    </a:lnTo>
                    <a:lnTo>
                      <a:pt x="104" y="145"/>
                    </a:lnTo>
                    <a:lnTo>
                      <a:pt x="105" y="149"/>
                    </a:lnTo>
                    <a:lnTo>
                      <a:pt x="108" y="147"/>
                    </a:lnTo>
                    <a:lnTo>
                      <a:pt x="109" y="149"/>
                    </a:lnTo>
                    <a:lnTo>
                      <a:pt x="112" y="149"/>
                    </a:lnTo>
                    <a:lnTo>
                      <a:pt x="113" y="149"/>
                    </a:lnTo>
                    <a:lnTo>
                      <a:pt x="114" y="149"/>
                    </a:lnTo>
                    <a:lnTo>
                      <a:pt x="117" y="150"/>
                    </a:lnTo>
                    <a:lnTo>
                      <a:pt x="122" y="149"/>
                    </a:lnTo>
                    <a:lnTo>
                      <a:pt x="122" y="150"/>
                    </a:lnTo>
                    <a:lnTo>
                      <a:pt x="128" y="150"/>
                    </a:lnTo>
                    <a:lnTo>
                      <a:pt x="134" y="153"/>
                    </a:lnTo>
                    <a:lnTo>
                      <a:pt x="138" y="153"/>
                    </a:lnTo>
                    <a:lnTo>
                      <a:pt x="140" y="153"/>
                    </a:lnTo>
                    <a:lnTo>
                      <a:pt x="140" y="154"/>
                    </a:lnTo>
                    <a:lnTo>
                      <a:pt x="144" y="154"/>
                    </a:lnTo>
                    <a:lnTo>
                      <a:pt x="140" y="157"/>
                    </a:lnTo>
                    <a:lnTo>
                      <a:pt x="141" y="158"/>
                    </a:lnTo>
                    <a:lnTo>
                      <a:pt x="145" y="158"/>
                    </a:lnTo>
                    <a:lnTo>
                      <a:pt x="149" y="158"/>
                    </a:lnTo>
                    <a:lnTo>
                      <a:pt x="153" y="157"/>
                    </a:lnTo>
                    <a:lnTo>
                      <a:pt x="152" y="154"/>
                    </a:lnTo>
                    <a:lnTo>
                      <a:pt x="148" y="154"/>
                    </a:lnTo>
                    <a:lnTo>
                      <a:pt x="149" y="153"/>
                    </a:lnTo>
                    <a:lnTo>
                      <a:pt x="152" y="153"/>
                    </a:lnTo>
                    <a:lnTo>
                      <a:pt x="153" y="153"/>
                    </a:lnTo>
                    <a:lnTo>
                      <a:pt x="157" y="150"/>
                    </a:lnTo>
                    <a:lnTo>
                      <a:pt x="152" y="150"/>
                    </a:lnTo>
                    <a:lnTo>
                      <a:pt x="148" y="149"/>
                    </a:lnTo>
                    <a:lnTo>
                      <a:pt x="148" y="149"/>
                    </a:lnTo>
                    <a:lnTo>
                      <a:pt x="148" y="149"/>
                    </a:lnTo>
                    <a:lnTo>
                      <a:pt x="148" y="149"/>
                    </a:lnTo>
                    <a:lnTo>
                      <a:pt x="148" y="149"/>
                    </a:lnTo>
                    <a:lnTo>
                      <a:pt x="148" y="149"/>
                    </a:lnTo>
                    <a:lnTo>
                      <a:pt x="148" y="149"/>
                    </a:lnTo>
                    <a:close/>
                    <a:moveTo>
                      <a:pt x="117" y="70"/>
                    </a:moveTo>
                    <a:lnTo>
                      <a:pt x="118" y="69"/>
                    </a:lnTo>
                    <a:lnTo>
                      <a:pt x="118" y="66"/>
                    </a:lnTo>
                    <a:lnTo>
                      <a:pt x="117" y="65"/>
                    </a:lnTo>
                    <a:lnTo>
                      <a:pt x="114" y="65"/>
                    </a:lnTo>
                    <a:lnTo>
                      <a:pt x="113" y="65"/>
                    </a:lnTo>
                    <a:lnTo>
                      <a:pt x="114" y="66"/>
                    </a:lnTo>
                    <a:lnTo>
                      <a:pt x="117" y="70"/>
                    </a:lnTo>
                    <a:lnTo>
                      <a:pt x="117" y="70"/>
                    </a:lnTo>
                    <a:lnTo>
                      <a:pt x="117" y="70"/>
                    </a:lnTo>
                    <a:lnTo>
                      <a:pt x="117" y="70"/>
                    </a:lnTo>
                    <a:lnTo>
                      <a:pt x="117" y="70"/>
                    </a:lnTo>
                    <a:lnTo>
                      <a:pt x="117" y="70"/>
                    </a:lnTo>
                    <a:lnTo>
                      <a:pt x="117" y="70"/>
                    </a:lnTo>
                    <a:close/>
                    <a:moveTo>
                      <a:pt x="183" y="56"/>
                    </a:moveTo>
                    <a:lnTo>
                      <a:pt x="185" y="56"/>
                    </a:lnTo>
                    <a:lnTo>
                      <a:pt x="187" y="53"/>
                    </a:lnTo>
                    <a:lnTo>
                      <a:pt x="189" y="48"/>
                    </a:lnTo>
                    <a:lnTo>
                      <a:pt x="189" y="47"/>
                    </a:lnTo>
                    <a:lnTo>
                      <a:pt x="187" y="44"/>
                    </a:lnTo>
                    <a:lnTo>
                      <a:pt x="185" y="43"/>
                    </a:lnTo>
                    <a:lnTo>
                      <a:pt x="187" y="40"/>
                    </a:lnTo>
                    <a:lnTo>
                      <a:pt x="183" y="43"/>
                    </a:lnTo>
                    <a:lnTo>
                      <a:pt x="182" y="44"/>
                    </a:lnTo>
                    <a:lnTo>
                      <a:pt x="179" y="43"/>
                    </a:lnTo>
                    <a:lnTo>
                      <a:pt x="178" y="40"/>
                    </a:lnTo>
                    <a:lnTo>
                      <a:pt x="175" y="43"/>
                    </a:lnTo>
                    <a:lnTo>
                      <a:pt x="175" y="44"/>
                    </a:lnTo>
                    <a:lnTo>
                      <a:pt x="175" y="48"/>
                    </a:lnTo>
                    <a:lnTo>
                      <a:pt x="178" y="53"/>
                    </a:lnTo>
                    <a:lnTo>
                      <a:pt x="175" y="53"/>
                    </a:lnTo>
                    <a:lnTo>
                      <a:pt x="174" y="56"/>
                    </a:lnTo>
                    <a:lnTo>
                      <a:pt x="170" y="56"/>
                    </a:lnTo>
                    <a:lnTo>
                      <a:pt x="166" y="60"/>
                    </a:lnTo>
                    <a:lnTo>
                      <a:pt x="165" y="64"/>
                    </a:lnTo>
                    <a:lnTo>
                      <a:pt x="161" y="65"/>
                    </a:lnTo>
                    <a:lnTo>
                      <a:pt x="158" y="65"/>
                    </a:lnTo>
                    <a:lnTo>
                      <a:pt x="157" y="64"/>
                    </a:lnTo>
                    <a:lnTo>
                      <a:pt x="156" y="65"/>
                    </a:lnTo>
                    <a:lnTo>
                      <a:pt x="153" y="65"/>
                    </a:lnTo>
                    <a:lnTo>
                      <a:pt x="152" y="65"/>
                    </a:lnTo>
                    <a:lnTo>
                      <a:pt x="152" y="61"/>
                    </a:lnTo>
                    <a:lnTo>
                      <a:pt x="152" y="60"/>
                    </a:lnTo>
                    <a:lnTo>
                      <a:pt x="153" y="57"/>
                    </a:lnTo>
                    <a:lnTo>
                      <a:pt x="152" y="57"/>
                    </a:lnTo>
                    <a:lnTo>
                      <a:pt x="149" y="60"/>
                    </a:lnTo>
                    <a:lnTo>
                      <a:pt x="149" y="64"/>
                    </a:lnTo>
                    <a:lnTo>
                      <a:pt x="148" y="65"/>
                    </a:lnTo>
                    <a:lnTo>
                      <a:pt x="145" y="65"/>
                    </a:lnTo>
                    <a:lnTo>
                      <a:pt x="138" y="66"/>
                    </a:lnTo>
                    <a:lnTo>
                      <a:pt x="134" y="65"/>
                    </a:lnTo>
                    <a:lnTo>
                      <a:pt x="132" y="65"/>
                    </a:lnTo>
                    <a:lnTo>
                      <a:pt x="130" y="65"/>
                    </a:lnTo>
                    <a:lnTo>
                      <a:pt x="128" y="65"/>
                    </a:lnTo>
                    <a:lnTo>
                      <a:pt x="125" y="65"/>
                    </a:lnTo>
                    <a:lnTo>
                      <a:pt x="122" y="65"/>
                    </a:lnTo>
                    <a:lnTo>
                      <a:pt x="122" y="66"/>
                    </a:lnTo>
                    <a:lnTo>
                      <a:pt x="122" y="69"/>
                    </a:lnTo>
                    <a:lnTo>
                      <a:pt x="126" y="70"/>
                    </a:lnTo>
                    <a:lnTo>
                      <a:pt x="128" y="70"/>
                    </a:lnTo>
                    <a:lnTo>
                      <a:pt x="130" y="73"/>
                    </a:lnTo>
                    <a:lnTo>
                      <a:pt x="134" y="77"/>
                    </a:lnTo>
                    <a:lnTo>
                      <a:pt x="138" y="74"/>
                    </a:lnTo>
                    <a:lnTo>
                      <a:pt x="141" y="77"/>
                    </a:lnTo>
                    <a:lnTo>
                      <a:pt x="141" y="78"/>
                    </a:lnTo>
                    <a:lnTo>
                      <a:pt x="145" y="78"/>
                    </a:lnTo>
                    <a:lnTo>
                      <a:pt x="156" y="78"/>
                    </a:lnTo>
                    <a:lnTo>
                      <a:pt x="158" y="77"/>
                    </a:lnTo>
                    <a:lnTo>
                      <a:pt x="165" y="74"/>
                    </a:lnTo>
                    <a:lnTo>
                      <a:pt x="169" y="73"/>
                    </a:lnTo>
                    <a:lnTo>
                      <a:pt x="170" y="70"/>
                    </a:lnTo>
                    <a:lnTo>
                      <a:pt x="171" y="69"/>
                    </a:lnTo>
                    <a:lnTo>
                      <a:pt x="171" y="65"/>
                    </a:lnTo>
                    <a:lnTo>
                      <a:pt x="179" y="65"/>
                    </a:lnTo>
                    <a:lnTo>
                      <a:pt x="183" y="65"/>
                    </a:lnTo>
                    <a:lnTo>
                      <a:pt x="183" y="61"/>
                    </a:lnTo>
                    <a:lnTo>
                      <a:pt x="182" y="57"/>
                    </a:lnTo>
                    <a:lnTo>
                      <a:pt x="182" y="56"/>
                    </a:lnTo>
                    <a:lnTo>
                      <a:pt x="183" y="56"/>
                    </a:lnTo>
                    <a:lnTo>
                      <a:pt x="183" y="56"/>
                    </a:lnTo>
                    <a:lnTo>
                      <a:pt x="183" y="56"/>
                    </a:lnTo>
                    <a:lnTo>
                      <a:pt x="183" y="56"/>
                    </a:lnTo>
                    <a:lnTo>
                      <a:pt x="183" y="56"/>
                    </a:lnTo>
                    <a:lnTo>
                      <a:pt x="183" y="56"/>
                    </a:lnTo>
                    <a:lnTo>
                      <a:pt x="183" y="56"/>
                    </a:lnTo>
                    <a:close/>
                    <a:moveTo>
                      <a:pt x="149" y="134"/>
                    </a:moveTo>
                    <a:lnTo>
                      <a:pt x="149" y="132"/>
                    </a:lnTo>
                    <a:lnTo>
                      <a:pt x="148" y="132"/>
                    </a:lnTo>
                    <a:lnTo>
                      <a:pt x="145" y="134"/>
                    </a:lnTo>
                    <a:lnTo>
                      <a:pt x="145" y="136"/>
                    </a:lnTo>
                    <a:lnTo>
                      <a:pt x="149" y="137"/>
                    </a:lnTo>
                    <a:lnTo>
                      <a:pt x="149" y="134"/>
                    </a:lnTo>
                    <a:lnTo>
                      <a:pt x="149" y="134"/>
                    </a:lnTo>
                    <a:lnTo>
                      <a:pt x="149" y="134"/>
                    </a:lnTo>
                    <a:lnTo>
                      <a:pt x="149" y="134"/>
                    </a:lnTo>
                    <a:lnTo>
                      <a:pt x="149" y="134"/>
                    </a:lnTo>
                    <a:lnTo>
                      <a:pt x="149" y="134"/>
                    </a:lnTo>
                    <a:lnTo>
                      <a:pt x="149" y="134"/>
                    </a:lnTo>
                    <a:close/>
                    <a:moveTo>
                      <a:pt x="153" y="136"/>
                    </a:moveTo>
                    <a:lnTo>
                      <a:pt x="152" y="136"/>
                    </a:lnTo>
                    <a:lnTo>
                      <a:pt x="152" y="137"/>
                    </a:lnTo>
                    <a:lnTo>
                      <a:pt x="152" y="140"/>
                    </a:lnTo>
                    <a:lnTo>
                      <a:pt x="153" y="140"/>
                    </a:lnTo>
                    <a:lnTo>
                      <a:pt x="157" y="141"/>
                    </a:lnTo>
                    <a:lnTo>
                      <a:pt x="158" y="140"/>
                    </a:lnTo>
                    <a:lnTo>
                      <a:pt x="157" y="137"/>
                    </a:lnTo>
                    <a:lnTo>
                      <a:pt x="153" y="136"/>
                    </a:lnTo>
                    <a:lnTo>
                      <a:pt x="153" y="136"/>
                    </a:lnTo>
                    <a:lnTo>
                      <a:pt x="153" y="136"/>
                    </a:lnTo>
                    <a:lnTo>
                      <a:pt x="153" y="136"/>
                    </a:lnTo>
                    <a:lnTo>
                      <a:pt x="153" y="136"/>
                    </a:lnTo>
                    <a:lnTo>
                      <a:pt x="153" y="136"/>
                    </a:lnTo>
                    <a:lnTo>
                      <a:pt x="153" y="136"/>
                    </a:lnTo>
                    <a:close/>
                    <a:moveTo>
                      <a:pt x="157" y="13"/>
                    </a:moveTo>
                    <a:lnTo>
                      <a:pt x="158" y="13"/>
                    </a:lnTo>
                    <a:lnTo>
                      <a:pt x="158" y="12"/>
                    </a:lnTo>
                    <a:lnTo>
                      <a:pt x="158" y="9"/>
                    </a:lnTo>
                    <a:lnTo>
                      <a:pt x="156" y="8"/>
                    </a:lnTo>
                    <a:lnTo>
                      <a:pt x="153" y="8"/>
                    </a:lnTo>
                    <a:lnTo>
                      <a:pt x="153" y="9"/>
                    </a:lnTo>
                    <a:lnTo>
                      <a:pt x="156" y="12"/>
                    </a:lnTo>
                    <a:lnTo>
                      <a:pt x="157" y="13"/>
                    </a:lnTo>
                    <a:lnTo>
                      <a:pt x="157" y="13"/>
                    </a:lnTo>
                    <a:lnTo>
                      <a:pt x="157" y="13"/>
                    </a:lnTo>
                    <a:lnTo>
                      <a:pt x="157" y="13"/>
                    </a:lnTo>
                    <a:lnTo>
                      <a:pt x="157" y="13"/>
                    </a:lnTo>
                    <a:lnTo>
                      <a:pt x="157" y="13"/>
                    </a:lnTo>
                    <a:lnTo>
                      <a:pt x="157" y="13"/>
                    </a:lnTo>
                    <a:close/>
                    <a:moveTo>
                      <a:pt x="197" y="35"/>
                    </a:moveTo>
                    <a:lnTo>
                      <a:pt x="193" y="35"/>
                    </a:lnTo>
                    <a:lnTo>
                      <a:pt x="191" y="33"/>
                    </a:lnTo>
                    <a:lnTo>
                      <a:pt x="189" y="29"/>
                    </a:lnTo>
                    <a:lnTo>
                      <a:pt x="185" y="25"/>
                    </a:lnTo>
                    <a:lnTo>
                      <a:pt x="182" y="23"/>
                    </a:lnTo>
                    <a:lnTo>
                      <a:pt x="178" y="20"/>
                    </a:lnTo>
                    <a:lnTo>
                      <a:pt x="174" y="17"/>
                    </a:lnTo>
                    <a:lnTo>
                      <a:pt x="171" y="17"/>
                    </a:lnTo>
                    <a:lnTo>
                      <a:pt x="170" y="16"/>
                    </a:lnTo>
                    <a:lnTo>
                      <a:pt x="169" y="13"/>
                    </a:lnTo>
                    <a:lnTo>
                      <a:pt x="166" y="12"/>
                    </a:lnTo>
                    <a:lnTo>
                      <a:pt x="166" y="13"/>
                    </a:lnTo>
                    <a:lnTo>
                      <a:pt x="165" y="13"/>
                    </a:lnTo>
                    <a:lnTo>
                      <a:pt x="170" y="17"/>
                    </a:lnTo>
                    <a:lnTo>
                      <a:pt x="175" y="21"/>
                    </a:lnTo>
                    <a:lnTo>
                      <a:pt x="182" y="27"/>
                    </a:lnTo>
                    <a:lnTo>
                      <a:pt x="187" y="29"/>
                    </a:lnTo>
                    <a:lnTo>
                      <a:pt x="191" y="35"/>
                    </a:lnTo>
                    <a:lnTo>
                      <a:pt x="193" y="40"/>
                    </a:lnTo>
                    <a:lnTo>
                      <a:pt x="193" y="43"/>
                    </a:lnTo>
                    <a:lnTo>
                      <a:pt x="193" y="47"/>
                    </a:lnTo>
                    <a:lnTo>
                      <a:pt x="195" y="49"/>
                    </a:lnTo>
                    <a:lnTo>
                      <a:pt x="197" y="53"/>
                    </a:lnTo>
                    <a:lnTo>
                      <a:pt x="198" y="48"/>
                    </a:lnTo>
                    <a:lnTo>
                      <a:pt x="201" y="43"/>
                    </a:lnTo>
                    <a:lnTo>
                      <a:pt x="197" y="36"/>
                    </a:lnTo>
                    <a:lnTo>
                      <a:pt x="197" y="35"/>
                    </a:lnTo>
                    <a:lnTo>
                      <a:pt x="197" y="35"/>
                    </a:lnTo>
                    <a:lnTo>
                      <a:pt x="197" y="35"/>
                    </a:lnTo>
                    <a:lnTo>
                      <a:pt x="197" y="35"/>
                    </a:lnTo>
                    <a:lnTo>
                      <a:pt x="197" y="35"/>
                    </a:lnTo>
                    <a:lnTo>
                      <a:pt x="197" y="35"/>
                    </a:lnTo>
                    <a:lnTo>
                      <a:pt x="197" y="35"/>
                    </a:lnTo>
                    <a:close/>
                    <a:moveTo>
                      <a:pt x="191" y="130"/>
                    </a:moveTo>
                    <a:lnTo>
                      <a:pt x="187" y="128"/>
                    </a:lnTo>
                    <a:lnTo>
                      <a:pt x="185" y="128"/>
                    </a:lnTo>
                    <a:lnTo>
                      <a:pt x="189" y="132"/>
                    </a:lnTo>
                    <a:lnTo>
                      <a:pt x="191" y="132"/>
                    </a:lnTo>
                    <a:lnTo>
                      <a:pt x="191" y="130"/>
                    </a:lnTo>
                    <a:lnTo>
                      <a:pt x="191" y="130"/>
                    </a:lnTo>
                    <a:lnTo>
                      <a:pt x="191" y="130"/>
                    </a:lnTo>
                    <a:lnTo>
                      <a:pt x="191" y="130"/>
                    </a:lnTo>
                    <a:lnTo>
                      <a:pt x="191" y="130"/>
                    </a:lnTo>
                    <a:lnTo>
                      <a:pt x="191" y="130"/>
                    </a:lnTo>
                    <a:lnTo>
                      <a:pt x="191" y="130"/>
                    </a:lnTo>
                    <a:close/>
                    <a:moveTo>
                      <a:pt x="191" y="171"/>
                    </a:moveTo>
                    <a:lnTo>
                      <a:pt x="193" y="175"/>
                    </a:lnTo>
                    <a:lnTo>
                      <a:pt x="195" y="175"/>
                    </a:lnTo>
                    <a:lnTo>
                      <a:pt x="197" y="175"/>
                    </a:lnTo>
                    <a:lnTo>
                      <a:pt x="198" y="175"/>
                    </a:lnTo>
                    <a:lnTo>
                      <a:pt x="195" y="171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1"/>
                    </a:lnTo>
                    <a:lnTo>
                      <a:pt x="191" y="171"/>
                    </a:lnTo>
                    <a:close/>
                    <a:moveTo>
                      <a:pt x="241" y="80"/>
                    </a:moveTo>
                    <a:lnTo>
                      <a:pt x="239" y="77"/>
                    </a:lnTo>
                    <a:lnTo>
                      <a:pt x="235" y="74"/>
                    </a:lnTo>
                    <a:lnTo>
                      <a:pt x="231" y="69"/>
                    </a:lnTo>
                    <a:lnTo>
                      <a:pt x="227" y="65"/>
                    </a:lnTo>
                    <a:lnTo>
                      <a:pt x="226" y="64"/>
                    </a:lnTo>
                    <a:lnTo>
                      <a:pt x="226" y="66"/>
                    </a:lnTo>
                    <a:lnTo>
                      <a:pt x="226" y="70"/>
                    </a:lnTo>
                    <a:lnTo>
                      <a:pt x="226" y="74"/>
                    </a:lnTo>
                    <a:lnTo>
                      <a:pt x="229" y="78"/>
                    </a:lnTo>
                    <a:lnTo>
                      <a:pt x="231" y="78"/>
                    </a:lnTo>
                    <a:lnTo>
                      <a:pt x="231" y="80"/>
                    </a:lnTo>
                    <a:lnTo>
                      <a:pt x="231" y="84"/>
                    </a:lnTo>
                    <a:lnTo>
                      <a:pt x="233" y="88"/>
                    </a:lnTo>
                    <a:lnTo>
                      <a:pt x="237" y="88"/>
                    </a:lnTo>
                    <a:lnTo>
                      <a:pt x="239" y="90"/>
                    </a:lnTo>
                    <a:lnTo>
                      <a:pt x="242" y="88"/>
                    </a:lnTo>
                    <a:lnTo>
                      <a:pt x="242" y="86"/>
                    </a:lnTo>
                    <a:lnTo>
                      <a:pt x="241" y="80"/>
                    </a:lnTo>
                    <a:lnTo>
                      <a:pt x="241" y="80"/>
                    </a:lnTo>
                    <a:lnTo>
                      <a:pt x="241" y="80"/>
                    </a:lnTo>
                    <a:lnTo>
                      <a:pt x="241" y="80"/>
                    </a:lnTo>
                    <a:lnTo>
                      <a:pt x="241" y="80"/>
                    </a:lnTo>
                    <a:lnTo>
                      <a:pt x="241" y="80"/>
                    </a:lnTo>
                    <a:lnTo>
                      <a:pt x="241" y="80"/>
                    </a:lnTo>
                    <a:close/>
                    <a:moveTo>
                      <a:pt x="104" y="4"/>
                    </a:moveTo>
                    <a:lnTo>
                      <a:pt x="108" y="4"/>
                    </a:lnTo>
                    <a:lnTo>
                      <a:pt x="112" y="3"/>
                    </a:lnTo>
                    <a:lnTo>
                      <a:pt x="105" y="0"/>
                    </a:lnTo>
                    <a:lnTo>
                      <a:pt x="101" y="0"/>
                    </a:lnTo>
                    <a:lnTo>
                      <a:pt x="98" y="3"/>
                    </a:lnTo>
                    <a:lnTo>
                      <a:pt x="98" y="4"/>
                    </a:lnTo>
                    <a:lnTo>
                      <a:pt x="98" y="7"/>
                    </a:lnTo>
                    <a:lnTo>
                      <a:pt x="100" y="4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4" y="4"/>
                    </a:lnTo>
                    <a:lnTo>
                      <a:pt x="104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28">
                <a:extLst>
                  <a:ext uri="{FF2B5EF4-FFF2-40B4-BE49-F238E27FC236}">
                    <a16:creationId xmlns:a16="http://schemas.microsoft.com/office/drawing/2014/main" id="{BD2F4778-64E5-4CF2-B991-1ECF8BF370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62810" y="2517779"/>
                <a:ext cx="331788" cy="603250"/>
              </a:xfrm>
              <a:custGeom>
                <a:avLst/>
                <a:gdLst>
                  <a:gd name="T0" fmla="*/ 36 w 209"/>
                  <a:gd name="T1" fmla="*/ 340 h 380"/>
                  <a:gd name="T2" fmla="*/ 28 w 209"/>
                  <a:gd name="T3" fmla="*/ 369 h 380"/>
                  <a:gd name="T4" fmla="*/ 36 w 209"/>
                  <a:gd name="T5" fmla="*/ 351 h 380"/>
                  <a:gd name="T6" fmla="*/ 2 w 209"/>
                  <a:gd name="T7" fmla="*/ 263 h 380"/>
                  <a:gd name="T8" fmla="*/ 45 w 209"/>
                  <a:gd name="T9" fmla="*/ 251 h 380"/>
                  <a:gd name="T10" fmla="*/ 24 w 209"/>
                  <a:gd name="T11" fmla="*/ 238 h 380"/>
                  <a:gd name="T12" fmla="*/ 19 w 209"/>
                  <a:gd name="T13" fmla="*/ 255 h 380"/>
                  <a:gd name="T14" fmla="*/ 28 w 209"/>
                  <a:gd name="T15" fmla="*/ 270 h 380"/>
                  <a:gd name="T16" fmla="*/ 37 w 209"/>
                  <a:gd name="T17" fmla="*/ 283 h 380"/>
                  <a:gd name="T18" fmla="*/ 49 w 209"/>
                  <a:gd name="T19" fmla="*/ 283 h 380"/>
                  <a:gd name="T20" fmla="*/ 48 w 209"/>
                  <a:gd name="T21" fmla="*/ 252 h 380"/>
                  <a:gd name="T22" fmla="*/ 15 w 209"/>
                  <a:gd name="T23" fmla="*/ 255 h 380"/>
                  <a:gd name="T24" fmla="*/ 23 w 209"/>
                  <a:gd name="T25" fmla="*/ 259 h 380"/>
                  <a:gd name="T26" fmla="*/ 24 w 209"/>
                  <a:gd name="T27" fmla="*/ 264 h 380"/>
                  <a:gd name="T28" fmla="*/ 152 w 209"/>
                  <a:gd name="T29" fmla="*/ 186 h 380"/>
                  <a:gd name="T30" fmla="*/ 146 w 209"/>
                  <a:gd name="T31" fmla="*/ 151 h 380"/>
                  <a:gd name="T32" fmla="*/ 120 w 209"/>
                  <a:gd name="T33" fmla="*/ 102 h 380"/>
                  <a:gd name="T34" fmla="*/ 120 w 209"/>
                  <a:gd name="T35" fmla="*/ 112 h 380"/>
                  <a:gd name="T36" fmla="*/ 105 w 209"/>
                  <a:gd name="T37" fmla="*/ 118 h 380"/>
                  <a:gd name="T38" fmla="*/ 120 w 209"/>
                  <a:gd name="T39" fmla="*/ 162 h 380"/>
                  <a:gd name="T40" fmla="*/ 95 w 209"/>
                  <a:gd name="T41" fmla="*/ 182 h 380"/>
                  <a:gd name="T42" fmla="*/ 93 w 209"/>
                  <a:gd name="T43" fmla="*/ 189 h 380"/>
                  <a:gd name="T44" fmla="*/ 81 w 209"/>
                  <a:gd name="T45" fmla="*/ 209 h 380"/>
                  <a:gd name="T46" fmla="*/ 49 w 209"/>
                  <a:gd name="T47" fmla="*/ 209 h 380"/>
                  <a:gd name="T48" fmla="*/ 28 w 209"/>
                  <a:gd name="T49" fmla="*/ 238 h 380"/>
                  <a:gd name="T50" fmla="*/ 59 w 209"/>
                  <a:gd name="T51" fmla="*/ 232 h 380"/>
                  <a:gd name="T52" fmla="*/ 88 w 209"/>
                  <a:gd name="T53" fmla="*/ 224 h 380"/>
                  <a:gd name="T54" fmla="*/ 105 w 209"/>
                  <a:gd name="T55" fmla="*/ 247 h 380"/>
                  <a:gd name="T56" fmla="*/ 106 w 209"/>
                  <a:gd name="T57" fmla="*/ 220 h 380"/>
                  <a:gd name="T58" fmla="*/ 120 w 209"/>
                  <a:gd name="T59" fmla="*/ 224 h 380"/>
                  <a:gd name="T60" fmla="*/ 145 w 209"/>
                  <a:gd name="T61" fmla="*/ 224 h 380"/>
                  <a:gd name="T62" fmla="*/ 152 w 209"/>
                  <a:gd name="T63" fmla="*/ 207 h 380"/>
                  <a:gd name="T64" fmla="*/ 154 w 209"/>
                  <a:gd name="T65" fmla="*/ 193 h 380"/>
                  <a:gd name="T66" fmla="*/ 109 w 209"/>
                  <a:gd name="T67" fmla="*/ 129 h 380"/>
                  <a:gd name="T68" fmla="*/ 41 w 209"/>
                  <a:gd name="T69" fmla="*/ 303 h 380"/>
                  <a:gd name="T70" fmla="*/ 45 w 209"/>
                  <a:gd name="T71" fmla="*/ 195 h 380"/>
                  <a:gd name="T72" fmla="*/ 48 w 209"/>
                  <a:gd name="T73" fmla="*/ 250 h 380"/>
                  <a:gd name="T74" fmla="*/ 67 w 209"/>
                  <a:gd name="T75" fmla="*/ 234 h 380"/>
                  <a:gd name="T76" fmla="*/ 53 w 209"/>
                  <a:gd name="T77" fmla="*/ 250 h 380"/>
                  <a:gd name="T78" fmla="*/ 67 w 209"/>
                  <a:gd name="T79" fmla="*/ 255 h 380"/>
                  <a:gd name="T80" fmla="*/ 81 w 209"/>
                  <a:gd name="T81" fmla="*/ 232 h 380"/>
                  <a:gd name="T82" fmla="*/ 49 w 209"/>
                  <a:gd name="T83" fmla="*/ 299 h 380"/>
                  <a:gd name="T84" fmla="*/ 95 w 209"/>
                  <a:gd name="T85" fmla="*/ 63 h 380"/>
                  <a:gd name="T86" fmla="*/ 85 w 209"/>
                  <a:gd name="T87" fmla="*/ 80 h 380"/>
                  <a:gd name="T88" fmla="*/ 103 w 209"/>
                  <a:gd name="T89" fmla="*/ 98 h 380"/>
                  <a:gd name="T90" fmla="*/ 95 w 209"/>
                  <a:gd name="T91" fmla="*/ 81 h 380"/>
                  <a:gd name="T92" fmla="*/ 138 w 209"/>
                  <a:gd name="T93" fmla="*/ 89 h 380"/>
                  <a:gd name="T94" fmla="*/ 160 w 209"/>
                  <a:gd name="T95" fmla="*/ 72 h 380"/>
                  <a:gd name="T96" fmla="*/ 146 w 209"/>
                  <a:gd name="T97" fmla="*/ 53 h 380"/>
                  <a:gd name="T98" fmla="*/ 122 w 209"/>
                  <a:gd name="T99" fmla="*/ 53 h 380"/>
                  <a:gd name="T100" fmla="*/ 81 w 209"/>
                  <a:gd name="T101" fmla="*/ 37 h 380"/>
                  <a:gd name="T102" fmla="*/ 105 w 209"/>
                  <a:gd name="T103" fmla="*/ 162 h 380"/>
                  <a:gd name="T104" fmla="*/ 158 w 209"/>
                  <a:gd name="T105" fmla="*/ 49 h 380"/>
                  <a:gd name="T106" fmla="*/ 154 w 209"/>
                  <a:gd name="T107" fmla="*/ 59 h 380"/>
                  <a:gd name="T108" fmla="*/ 166 w 209"/>
                  <a:gd name="T109" fmla="*/ 41 h 380"/>
                  <a:gd name="T110" fmla="*/ 181 w 209"/>
                  <a:gd name="T111" fmla="*/ 32 h 380"/>
                  <a:gd name="T112" fmla="*/ 172 w 209"/>
                  <a:gd name="T113" fmla="*/ 59 h 380"/>
                  <a:gd name="T114" fmla="*/ 189 w 209"/>
                  <a:gd name="T115" fmla="*/ 24 h 380"/>
                  <a:gd name="T116" fmla="*/ 193 w 209"/>
                  <a:gd name="T117" fmla="*/ 17 h 380"/>
                  <a:gd name="T118" fmla="*/ 207 w 209"/>
                  <a:gd name="T119" fmla="*/ 0 h 380"/>
                  <a:gd name="T120" fmla="*/ 206 w 209"/>
                  <a:gd name="T121" fmla="*/ 7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9" h="380">
                    <a:moveTo>
                      <a:pt x="36" y="340"/>
                    </a:moveTo>
                    <a:lnTo>
                      <a:pt x="37" y="343"/>
                    </a:lnTo>
                    <a:lnTo>
                      <a:pt x="40" y="343"/>
                    </a:lnTo>
                    <a:lnTo>
                      <a:pt x="40" y="340"/>
                    </a:lnTo>
                    <a:lnTo>
                      <a:pt x="41" y="339"/>
                    </a:lnTo>
                    <a:lnTo>
                      <a:pt x="41" y="336"/>
                    </a:lnTo>
                    <a:lnTo>
                      <a:pt x="37" y="339"/>
                    </a:lnTo>
                    <a:lnTo>
                      <a:pt x="36" y="340"/>
                    </a:lnTo>
                    <a:lnTo>
                      <a:pt x="36" y="340"/>
                    </a:lnTo>
                    <a:lnTo>
                      <a:pt x="36" y="340"/>
                    </a:lnTo>
                    <a:lnTo>
                      <a:pt x="36" y="340"/>
                    </a:lnTo>
                    <a:lnTo>
                      <a:pt x="36" y="340"/>
                    </a:lnTo>
                    <a:lnTo>
                      <a:pt x="36" y="340"/>
                    </a:lnTo>
                    <a:lnTo>
                      <a:pt x="36" y="340"/>
                    </a:lnTo>
                    <a:close/>
                    <a:moveTo>
                      <a:pt x="24" y="370"/>
                    </a:moveTo>
                    <a:lnTo>
                      <a:pt x="23" y="374"/>
                    </a:lnTo>
                    <a:lnTo>
                      <a:pt x="22" y="377"/>
                    </a:lnTo>
                    <a:lnTo>
                      <a:pt x="23" y="380"/>
                    </a:lnTo>
                    <a:lnTo>
                      <a:pt x="24" y="377"/>
                    </a:lnTo>
                    <a:lnTo>
                      <a:pt x="24" y="373"/>
                    </a:lnTo>
                    <a:lnTo>
                      <a:pt x="28" y="370"/>
                    </a:lnTo>
                    <a:lnTo>
                      <a:pt x="28" y="369"/>
                    </a:lnTo>
                    <a:lnTo>
                      <a:pt x="28" y="366"/>
                    </a:lnTo>
                    <a:lnTo>
                      <a:pt x="27" y="369"/>
                    </a:lnTo>
                    <a:lnTo>
                      <a:pt x="24" y="370"/>
                    </a:lnTo>
                    <a:lnTo>
                      <a:pt x="24" y="370"/>
                    </a:lnTo>
                    <a:lnTo>
                      <a:pt x="24" y="370"/>
                    </a:lnTo>
                    <a:lnTo>
                      <a:pt x="24" y="370"/>
                    </a:lnTo>
                    <a:lnTo>
                      <a:pt x="24" y="370"/>
                    </a:lnTo>
                    <a:lnTo>
                      <a:pt x="24" y="370"/>
                    </a:lnTo>
                    <a:lnTo>
                      <a:pt x="24" y="370"/>
                    </a:lnTo>
                    <a:close/>
                    <a:moveTo>
                      <a:pt x="35" y="351"/>
                    </a:moveTo>
                    <a:lnTo>
                      <a:pt x="36" y="351"/>
                    </a:lnTo>
                    <a:lnTo>
                      <a:pt x="35" y="348"/>
                    </a:lnTo>
                    <a:lnTo>
                      <a:pt x="35" y="351"/>
                    </a:lnTo>
                    <a:lnTo>
                      <a:pt x="35" y="351"/>
                    </a:lnTo>
                    <a:lnTo>
                      <a:pt x="35" y="351"/>
                    </a:lnTo>
                    <a:lnTo>
                      <a:pt x="35" y="351"/>
                    </a:lnTo>
                    <a:lnTo>
                      <a:pt x="35" y="351"/>
                    </a:lnTo>
                    <a:lnTo>
                      <a:pt x="35" y="351"/>
                    </a:lnTo>
                    <a:lnTo>
                      <a:pt x="35" y="351"/>
                    </a:lnTo>
                    <a:close/>
                    <a:moveTo>
                      <a:pt x="0" y="259"/>
                    </a:moveTo>
                    <a:lnTo>
                      <a:pt x="2" y="260"/>
                    </a:lnTo>
                    <a:lnTo>
                      <a:pt x="2" y="263"/>
                    </a:lnTo>
                    <a:lnTo>
                      <a:pt x="6" y="260"/>
                    </a:lnTo>
                    <a:lnTo>
                      <a:pt x="4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lnTo>
                      <a:pt x="0" y="259"/>
                    </a:lnTo>
                    <a:close/>
                    <a:moveTo>
                      <a:pt x="48" y="252"/>
                    </a:moveTo>
                    <a:lnTo>
                      <a:pt x="45" y="251"/>
                    </a:lnTo>
                    <a:lnTo>
                      <a:pt x="44" y="251"/>
                    </a:lnTo>
                    <a:lnTo>
                      <a:pt x="40" y="250"/>
                    </a:lnTo>
                    <a:lnTo>
                      <a:pt x="41" y="246"/>
                    </a:lnTo>
                    <a:lnTo>
                      <a:pt x="41" y="243"/>
                    </a:lnTo>
                    <a:lnTo>
                      <a:pt x="40" y="243"/>
                    </a:lnTo>
                    <a:lnTo>
                      <a:pt x="37" y="243"/>
                    </a:lnTo>
                    <a:lnTo>
                      <a:pt x="36" y="243"/>
                    </a:lnTo>
                    <a:lnTo>
                      <a:pt x="32" y="243"/>
                    </a:lnTo>
                    <a:lnTo>
                      <a:pt x="31" y="242"/>
                    </a:lnTo>
                    <a:lnTo>
                      <a:pt x="28" y="239"/>
                    </a:lnTo>
                    <a:lnTo>
                      <a:pt x="24" y="238"/>
                    </a:lnTo>
                    <a:lnTo>
                      <a:pt x="22" y="239"/>
                    </a:lnTo>
                    <a:lnTo>
                      <a:pt x="22" y="242"/>
                    </a:lnTo>
                    <a:lnTo>
                      <a:pt x="22" y="243"/>
                    </a:lnTo>
                    <a:lnTo>
                      <a:pt x="19" y="246"/>
                    </a:lnTo>
                    <a:lnTo>
                      <a:pt x="18" y="247"/>
                    </a:lnTo>
                    <a:lnTo>
                      <a:pt x="15" y="246"/>
                    </a:lnTo>
                    <a:lnTo>
                      <a:pt x="15" y="250"/>
                    </a:lnTo>
                    <a:lnTo>
                      <a:pt x="11" y="250"/>
                    </a:lnTo>
                    <a:lnTo>
                      <a:pt x="11" y="251"/>
                    </a:lnTo>
                    <a:lnTo>
                      <a:pt x="14" y="252"/>
                    </a:lnTo>
                    <a:lnTo>
                      <a:pt x="19" y="255"/>
                    </a:lnTo>
                    <a:lnTo>
                      <a:pt x="22" y="259"/>
                    </a:lnTo>
                    <a:lnTo>
                      <a:pt x="23" y="259"/>
                    </a:lnTo>
                    <a:lnTo>
                      <a:pt x="23" y="255"/>
                    </a:lnTo>
                    <a:lnTo>
                      <a:pt x="22" y="252"/>
                    </a:lnTo>
                    <a:lnTo>
                      <a:pt x="23" y="251"/>
                    </a:lnTo>
                    <a:lnTo>
                      <a:pt x="24" y="252"/>
                    </a:lnTo>
                    <a:lnTo>
                      <a:pt x="28" y="259"/>
                    </a:lnTo>
                    <a:lnTo>
                      <a:pt x="32" y="263"/>
                    </a:lnTo>
                    <a:lnTo>
                      <a:pt x="32" y="266"/>
                    </a:lnTo>
                    <a:lnTo>
                      <a:pt x="31" y="268"/>
                    </a:lnTo>
                    <a:lnTo>
                      <a:pt x="28" y="270"/>
                    </a:lnTo>
                    <a:lnTo>
                      <a:pt x="28" y="274"/>
                    </a:lnTo>
                    <a:lnTo>
                      <a:pt x="32" y="278"/>
                    </a:lnTo>
                    <a:lnTo>
                      <a:pt x="35" y="282"/>
                    </a:lnTo>
                    <a:lnTo>
                      <a:pt x="35" y="283"/>
                    </a:lnTo>
                    <a:lnTo>
                      <a:pt x="32" y="283"/>
                    </a:lnTo>
                    <a:lnTo>
                      <a:pt x="35" y="286"/>
                    </a:lnTo>
                    <a:lnTo>
                      <a:pt x="37" y="287"/>
                    </a:lnTo>
                    <a:lnTo>
                      <a:pt x="40" y="287"/>
                    </a:lnTo>
                    <a:lnTo>
                      <a:pt x="41" y="287"/>
                    </a:lnTo>
                    <a:lnTo>
                      <a:pt x="40" y="286"/>
                    </a:lnTo>
                    <a:lnTo>
                      <a:pt x="37" y="283"/>
                    </a:lnTo>
                    <a:lnTo>
                      <a:pt x="37" y="279"/>
                    </a:lnTo>
                    <a:lnTo>
                      <a:pt x="40" y="278"/>
                    </a:lnTo>
                    <a:lnTo>
                      <a:pt x="40" y="279"/>
                    </a:lnTo>
                    <a:lnTo>
                      <a:pt x="41" y="286"/>
                    </a:lnTo>
                    <a:lnTo>
                      <a:pt x="44" y="287"/>
                    </a:lnTo>
                    <a:lnTo>
                      <a:pt x="41" y="291"/>
                    </a:lnTo>
                    <a:lnTo>
                      <a:pt x="45" y="290"/>
                    </a:lnTo>
                    <a:lnTo>
                      <a:pt x="48" y="287"/>
                    </a:lnTo>
                    <a:lnTo>
                      <a:pt x="45" y="286"/>
                    </a:lnTo>
                    <a:lnTo>
                      <a:pt x="45" y="283"/>
                    </a:lnTo>
                    <a:lnTo>
                      <a:pt x="49" y="283"/>
                    </a:lnTo>
                    <a:lnTo>
                      <a:pt x="52" y="279"/>
                    </a:lnTo>
                    <a:lnTo>
                      <a:pt x="49" y="276"/>
                    </a:lnTo>
                    <a:lnTo>
                      <a:pt x="49" y="268"/>
                    </a:lnTo>
                    <a:lnTo>
                      <a:pt x="49" y="263"/>
                    </a:lnTo>
                    <a:lnTo>
                      <a:pt x="52" y="259"/>
                    </a:lnTo>
                    <a:lnTo>
                      <a:pt x="52" y="256"/>
                    </a:lnTo>
                    <a:lnTo>
                      <a:pt x="49" y="255"/>
                    </a:lnTo>
                    <a:lnTo>
                      <a:pt x="48" y="252"/>
                    </a:lnTo>
                    <a:lnTo>
                      <a:pt x="48" y="252"/>
                    </a:lnTo>
                    <a:lnTo>
                      <a:pt x="48" y="252"/>
                    </a:lnTo>
                    <a:lnTo>
                      <a:pt x="48" y="252"/>
                    </a:lnTo>
                    <a:lnTo>
                      <a:pt x="48" y="252"/>
                    </a:lnTo>
                    <a:lnTo>
                      <a:pt x="48" y="252"/>
                    </a:lnTo>
                    <a:lnTo>
                      <a:pt x="48" y="252"/>
                    </a:lnTo>
                    <a:close/>
                    <a:moveTo>
                      <a:pt x="15" y="255"/>
                    </a:moveTo>
                    <a:lnTo>
                      <a:pt x="15" y="256"/>
                    </a:lnTo>
                    <a:lnTo>
                      <a:pt x="18" y="259"/>
                    </a:lnTo>
                    <a:lnTo>
                      <a:pt x="19" y="260"/>
                    </a:lnTo>
                    <a:lnTo>
                      <a:pt x="22" y="259"/>
                    </a:lnTo>
                    <a:lnTo>
                      <a:pt x="18" y="256"/>
                    </a:lnTo>
                    <a:lnTo>
                      <a:pt x="15" y="255"/>
                    </a:lnTo>
                    <a:lnTo>
                      <a:pt x="15" y="255"/>
                    </a:lnTo>
                    <a:lnTo>
                      <a:pt x="15" y="255"/>
                    </a:lnTo>
                    <a:lnTo>
                      <a:pt x="15" y="255"/>
                    </a:lnTo>
                    <a:lnTo>
                      <a:pt x="15" y="255"/>
                    </a:lnTo>
                    <a:lnTo>
                      <a:pt x="15" y="255"/>
                    </a:lnTo>
                    <a:lnTo>
                      <a:pt x="15" y="255"/>
                    </a:lnTo>
                    <a:close/>
                    <a:moveTo>
                      <a:pt x="24" y="260"/>
                    </a:moveTo>
                    <a:lnTo>
                      <a:pt x="27" y="263"/>
                    </a:lnTo>
                    <a:lnTo>
                      <a:pt x="27" y="260"/>
                    </a:lnTo>
                    <a:lnTo>
                      <a:pt x="27" y="259"/>
                    </a:lnTo>
                    <a:lnTo>
                      <a:pt x="24" y="256"/>
                    </a:lnTo>
                    <a:lnTo>
                      <a:pt x="23" y="259"/>
                    </a:lnTo>
                    <a:lnTo>
                      <a:pt x="24" y="259"/>
                    </a:lnTo>
                    <a:lnTo>
                      <a:pt x="24" y="260"/>
                    </a:lnTo>
                    <a:lnTo>
                      <a:pt x="24" y="260"/>
                    </a:lnTo>
                    <a:lnTo>
                      <a:pt x="24" y="260"/>
                    </a:lnTo>
                    <a:lnTo>
                      <a:pt x="24" y="260"/>
                    </a:lnTo>
                    <a:lnTo>
                      <a:pt x="24" y="260"/>
                    </a:lnTo>
                    <a:lnTo>
                      <a:pt x="24" y="260"/>
                    </a:lnTo>
                    <a:lnTo>
                      <a:pt x="24" y="260"/>
                    </a:lnTo>
                    <a:close/>
                    <a:moveTo>
                      <a:pt x="27" y="266"/>
                    </a:moveTo>
                    <a:lnTo>
                      <a:pt x="27" y="264"/>
                    </a:lnTo>
                    <a:lnTo>
                      <a:pt x="24" y="264"/>
                    </a:lnTo>
                    <a:lnTo>
                      <a:pt x="23" y="264"/>
                    </a:lnTo>
                    <a:lnTo>
                      <a:pt x="24" y="270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66"/>
                    </a:lnTo>
                    <a:lnTo>
                      <a:pt x="27" y="266"/>
                    </a:lnTo>
                    <a:close/>
                    <a:moveTo>
                      <a:pt x="154" y="193"/>
                    </a:moveTo>
                    <a:lnTo>
                      <a:pt x="152" y="186"/>
                    </a:lnTo>
                    <a:lnTo>
                      <a:pt x="152" y="185"/>
                    </a:lnTo>
                    <a:lnTo>
                      <a:pt x="154" y="185"/>
                    </a:lnTo>
                    <a:lnTo>
                      <a:pt x="154" y="182"/>
                    </a:lnTo>
                    <a:lnTo>
                      <a:pt x="152" y="177"/>
                    </a:lnTo>
                    <a:lnTo>
                      <a:pt x="150" y="173"/>
                    </a:lnTo>
                    <a:lnTo>
                      <a:pt x="145" y="165"/>
                    </a:lnTo>
                    <a:lnTo>
                      <a:pt x="145" y="162"/>
                    </a:lnTo>
                    <a:lnTo>
                      <a:pt x="145" y="159"/>
                    </a:lnTo>
                    <a:lnTo>
                      <a:pt x="146" y="158"/>
                    </a:lnTo>
                    <a:lnTo>
                      <a:pt x="150" y="159"/>
                    </a:lnTo>
                    <a:lnTo>
                      <a:pt x="146" y="151"/>
                    </a:lnTo>
                    <a:lnTo>
                      <a:pt x="146" y="149"/>
                    </a:lnTo>
                    <a:lnTo>
                      <a:pt x="149" y="145"/>
                    </a:lnTo>
                    <a:lnTo>
                      <a:pt x="149" y="142"/>
                    </a:lnTo>
                    <a:lnTo>
                      <a:pt x="146" y="138"/>
                    </a:lnTo>
                    <a:lnTo>
                      <a:pt x="145" y="136"/>
                    </a:lnTo>
                    <a:lnTo>
                      <a:pt x="142" y="129"/>
                    </a:lnTo>
                    <a:lnTo>
                      <a:pt x="138" y="125"/>
                    </a:lnTo>
                    <a:lnTo>
                      <a:pt x="133" y="121"/>
                    </a:lnTo>
                    <a:lnTo>
                      <a:pt x="129" y="118"/>
                    </a:lnTo>
                    <a:lnTo>
                      <a:pt x="124" y="110"/>
                    </a:lnTo>
                    <a:lnTo>
                      <a:pt x="120" y="102"/>
                    </a:lnTo>
                    <a:lnTo>
                      <a:pt x="118" y="105"/>
                    </a:lnTo>
                    <a:lnTo>
                      <a:pt x="116" y="102"/>
                    </a:lnTo>
                    <a:lnTo>
                      <a:pt x="112" y="102"/>
                    </a:lnTo>
                    <a:lnTo>
                      <a:pt x="110" y="102"/>
                    </a:lnTo>
                    <a:lnTo>
                      <a:pt x="110" y="105"/>
                    </a:lnTo>
                    <a:lnTo>
                      <a:pt x="112" y="106"/>
                    </a:lnTo>
                    <a:lnTo>
                      <a:pt x="116" y="108"/>
                    </a:lnTo>
                    <a:lnTo>
                      <a:pt x="118" y="106"/>
                    </a:lnTo>
                    <a:lnTo>
                      <a:pt x="120" y="108"/>
                    </a:lnTo>
                    <a:lnTo>
                      <a:pt x="120" y="110"/>
                    </a:lnTo>
                    <a:lnTo>
                      <a:pt x="120" y="112"/>
                    </a:lnTo>
                    <a:lnTo>
                      <a:pt x="116" y="110"/>
                    </a:lnTo>
                    <a:lnTo>
                      <a:pt x="116" y="114"/>
                    </a:lnTo>
                    <a:lnTo>
                      <a:pt x="112" y="112"/>
                    </a:lnTo>
                    <a:lnTo>
                      <a:pt x="110" y="108"/>
                    </a:lnTo>
                    <a:lnTo>
                      <a:pt x="109" y="106"/>
                    </a:lnTo>
                    <a:lnTo>
                      <a:pt x="105" y="106"/>
                    </a:lnTo>
                    <a:lnTo>
                      <a:pt x="106" y="110"/>
                    </a:lnTo>
                    <a:lnTo>
                      <a:pt x="109" y="112"/>
                    </a:lnTo>
                    <a:lnTo>
                      <a:pt x="109" y="114"/>
                    </a:lnTo>
                    <a:lnTo>
                      <a:pt x="105" y="116"/>
                    </a:lnTo>
                    <a:lnTo>
                      <a:pt x="105" y="118"/>
                    </a:lnTo>
                    <a:lnTo>
                      <a:pt x="109" y="121"/>
                    </a:lnTo>
                    <a:lnTo>
                      <a:pt x="110" y="124"/>
                    </a:lnTo>
                    <a:lnTo>
                      <a:pt x="110" y="128"/>
                    </a:lnTo>
                    <a:lnTo>
                      <a:pt x="110" y="129"/>
                    </a:lnTo>
                    <a:lnTo>
                      <a:pt x="112" y="129"/>
                    </a:lnTo>
                    <a:lnTo>
                      <a:pt x="114" y="132"/>
                    </a:lnTo>
                    <a:lnTo>
                      <a:pt x="116" y="136"/>
                    </a:lnTo>
                    <a:lnTo>
                      <a:pt x="120" y="142"/>
                    </a:lnTo>
                    <a:lnTo>
                      <a:pt x="120" y="151"/>
                    </a:lnTo>
                    <a:lnTo>
                      <a:pt x="120" y="159"/>
                    </a:lnTo>
                    <a:lnTo>
                      <a:pt x="120" y="162"/>
                    </a:lnTo>
                    <a:lnTo>
                      <a:pt x="118" y="165"/>
                    </a:lnTo>
                    <a:lnTo>
                      <a:pt x="116" y="167"/>
                    </a:lnTo>
                    <a:lnTo>
                      <a:pt x="116" y="171"/>
                    </a:lnTo>
                    <a:lnTo>
                      <a:pt x="114" y="177"/>
                    </a:lnTo>
                    <a:lnTo>
                      <a:pt x="112" y="178"/>
                    </a:lnTo>
                    <a:lnTo>
                      <a:pt x="109" y="181"/>
                    </a:lnTo>
                    <a:lnTo>
                      <a:pt x="105" y="182"/>
                    </a:lnTo>
                    <a:lnTo>
                      <a:pt x="101" y="186"/>
                    </a:lnTo>
                    <a:lnTo>
                      <a:pt x="99" y="186"/>
                    </a:lnTo>
                    <a:lnTo>
                      <a:pt x="97" y="185"/>
                    </a:lnTo>
                    <a:lnTo>
                      <a:pt x="95" y="182"/>
                    </a:lnTo>
                    <a:lnTo>
                      <a:pt x="93" y="181"/>
                    </a:lnTo>
                    <a:lnTo>
                      <a:pt x="93" y="178"/>
                    </a:lnTo>
                    <a:lnTo>
                      <a:pt x="95" y="178"/>
                    </a:lnTo>
                    <a:lnTo>
                      <a:pt x="95" y="177"/>
                    </a:lnTo>
                    <a:lnTo>
                      <a:pt x="95" y="173"/>
                    </a:lnTo>
                    <a:lnTo>
                      <a:pt x="92" y="175"/>
                    </a:lnTo>
                    <a:lnTo>
                      <a:pt x="89" y="177"/>
                    </a:lnTo>
                    <a:lnTo>
                      <a:pt x="89" y="178"/>
                    </a:lnTo>
                    <a:lnTo>
                      <a:pt x="89" y="182"/>
                    </a:lnTo>
                    <a:lnTo>
                      <a:pt x="92" y="185"/>
                    </a:lnTo>
                    <a:lnTo>
                      <a:pt x="93" y="189"/>
                    </a:lnTo>
                    <a:lnTo>
                      <a:pt x="92" y="193"/>
                    </a:lnTo>
                    <a:lnTo>
                      <a:pt x="88" y="195"/>
                    </a:lnTo>
                    <a:lnTo>
                      <a:pt x="88" y="199"/>
                    </a:lnTo>
                    <a:lnTo>
                      <a:pt x="89" y="202"/>
                    </a:lnTo>
                    <a:lnTo>
                      <a:pt x="92" y="203"/>
                    </a:lnTo>
                    <a:lnTo>
                      <a:pt x="92" y="206"/>
                    </a:lnTo>
                    <a:lnTo>
                      <a:pt x="89" y="207"/>
                    </a:lnTo>
                    <a:lnTo>
                      <a:pt x="88" y="207"/>
                    </a:lnTo>
                    <a:lnTo>
                      <a:pt x="88" y="209"/>
                    </a:lnTo>
                    <a:lnTo>
                      <a:pt x="85" y="209"/>
                    </a:lnTo>
                    <a:lnTo>
                      <a:pt x="81" y="209"/>
                    </a:lnTo>
                    <a:lnTo>
                      <a:pt x="80" y="209"/>
                    </a:lnTo>
                    <a:lnTo>
                      <a:pt x="80" y="206"/>
                    </a:lnTo>
                    <a:lnTo>
                      <a:pt x="79" y="206"/>
                    </a:lnTo>
                    <a:lnTo>
                      <a:pt x="75" y="207"/>
                    </a:lnTo>
                    <a:lnTo>
                      <a:pt x="71" y="207"/>
                    </a:lnTo>
                    <a:lnTo>
                      <a:pt x="67" y="207"/>
                    </a:lnTo>
                    <a:lnTo>
                      <a:pt x="61" y="209"/>
                    </a:lnTo>
                    <a:lnTo>
                      <a:pt x="57" y="209"/>
                    </a:lnTo>
                    <a:lnTo>
                      <a:pt x="55" y="209"/>
                    </a:lnTo>
                    <a:lnTo>
                      <a:pt x="52" y="211"/>
                    </a:lnTo>
                    <a:lnTo>
                      <a:pt x="49" y="209"/>
                    </a:lnTo>
                    <a:lnTo>
                      <a:pt x="45" y="209"/>
                    </a:lnTo>
                    <a:lnTo>
                      <a:pt x="41" y="211"/>
                    </a:lnTo>
                    <a:lnTo>
                      <a:pt x="41" y="213"/>
                    </a:lnTo>
                    <a:lnTo>
                      <a:pt x="41" y="215"/>
                    </a:lnTo>
                    <a:lnTo>
                      <a:pt x="37" y="219"/>
                    </a:lnTo>
                    <a:lnTo>
                      <a:pt x="31" y="228"/>
                    </a:lnTo>
                    <a:lnTo>
                      <a:pt x="27" y="230"/>
                    </a:lnTo>
                    <a:lnTo>
                      <a:pt x="24" y="230"/>
                    </a:lnTo>
                    <a:lnTo>
                      <a:pt x="24" y="234"/>
                    </a:lnTo>
                    <a:lnTo>
                      <a:pt x="27" y="238"/>
                    </a:lnTo>
                    <a:lnTo>
                      <a:pt x="28" y="238"/>
                    </a:lnTo>
                    <a:lnTo>
                      <a:pt x="31" y="238"/>
                    </a:lnTo>
                    <a:lnTo>
                      <a:pt x="35" y="238"/>
                    </a:lnTo>
                    <a:lnTo>
                      <a:pt x="40" y="238"/>
                    </a:lnTo>
                    <a:lnTo>
                      <a:pt x="45" y="239"/>
                    </a:lnTo>
                    <a:lnTo>
                      <a:pt x="45" y="234"/>
                    </a:lnTo>
                    <a:lnTo>
                      <a:pt x="45" y="232"/>
                    </a:lnTo>
                    <a:lnTo>
                      <a:pt x="48" y="230"/>
                    </a:lnTo>
                    <a:lnTo>
                      <a:pt x="49" y="232"/>
                    </a:lnTo>
                    <a:lnTo>
                      <a:pt x="52" y="232"/>
                    </a:lnTo>
                    <a:lnTo>
                      <a:pt x="57" y="230"/>
                    </a:lnTo>
                    <a:lnTo>
                      <a:pt x="59" y="232"/>
                    </a:lnTo>
                    <a:lnTo>
                      <a:pt x="59" y="230"/>
                    </a:lnTo>
                    <a:lnTo>
                      <a:pt x="61" y="230"/>
                    </a:lnTo>
                    <a:lnTo>
                      <a:pt x="61" y="228"/>
                    </a:lnTo>
                    <a:lnTo>
                      <a:pt x="63" y="228"/>
                    </a:lnTo>
                    <a:lnTo>
                      <a:pt x="67" y="228"/>
                    </a:lnTo>
                    <a:lnTo>
                      <a:pt x="68" y="228"/>
                    </a:lnTo>
                    <a:lnTo>
                      <a:pt x="68" y="226"/>
                    </a:lnTo>
                    <a:lnTo>
                      <a:pt x="76" y="222"/>
                    </a:lnTo>
                    <a:lnTo>
                      <a:pt x="80" y="224"/>
                    </a:lnTo>
                    <a:lnTo>
                      <a:pt x="84" y="224"/>
                    </a:lnTo>
                    <a:lnTo>
                      <a:pt x="88" y="224"/>
                    </a:lnTo>
                    <a:lnTo>
                      <a:pt x="89" y="224"/>
                    </a:lnTo>
                    <a:lnTo>
                      <a:pt x="92" y="226"/>
                    </a:lnTo>
                    <a:lnTo>
                      <a:pt x="89" y="228"/>
                    </a:lnTo>
                    <a:lnTo>
                      <a:pt x="88" y="232"/>
                    </a:lnTo>
                    <a:lnTo>
                      <a:pt x="89" y="234"/>
                    </a:lnTo>
                    <a:lnTo>
                      <a:pt x="89" y="236"/>
                    </a:lnTo>
                    <a:lnTo>
                      <a:pt x="92" y="239"/>
                    </a:lnTo>
                    <a:lnTo>
                      <a:pt x="95" y="242"/>
                    </a:lnTo>
                    <a:lnTo>
                      <a:pt x="97" y="243"/>
                    </a:lnTo>
                    <a:lnTo>
                      <a:pt x="99" y="246"/>
                    </a:lnTo>
                    <a:lnTo>
                      <a:pt x="105" y="247"/>
                    </a:lnTo>
                    <a:lnTo>
                      <a:pt x="105" y="246"/>
                    </a:lnTo>
                    <a:lnTo>
                      <a:pt x="106" y="243"/>
                    </a:lnTo>
                    <a:lnTo>
                      <a:pt x="106" y="238"/>
                    </a:lnTo>
                    <a:lnTo>
                      <a:pt x="106" y="236"/>
                    </a:lnTo>
                    <a:lnTo>
                      <a:pt x="109" y="234"/>
                    </a:lnTo>
                    <a:lnTo>
                      <a:pt x="112" y="232"/>
                    </a:lnTo>
                    <a:lnTo>
                      <a:pt x="116" y="232"/>
                    </a:lnTo>
                    <a:lnTo>
                      <a:pt x="112" y="228"/>
                    </a:lnTo>
                    <a:lnTo>
                      <a:pt x="109" y="226"/>
                    </a:lnTo>
                    <a:lnTo>
                      <a:pt x="106" y="224"/>
                    </a:lnTo>
                    <a:lnTo>
                      <a:pt x="106" y="220"/>
                    </a:lnTo>
                    <a:lnTo>
                      <a:pt x="106" y="219"/>
                    </a:lnTo>
                    <a:lnTo>
                      <a:pt x="109" y="217"/>
                    </a:lnTo>
                    <a:lnTo>
                      <a:pt x="109" y="219"/>
                    </a:lnTo>
                    <a:lnTo>
                      <a:pt x="110" y="222"/>
                    </a:lnTo>
                    <a:lnTo>
                      <a:pt x="112" y="222"/>
                    </a:lnTo>
                    <a:lnTo>
                      <a:pt x="114" y="222"/>
                    </a:lnTo>
                    <a:lnTo>
                      <a:pt x="116" y="222"/>
                    </a:lnTo>
                    <a:lnTo>
                      <a:pt x="118" y="224"/>
                    </a:lnTo>
                    <a:lnTo>
                      <a:pt x="116" y="224"/>
                    </a:lnTo>
                    <a:lnTo>
                      <a:pt x="116" y="226"/>
                    </a:lnTo>
                    <a:lnTo>
                      <a:pt x="120" y="224"/>
                    </a:lnTo>
                    <a:lnTo>
                      <a:pt x="124" y="224"/>
                    </a:lnTo>
                    <a:lnTo>
                      <a:pt x="133" y="226"/>
                    </a:lnTo>
                    <a:lnTo>
                      <a:pt x="132" y="222"/>
                    </a:lnTo>
                    <a:lnTo>
                      <a:pt x="133" y="219"/>
                    </a:lnTo>
                    <a:lnTo>
                      <a:pt x="137" y="217"/>
                    </a:lnTo>
                    <a:lnTo>
                      <a:pt x="138" y="219"/>
                    </a:lnTo>
                    <a:lnTo>
                      <a:pt x="137" y="219"/>
                    </a:lnTo>
                    <a:lnTo>
                      <a:pt x="138" y="222"/>
                    </a:lnTo>
                    <a:lnTo>
                      <a:pt x="141" y="226"/>
                    </a:lnTo>
                    <a:lnTo>
                      <a:pt x="142" y="226"/>
                    </a:lnTo>
                    <a:lnTo>
                      <a:pt x="145" y="224"/>
                    </a:lnTo>
                    <a:lnTo>
                      <a:pt x="145" y="220"/>
                    </a:lnTo>
                    <a:lnTo>
                      <a:pt x="141" y="215"/>
                    </a:lnTo>
                    <a:lnTo>
                      <a:pt x="142" y="213"/>
                    </a:lnTo>
                    <a:lnTo>
                      <a:pt x="145" y="213"/>
                    </a:lnTo>
                    <a:lnTo>
                      <a:pt x="150" y="215"/>
                    </a:lnTo>
                    <a:lnTo>
                      <a:pt x="149" y="213"/>
                    </a:lnTo>
                    <a:lnTo>
                      <a:pt x="149" y="211"/>
                    </a:lnTo>
                    <a:lnTo>
                      <a:pt x="149" y="209"/>
                    </a:lnTo>
                    <a:lnTo>
                      <a:pt x="149" y="207"/>
                    </a:lnTo>
                    <a:lnTo>
                      <a:pt x="150" y="207"/>
                    </a:lnTo>
                    <a:lnTo>
                      <a:pt x="152" y="207"/>
                    </a:lnTo>
                    <a:lnTo>
                      <a:pt x="152" y="211"/>
                    </a:lnTo>
                    <a:lnTo>
                      <a:pt x="152" y="215"/>
                    </a:lnTo>
                    <a:lnTo>
                      <a:pt x="152" y="219"/>
                    </a:lnTo>
                    <a:lnTo>
                      <a:pt x="154" y="220"/>
                    </a:lnTo>
                    <a:lnTo>
                      <a:pt x="158" y="219"/>
                    </a:lnTo>
                    <a:lnTo>
                      <a:pt x="160" y="215"/>
                    </a:lnTo>
                    <a:lnTo>
                      <a:pt x="160" y="209"/>
                    </a:lnTo>
                    <a:lnTo>
                      <a:pt x="160" y="207"/>
                    </a:lnTo>
                    <a:lnTo>
                      <a:pt x="164" y="206"/>
                    </a:lnTo>
                    <a:lnTo>
                      <a:pt x="158" y="199"/>
                    </a:lnTo>
                    <a:lnTo>
                      <a:pt x="154" y="193"/>
                    </a:lnTo>
                    <a:lnTo>
                      <a:pt x="154" y="193"/>
                    </a:lnTo>
                    <a:lnTo>
                      <a:pt x="154" y="193"/>
                    </a:lnTo>
                    <a:lnTo>
                      <a:pt x="154" y="193"/>
                    </a:lnTo>
                    <a:lnTo>
                      <a:pt x="154" y="193"/>
                    </a:lnTo>
                    <a:lnTo>
                      <a:pt x="154" y="193"/>
                    </a:lnTo>
                    <a:lnTo>
                      <a:pt x="154" y="193"/>
                    </a:lnTo>
                    <a:close/>
                    <a:moveTo>
                      <a:pt x="109" y="129"/>
                    </a:moveTo>
                    <a:lnTo>
                      <a:pt x="110" y="129"/>
                    </a:lnTo>
                    <a:lnTo>
                      <a:pt x="109" y="128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lnTo>
                      <a:pt x="109" y="129"/>
                    </a:lnTo>
                    <a:close/>
                    <a:moveTo>
                      <a:pt x="41" y="303"/>
                    </a:moveTo>
                    <a:lnTo>
                      <a:pt x="44" y="303"/>
                    </a:lnTo>
                    <a:lnTo>
                      <a:pt x="45" y="304"/>
                    </a:lnTo>
                    <a:lnTo>
                      <a:pt x="44" y="300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1" y="303"/>
                    </a:lnTo>
                    <a:lnTo>
                      <a:pt x="41" y="303"/>
                    </a:lnTo>
                    <a:close/>
                    <a:moveTo>
                      <a:pt x="45" y="195"/>
                    </a:moveTo>
                    <a:lnTo>
                      <a:pt x="45" y="194"/>
                    </a:lnTo>
                    <a:lnTo>
                      <a:pt x="44" y="195"/>
                    </a:lnTo>
                    <a:lnTo>
                      <a:pt x="45" y="198"/>
                    </a:lnTo>
                    <a:lnTo>
                      <a:pt x="45" y="195"/>
                    </a:lnTo>
                    <a:lnTo>
                      <a:pt x="45" y="195"/>
                    </a:lnTo>
                    <a:lnTo>
                      <a:pt x="45" y="195"/>
                    </a:lnTo>
                    <a:lnTo>
                      <a:pt x="45" y="195"/>
                    </a:lnTo>
                    <a:lnTo>
                      <a:pt x="45" y="195"/>
                    </a:lnTo>
                    <a:lnTo>
                      <a:pt x="45" y="195"/>
                    </a:lnTo>
                    <a:lnTo>
                      <a:pt x="45" y="195"/>
                    </a:lnTo>
                    <a:close/>
                    <a:moveTo>
                      <a:pt x="48" y="250"/>
                    </a:moveTo>
                    <a:lnTo>
                      <a:pt x="52" y="247"/>
                    </a:lnTo>
                    <a:lnTo>
                      <a:pt x="49" y="247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48" y="250"/>
                    </a:lnTo>
                    <a:close/>
                    <a:moveTo>
                      <a:pt x="81" y="232"/>
                    </a:moveTo>
                    <a:lnTo>
                      <a:pt x="76" y="232"/>
                    </a:lnTo>
                    <a:lnTo>
                      <a:pt x="72" y="230"/>
                    </a:lnTo>
                    <a:lnTo>
                      <a:pt x="68" y="232"/>
                    </a:lnTo>
                    <a:lnTo>
                      <a:pt x="67" y="232"/>
                    </a:lnTo>
                    <a:lnTo>
                      <a:pt x="65" y="232"/>
                    </a:lnTo>
                    <a:lnTo>
                      <a:pt x="67" y="234"/>
                    </a:lnTo>
                    <a:lnTo>
                      <a:pt x="67" y="236"/>
                    </a:lnTo>
                    <a:lnTo>
                      <a:pt x="63" y="238"/>
                    </a:lnTo>
                    <a:lnTo>
                      <a:pt x="61" y="238"/>
                    </a:lnTo>
                    <a:lnTo>
                      <a:pt x="59" y="236"/>
                    </a:lnTo>
                    <a:lnTo>
                      <a:pt x="55" y="234"/>
                    </a:lnTo>
                    <a:lnTo>
                      <a:pt x="55" y="239"/>
                    </a:lnTo>
                    <a:lnTo>
                      <a:pt x="55" y="242"/>
                    </a:lnTo>
                    <a:lnTo>
                      <a:pt x="53" y="243"/>
                    </a:lnTo>
                    <a:lnTo>
                      <a:pt x="52" y="247"/>
                    </a:lnTo>
                    <a:lnTo>
                      <a:pt x="53" y="247"/>
                    </a:lnTo>
                    <a:lnTo>
                      <a:pt x="53" y="250"/>
                    </a:lnTo>
                    <a:lnTo>
                      <a:pt x="55" y="250"/>
                    </a:lnTo>
                    <a:lnTo>
                      <a:pt x="57" y="251"/>
                    </a:lnTo>
                    <a:lnTo>
                      <a:pt x="55" y="251"/>
                    </a:lnTo>
                    <a:lnTo>
                      <a:pt x="57" y="255"/>
                    </a:lnTo>
                    <a:lnTo>
                      <a:pt x="59" y="256"/>
                    </a:lnTo>
                    <a:lnTo>
                      <a:pt x="61" y="256"/>
                    </a:lnTo>
                    <a:lnTo>
                      <a:pt x="63" y="259"/>
                    </a:lnTo>
                    <a:lnTo>
                      <a:pt x="65" y="259"/>
                    </a:lnTo>
                    <a:lnTo>
                      <a:pt x="68" y="260"/>
                    </a:lnTo>
                    <a:lnTo>
                      <a:pt x="67" y="259"/>
                    </a:lnTo>
                    <a:lnTo>
                      <a:pt x="67" y="255"/>
                    </a:lnTo>
                    <a:lnTo>
                      <a:pt x="68" y="250"/>
                    </a:lnTo>
                    <a:lnTo>
                      <a:pt x="71" y="246"/>
                    </a:lnTo>
                    <a:lnTo>
                      <a:pt x="75" y="246"/>
                    </a:lnTo>
                    <a:lnTo>
                      <a:pt x="81" y="250"/>
                    </a:lnTo>
                    <a:lnTo>
                      <a:pt x="81" y="246"/>
                    </a:lnTo>
                    <a:lnTo>
                      <a:pt x="85" y="239"/>
                    </a:lnTo>
                    <a:lnTo>
                      <a:pt x="84" y="236"/>
                    </a:lnTo>
                    <a:lnTo>
                      <a:pt x="81" y="232"/>
                    </a:lnTo>
                    <a:lnTo>
                      <a:pt x="81" y="232"/>
                    </a:lnTo>
                    <a:lnTo>
                      <a:pt x="81" y="232"/>
                    </a:lnTo>
                    <a:lnTo>
                      <a:pt x="81" y="232"/>
                    </a:lnTo>
                    <a:lnTo>
                      <a:pt x="81" y="232"/>
                    </a:lnTo>
                    <a:lnTo>
                      <a:pt x="81" y="232"/>
                    </a:lnTo>
                    <a:lnTo>
                      <a:pt x="81" y="232"/>
                    </a:lnTo>
                    <a:close/>
                    <a:moveTo>
                      <a:pt x="49" y="299"/>
                    </a:moveTo>
                    <a:lnTo>
                      <a:pt x="49" y="300"/>
                    </a:lnTo>
                    <a:lnTo>
                      <a:pt x="52" y="303"/>
                    </a:lnTo>
                    <a:lnTo>
                      <a:pt x="52" y="299"/>
                    </a:lnTo>
                    <a:lnTo>
                      <a:pt x="49" y="295"/>
                    </a:lnTo>
                    <a:lnTo>
                      <a:pt x="49" y="299"/>
                    </a:lnTo>
                    <a:lnTo>
                      <a:pt x="49" y="299"/>
                    </a:lnTo>
                    <a:lnTo>
                      <a:pt x="49" y="299"/>
                    </a:lnTo>
                    <a:lnTo>
                      <a:pt x="49" y="299"/>
                    </a:lnTo>
                    <a:lnTo>
                      <a:pt x="49" y="299"/>
                    </a:lnTo>
                    <a:lnTo>
                      <a:pt x="49" y="299"/>
                    </a:lnTo>
                    <a:lnTo>
                      <a:pt x="49" y="299"/>
                    </a:lnTo>
                    <a:close/>
                    <a:moveTo>
                      <a:pt x="81" y="37"/>
                    </a:moveTo>
                    <a:lnTo>
                      <a:pt x="85" y="41"/>
                    </a:lnTo>
                    <a:lnTo>
                      <a:pt x="89" y="45"/>
                    </a:lnTo>
                    <a:lnTo>
                      <a:pt x="95" y="55"/>
                    </a:lnTo>
                    <a:lnTo>
                      <a:pt x="93" y="59"/>
                    </a:lnTo>
                    <a:lnTo>
                      <a:pt x="93" y="61"/>
                    </a:lnTo>
                    <a:lnTo>
                      <a:pt x="95" y="63"/>
                    </a:lnTo>
                    <a:lnTo>
                      <a:pt x="99" y="68"/>
                    </a:lnTo>
                    <a:lnTo>
                      <a:pt x="99" y="71"/>
                    </a:lnTo>
                    <a:lnTo>
                      <a:pt x="95" y="72"/>
                    </a:lnTo>
                    <a:lnTo>
                      <a:pt x="89" y="71"/>
                    </a:lnTo>
                    <a:lnTo>
                      <a:pt x="84" y="68"/>
                    </a:lnTo>
                    <a:lnTo>
                      <a:pt x="84" y="71"/>
                    </a:lnTo>
                    <a:lnTo>
                      <a:pt x="85" y="72"/>
                    </a:lnTo>
                    <a:lnTo>
                      <a:pt x="88" y="74"/>
                    </a:lnTo>
                    <a:lnTo>
                      <a:pt x="89" y="76"/>
                    </a:lnTo>
                    <a:lnTo>
                      <a:pt x="88" y="78"/>
                    </a:lnTo>
                    <a:lnTo>
                      <a:pt x="85" y="80"/>
                    </a:lnTo>
                    <a:lnTo>
                      <a:pt x="84" y="81"/>
                    </a:lnTo>
                    <a:lnTo>
                      <a:pt x="85" y="85"/>
                    </a:lnTo>
                    <a:lnTo>
                      <a:pt x="88" y="88"/>
                    </a:lnTo>
                    <a:lnTo>
                      <a:pt x="89" y="89"/>
                    </a:lnTo>
                    <a:lnTo>
                      <a:pt x="95" y="93"/>
                    </a:lnTo>
                    <a:lnTo>
                      <a:pt x="95" y="97"/>
                    </a:lnTo>
                    <a:lnTo>
                      <a:pt x="97" y="101"/>
                    </a:lnTo>
                    <a:lnTo>
                      <a:pt x="99" y="102"/>
                    </a:lnTo>
                    <a:lnTo>
                      <a:pt x="101" y="102"/>
                    </a:lnTo>
                    <a:lnTo>
                      <a:pt x="103" y="101"/>
                    </a:lnTo>
                    <a:lnTo>
                      <a:pt x="103" y="98"/>
                    </a:lnTo>
                    <a:lnTo>
                      <a:pt x="105" y="97"/>
                    </a:lnTo>
                    <a:lnTo>
                      <a:pt x="109" y="97"/>
                    </a:lnTo>
                    <a:lnTo>
                      <a:pt x="110" y="97"/>
                    </a:lnTo>
                    <a:lnTo>
                      <a:pt x="110" y="94"/>
                    </a:lnTo>
                    <a:lnTo>
                      <a:pt x="106" y="93"/>
                    </a:lnTo>
                    <a:lnTo>
                      <a:pt x="103" y="92"/>
                    </a:lnTo>
                    <a:lnTo>
                      <a:pt x="99" y="89"/>
                    </a:lnTo>
                    <a:lnTo>
                      <a:pt x="95" y="88"/>
                    </a:lnTo>
                    <a:lnTo>
                      <a:pt x="93" y="85"/>
                    </a:lnTo>
                    <a:lnTo>
                      <a:pt x="93" y="81"/>
                    </a:lnTo>
                    <a:lnTo>
                      <a:pt x="95" y="81"/>
                    </a:lnTo>
                    <a:lnTo>
                      <a:pt x="99" y="84"/>
                    </a:lnTo>
                    <a:lnTo>
                      <a:pt x="103" y="85"/>
                    </a:lnTo>
                    <a:lnTo>
                      <a:pt x="105" y="85"/>
                    </a:lnTo>
                    <a:lnTo>
                      <a:pt x="109" y="81"/>
                    </a:lnTo>
                    <a:lnTo>
                      <a:pt x="112" y="81"/>
                    </a:lnTo>
                    <a:lnTo>
                      <a:pt x="116" y="84"/>
                    </a:lnTo>
                    <a:lnTo>
                      <a:pt x="125" y="88"/>
                    </a:lnTo>
                    <a:lnTo>
                      <a:pt x="132" y="92"/>
                    </a:lnTo>
                    <a:lnTo>
                      <a:pt x="138" y="93"/>
                    </a:lnTo>
                    <a:lnTo>
                      <a:pt x="141" y="92"/>
                    </a:lnTo>
                    <a:lnTo>
                      <a:pt x="138" y="89"/>
                    </a:lnTo>
                    <a:lnTo>
                      <a:pt x="137" y="85"/>
                    </a:lnTo>
                    <a:lnTo>
                      <a:pt x="138" y="81"/>
                    </a:lnTo>
                    <a:lnTo>
                      <a:pt x="141" y="78"/>
                    </a:lnTo>
                    <a:lnTo>
                      <a:pt x="142" y="76"/>
                    </a:lnTo>
                    <a:lnTo>
                      <a:pt x="146" y="74"/>
                    </a:lnTo>
                    <a:lnTo>
                      <a:pt x="152" y="76"/>
                    </a:lnTo>
                    <a:lnTo>
                      <a:pt x="150" y="74"/>
                    </a:lnTo>
                    <a:lnTo>
                      <a:pt x="154" y="74"/>
                    </a:lnTo>
                    <a:lnTo>
                      <a:pt x="156" y="74"/>
                    </a:lnTo>
                    <a:lnTo>
                      <a:pt x="154" y="72"/>
                    </a:lnTo>
                    <a:lnTo>
                      <a:pt x="160" y="72"/>
                    </a:lnTo>
                    <a:lnTo>
                      <a:pt x="160" y="71"/>
                    </a:lnTo>
                    <a:lnTo>
                      <a:pt x="162" y="68"/>
                    </a:lnTo>
                    <a:lnTo>
                      <a:pt x="160" y="68"/>
                    </a:lnTo>
                    <a:lnTo>
                      <a:pt x="158" y="71"/>
                    </a:lnTo>
                    <a:lnTo>
                      <a:pt x="156" y="71"/>
                    </a:lnTo>
                    <a:lnTo>
                      <a:pt x="156" y="68"/>
                    </a:lnTo>
                    <a:lnTo>
                      <a:pt x="152" y="64"/>
                    </a:lnTo>
                    <a:lnTo>
                      <a:pt x="149" y="63"/>
                    </a:lnTo>
                    <a:lnTo>
                      <a:pt x="146" y="61"/>
                    </a:lnTo>
                    <a:lnTo>
                      <a:pt x="146" y="59"/>
                    </a:lnTo>
                    <a:lnTo>
                      <a:pt x="146" y="53"/>
                    </a:lnTo>
                    <a:lnTo>
                      <a:pt x="145" y="51"/>
                    </a:lnTo>
                    <a:lnTo>
                      <a:pt x="142" y="55"/>
                    </a:lnTo>
                    <a:lnTo>
                      <a:pt x="141" y="57"/>
                    </a:lnTo>
                    <a:lnTo>
                      <a:pt x="137" y="57"/>
                    </a:lnTo>
                    <a:lnTo>
                      <a:pt x="136" y="57"/>
                    </a:lnTo>
                    <a:lnTo>
                      <a:pt x="132" y="55"/>
                    </a:lnTo>
                    <a:lnTo>
                      <a:pt x="129" y="55"/>
                    </a:lnTo>
                    <a:lnTo>
                      <a:pt x="128" y="55"/>
                    </a:lnTo>
                    <a:lnTo>
                      <a:pt x="125" y="55"/>
                    </a:lnTo>
                    <a:lnTo>
                      <a:pt x="124" y="53"/>
                    </a:lnTo>
                    <a:lnTo>
                      <a:pt x="122" y="53"/>
                    </a:lnTo>
                    <a:lnTo>
                      <a:pt x="106" y="45"/>
                    </a:lnTo>
                    <a:lnTo>
                      <a:pt x="88" y="35"/>
                    </a:lnTo>
                    <a:lnTo>
                      <a:pt x="81" y="31"/>
                    </a:lnTo>
                    <a:lnTo>
                      <a:pt x="80" y="31"/>
                    </a:lnTo>
                    <a:lnTo>
                      <a:pt x="79" y="31"/>
                    </a:lnTo>
                    <a:lnTo>
                      <a:pt x="80" y="35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1" y="37"/>
                    </a:lnTo>
                    <a:lnTo>
                      <a:pt x="81" y="37"/>
                    </a:lnTo>
                    <a:close/>
                    <a:moveTo>
                      <a:pt x="105" y="162"/>
                    </a:moveTo>
                    <a:lnTo>
                      <a:pt x="105" y="163"/>
                    </a:lnTo>
                    <a:lnTo>
                      <a:pt x="106" y="165"/>
                    </a:lnTo>
                    <a:lnTo>
                      <a:pt x="106" y="167"/>
                    </a:lnTo>
                    <a:lnTo>
                      <a:pt x="109" y="167"/>
                    </a:lnTo>
                    <a:lnTo>
                      <a:pt x="109" y="163"/>
                    </a:lnTo>
                    <a:lnTo>
                      <a:pt x="106" y="163"/>
                    </a:lnTo>
                    <a:lnTo>
                      <a:pt x="106" y="159"/>
                    </a:lnTo>
                    <a:lnTo>
                      <a:pt x="105" y="162"/>
                    </a:lnTo>
                    <a:lnTo>
                      <a:pt x="105" y="162"/>
                    </a:lnTo>
                    <a:lnTo>
                      <a:pt x="105" y="162"/>
                    </a:lnTo>
                    <a:lnTo>
                      <a:pt x="105" y="162"/>
                    </a:lnTo>
                    <a:lnTo>
                      <a:pt x="105" y="162"/>
                    </a:lnTo>
                    <a:lnTo>
                      <a:pt x="105" y="162"/>
                    </a:lnTo>
                    <a:lnTo>
                      <a:pt x="105" y="162"/>
                    </a:lnTo>
                    <a:close/>
                    <a:moveTo>
                      <a:pt x="154" y="59"/>
                    </a:moveTo>
                    <a:lnTo>
                      <a:pt x="154" y="53"/>
                    </a:lnTo>
                    <a:lnTo>
                      <a:pt x="158" y="51"/>
                    </a:lnTo>
                    <a:lnTo>
                      <a:pt x="160" y="49"/>
                    </a:lnTo>
                    <a:lnTo>
                      <a:pt x="158" y="49"/>
                    </a:lnTo>
                    <a:lnTo>
                      <a:pt x="154" y="48"/>
                    </a:lnTo>
                    <a:lnTo>
                      <a:pt x="152" y="51"/>
                    </a:lnTo>
                    <a:lnTo>
                      <a:pt x="152" y="57"/>
                    </a:lnTo>
                    <a:lnTo>
                      <a:pt x="152" y="61"/>
                    </a:lnTo>
                    <a:lnTo>
                      <a:pt x="154" y="61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lnTo>
                      <a:pt x="154" y="59"/>
                    </a:lnTo>
                    <a:close/>
                    <a:moveTo>
                      <a:pt x="177" y="31"/>
                    </a:moveTo>
                    <a:lnTo>
                      <a:pt x="176" y="35"/>
                    </a:lnTo>
                    <a:lnTo>
                      <a:pt x="173" y="35"/>
                    </a:lnTo>
                    <a:lnTo>
                      <a:pt x="172" y="35"/>
                    </a:lnTo>
                    <a:lnTo>
                      <a:pt x="168" y="31"/>
                    </a:lnTo>
                    <a:lnTo>
                      <a:pt x="169" y="35"/>
                    </a:lnTo>
                    <a:lnTo>
                      <a:pt x="169" y="36"/>
                    </a:lnTo>
                    <a:lnTo>
                      <a:pt x="169" y="37"/>
                    </a:lnTo>
                    <a:lnTo>
                      <a:pt x="168" y="37"/>
                    </a:lnTo>
                    <a:lnTo>
                      <a:pt x="166" y="41"/>
                    </a:lnTo>
                    <a:lnTo>
                      <a:pt x="166" y="44"/>
                    </a:lnTo>
                    <a:lnTo>
                      <a:pt x="166" y="45"/>
                    </a:lnTo>
                    <a:lnTo>
                      <a:pt x="164" y="48"/>
                    </a:lnTo>
                    <a:lnTo>
                      <a:pt x="166" y="49"/>
                    </a:lnTo>
                    <a:lnTo>
                      <a:pt x="169" y="44"/>
                    </a:lnTo>
                    <a:lnTo>
                      <a:pt x="169" y="41"/>
                    </a:lnTo>
                    <a:lnTo>
                      <a:pt x="169" y="40"/>
                    </a:lnTo>
                    <a:lnTo>
                      <a:pt x="172" y="40"/>
                    </a:lnTo>
                    <a:lnTo>
                      <a:pt x="173" y="37"/>
                    </a:lnTo>
                    <a:lnTo>
                      <a:pt x="177" y="35"/>
                    </a:lnTo>
                    <a:lnTo>
                      <a:pt x="181" y="32"/>
                    </a:lnTo>
                    <a:lnTo>
                      <a:pt x="181" y="31"/>
                    </a:lnTo>
                    <a:lnTo>
                      <a:pt x="180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lnTo>
                      <a:pt x="177" y="31"/>
                    </a:lnTo>
                    <a:close/>
                    <a:moveTo>
                      <a:pt x="172" y="61"/>
                    </a:moveTo>
                    <a:lnTo>
                      <a:pt x="172" y="59"/>
                    </a:lnTo>
                    <a:lnTo>
                      <a:pt x="169" y="61"/>
                    </a:lnTo>
                    <a:lnTo>
                      <a:pt x="172" y="61"/>
                    </a:lnTo>
                    <a:lnTo>
                      <a:pt x="172" y="61"/>
                    </a:lnTo>
                    <a:lnTo>
                      <a:pt x="172" y="61"/>
                    </a:lnTo>
                    <a:lnTo>
                      <a:pt x="172" y="61"/>
                    </a:lnTo>
                    <a:lnTo>
                      <a:pt x="172" y="61"/>
                    </a:lnTo>
                    <a:lnTo>
                      <a:pt x="172" y="61"/>
                    </a:lnTo>
                    <a:lnTo>
                      <a:pt x="172" y="61"/>
                    </a:lnTo>
                    <a:close/>
                    <a:moveTo>
                      <a:pt x="193" y="17"/>
                    </a:moveTo>
                    <a:lnTo>
                      <a:pt x="190" y="21"/>
                    </a:lnTo>
                    <a:lnTo>
                      <a:pt x="189" y="24"/>
                    </a:lnTo>
                    <a:lnTo>
                      <a:pt x="189" y="27"/>
                    </a:lnTo>
                    <a:lnTo>
                      <a:pt x="189" y="28"/>
                    </a:lnTo>
                    <a:lnTo>
                      <a:pt x="190" y="28"/>
                    </a:lnTo>
                    <a:lnTo>
                      <a:pt x="193" y="24"/>
                    </a:lnTo>
                    <a:lnTo>
                      <a:pt x="195" y="17"/>
                    </a:lnTo>
                    <a:lnTo>
                      <a:pt x="194" y="17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17"/>
                    </a:lnTo>
                    <a:lnTo>
                      <a:pt x="193" y="17"/>
                    </a:lnTo>
                    <a:close/>
                    <a:moveTo>
                      <a:pt x="207" y="0"/>
                    </a:moveTo>
                    <a:lnTo>
                      <a:pt x="207" y="4"/>
                    </a:lnTo>
                    <a:lnTo>
                      <a:pt x="209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207" y="0"/>
                    </a:lnTo>
                    <a:close/>
                    <a:moveTo>
                      <a:pt x="206" y="7"/>
                    </a:moveTo>
                    <a:lnTo>
                      <a:pt x="207" y="4"/>
                    </a:lnTo>
                    <a:lnTo>
                      <a:pt x="206" y="5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lnTo>
                      <a:pt x="206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29">
                <a:extLst>
                  <a:ext uri="{FF2B5EF4-FFF2-40B4-BE49-F238E27FC236}">
                    <a16:creationId xmlns:a16="http://schemas.microsoft.com/office/drawing/2014/main" id="{6191B17C-0CA7-459E-85FA-AF4ED65612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1997" y="3335344"/>
                <a:ext cx="238125" cy="374651"/>
              </a:xfrm>
              <a:custGeom>
                <a:avLst/>
                <a:gdLst>
                  <a:gd name="T0" fmla="*/ 62 w 150"/>
                  <a:gd name="T1" fmla="*/ 231 h 236"/>
                  <a:gd name="T2" fmla="*/ 83 w 150"/>
                  <a:gd name="T3" fmla="*/ 218 h 236"/>
                  <a:gd name="T4" fmla="*/ 33 w 150"/>
                  <a:gd name="T5" fmla="*/ 137 h 236"/>
                  <a:gd name="T6" fmla="*/ 26 w 150"/>
                  <a:gd name="T7" fmla="*/ 149 h 236"/>
                  <a:gd name="T8" fmla="*/ 8 w 150"/>
                  <a:gd name="T9" fmla="*/ 174 h 236"/>
                  <a:gd name="T10" fmla="*/ 21 w 150"/>
                  <a:gd name="T11" fmla="*/ 162 h 236"/>
                  <a:gd name="T12" fmla="*/ 35 w 150"/>
                  <a:gd name="T13" fmla="*/ 147 h 236"/>
                  <a:gd name="T14" fmla="*/ 35 w 150"/>
                  <a:gd name="T15" fmla="*/ 118 h 236"/>
                  <a:gd name="T16" fmla="*/ 35 w 150"/>
                  <a:gd name="T17" fmla="*/ 114 h 236"/>
                  <a:gd name="T18" fmla="*/ 51 w 150"/>
                  <a:gd name="T19" fmla="*/ 108 h 236"/>
                  <a:gd name="T20" fmla="*/ 61 w 150"/>
                  <a:gd name="T21" fmla="*/ 105 h 236"/>
                  <a:gd name="T22" fmla="*/ 43 w 150"/>
                  <a:gd name="T23" fmla="*/ 77 h 236"/>
                  <a:gd name="T24" fmla="*/ 47 w 150"/>
                  <a:gd name="T25" fmla="*/ 88 h 236"/>
                  <a:gd name="T26" fmla="*/ 69 w 150"/>
                  <a:gd name="T27" fmla="*/ 90 h 236"/>
                  <a:gd name="T28" fmla="*/ 75 w 150"/>
                  <a:gd name="T29" fmla="*/ 86 h 236"/>
                  <a:gd name="T30" fmla="*/ 101 w 150"/>
                  <a:gd name="T31" fmla="*/ 104 h 236"/>
                  <a:gd name="T32" fmla="*/ 93 w 150"/>
                  <a:gd name="T33" fmla="*/ 92 h 236"/>
                  <a:gd name="T34" fmla="*/ 87 w 150"/>
                  <a:gd name="T35" fmla="*/ 90 h 236"/>
                  <a:gd name="T36" fmla="*/ 70 w 150"/>
                  <a:gd name="T37" fmla="*/ 84 h 236"/>
                  <a:gd name="T38" fmla="*/ 55 w 150"/>
                  <a:gd name="T39" fmla="*/ 53 h 236"/>
                  <a:gd name="T40" fmla="*/ 62 w 150"/>
                  <a:gd name="T41" fmla="*/ 21 h 236"/>
                  <a:gd name="T42" fmla="*/ 51 w 150"/>
                  <a:gd name="T43" fmla="*/ 7 h 236"/>
                  <a:gd name="T44" fmla="*/ 33 w 150"/>
                  <a:gd name="T45" fmla="*/ 20 h 236"/>
                  <a:gd name="T46" fmla="*/ 26 w 150"/>
                  <a:gd name="T47" fmla="*/ 47 h 236"/>
                  <a:gd name="T48" fmla="*/ 62 w 150"/>
                  <a:gd name="T49" fmla="*/ 69 h 236"/>
                  <a:gd name="T50" fmla="*/ 62 w 150"/>
                  <a:gd name="T51" fmla="*/ 69 h 236"/>
                  <a:gd name="T52" fmla="*/ 66 w 150"/>
                  <a:gd name="T53" fmla="*/ 93 h 236"/>
                  <a:gd name="T54" fmla="*/ 74 w 150"/>
                  <a:gd name="T55" fmla="*/ 149 h 236"/>
                  <a:gd name="T56" fmla="*/ 86 w 150"/>
                  <a:gd name="T57" fmla="*/ 128 h 236"/>
                  <a:gd name="T58" fmla="*/ 73 w 150"/>
                  <a:gd name="T59" fmla="*/ 134 h 236"/>
                  <a:gd name="T60" fmla="*/ 147 w 150"/>
                  <a:gd name="T61" fmla="*/ 189 h 236"/>
                  <a:gd name="T62" fmla="*/ 143 w 150"/>
                  <a:gd name="T63" fmla="*/ 171 h 236"/>
                  <a:gd name="T64" fmla="*/ 130 w 150"/>
                  <a:gd name="T65" fmla="*/ 166 h 236"/>
                  <a:gd name="T66" fmla="*/ 119 w 150"/>
                  <a:gd name="T67" fmla="*/ 181 h 236"/>
                  <a:gd name="T68" fmla="*/ 106 w 150"/>
                  <a:gd name="T69" fmla="*/ 191 h 236"/>
                  <a:gd name="T70" fmla="*/ 91 w 150"/>
                  <a:gd name="T71" fmla="*/ 189 h 236"/>
                  <a:gd name="T72" fmla="*/ 79 w 150"/>
                  <a:gd name="T73" fmla="*/ 211 h 236"/>
                  <a:gd name="T74" fmla="*/ 93 w 150"/>
                  <a:gd name="T75" fmla="*/ 201 h 236"/>
                  <a:gd name="T76" fmla="*/ 103 w 150"/>
                  <a:gd name="T77" fmla="*/ 197 h 236"/>
                  <a:gd name="T78" fmla="*/ 126 w 150"/>
                  <a:gd name="T79" fmla="*/ 232 h 236"/>
                  <a:gd name="T80" fmla="*/ 132 w 150"/>
                  <a:gd name="T81" fmla="*/ 218 h 236"/>
                  <a:gd name="T82" fmla="*/ 144 w 150"/>
                  <a:gd name="T83" fmla="*/ 214 h 236"/>
                  <a:gd name="T84" fmla="*/ 148 w 150"/>
                  <a:gd name="T85" fmla="*/ 197 h 236"/>
                  <a:gd name="T86" fmla="*/ 87 w 150"/>
                  <a:gd name="T87" fmla="*/ 145 h 236"/>
                  <a:gd name="T88" fmla="*/ 83 w 150"/>
                  <a:gd name="T89" fmla="*/ 167 h 236"/>
                  <a:gd name="T90" fmla="*/ 95 w 150"/>
                  <a:gd name="T91" fmla="*/ 149 h 236"/>
                  <a:gd name="T92" fmla="*/ 99 w 150"/>
                  <a:gd name="T93" fmla="*/ 122 h 236"/>
                  <a:gd name="T94" fmla="*/ 90 w 150"/>
                  <a:gd name="T95" fmla="*/ 122 h 236"/>
                  <a:gd name="T96" fmla="*/ 105 w 150"/>
                  <a:gd name="T97" fmla="*/ 147 h 236"/>
                  <a:gd name="T98" fmla="*/ 99 w 150"/>
                  <a:gd name="T99" fmla="*/ 162 h 236"/>
                  <a:gd name="T100" fmla="*/ 103 w 150"/>
                  <a:gd name="T101" fmla="*/ 93 h 236"/>
                  <a:gd name="T102" fmla="*/ 117 w 150"/>
                  <a:gd name="T103" fmla="*/ 162 h 236"/>
                  <a:gd name="T104" fmla="*/ 106 w 150"/>
                  <a:gd name="T105" fmla="*/ 165 h 236"/>
                  <a:gd name="T106" fmla="*/ 118 w 150"/>
                  <a:gd name="T107" fmla="*/ 130 h 236"/>
                  <a:gd name="T108" fmla="*/ 114 w 150"/>
                  <a:gd name="T109" fmla="*/ 140 h 236"/>
                  <a:gd name="T110" fmla="*/ 122 w 150"/>
                  <a:gd name="T111" fmla="*/ 144 h 236"/>
                  <a:gd name="T112" fmla="*/ 130 w 150"/>
                  <a:gd name="T113" fmla="*/ 134 h 236"/>
                  <a:gd name="T114" fmla="*/ 118 w 150"/>
                  <a:gd name="T115" fmla="*/ 110 h 236"/>
                  <a:gd name="T116" fmla="*/ 113 w 150"/>
                  <a:gd name="T117" fmla="*/ 12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0" h="236">
                    <a:moveTo>
                      <a:pt x="62" y="231"/>
                    </a:moveTo>
                    <a:lnTo>
                      <a:pt x="65" y="231"/>
                    </a:lnTo>
                    <a:lnTo>
                      <a:pt x="69" y="232"/>
                    </a:lnTo>
                    <a:lnTo>
                      <a:pt x="69" y="231"/>
                    </a:lnTo>
                    <a:lnTo>
                      <a:pt x="69" y="228"/>
                    </a:lnTo>
                    <a:lnTo>
                      <a:pt x="62" y="228"/>
                    </a:lnTo>
                    <a:lnTo>
                      <a:pt x="62" y="231"/>
                    </a:lnTo>
                    <a:lnTo>
                      <a:pt x="62" y="231"/>
                    </a:lnTo>
                    <a:lnTo>
                      <a:pt x="62" y="231"/>
                    </a:lnTo>
                    <a:lnTo>
                      <a:pt x="62" y="231"/>
                    </a:lnTo>
                    <a:lnTo>
                      <a:pt x="62" y="231"/>
                    </a:lnTo>
                    <a:lnTo>
                      <a:pt x="62" y="231"/>
                    </a:lnTo>
                    <a:lnTo>
                      <a:pt x="62" y="231"/>
                    </a:lnTo>
                    <a:close/>
                    <a:moveTo>
                      <a:pt x="75" y="218"/>
                    </a:moveTo>
                    <a:lnTo>
                      <a:pt x="74" y="218"/>
                    </a:lnTo>
                    <a:lnTo>
                      <a:pt x="75" y="219"/>
                    </a:lnTo>
                    <a:lnTo>
                      <a:pt x="78" y="222"/>
                    </a:lnTo>
                    <a:lnTo>
                      <a:pt x="79" y="222"/>
                    </a:lnTo>
                    <a:lnTo>
                      <a:pt x="82" y="219"/>
                    </a:lnTo>
                    <a:lnTo>
                      <a:pt x="83" y="218"/>
                    </a:lnTo>
                    <a:lnTo>
                      <a:pt x="79" y="215"/>
                    </a:lnTo>
                    <a:lnTo>
                      <a:pt x="75" y="218"/>
                    </a:lnTo>
                    <a:lnTo>
                      <a:pt x="75" y="218"/>
                    </a:lnTo>
                    <a:lnTo>
                      <a:pt x="75" y="218"/>
                    </a:lnTo>
                    <a:lnTo>
                      <a:pt x="75" y="218"/>
                    </a:lnTo>
                    <a:lnTo>
                      <a:pt x="75" y="218"/>
                    </a:lnTo>
                    <a:lnTo>
                      <a:pt x="75" y="218"/>
                    </a:lnTo>
                    <a:lnTo>
                      <a:pt x="75" y="218"/>
                    </a:lnTo>
                    <a:close/>
                    <a:moveTo>
                      <a:pt x="33" y="140"/>
                    </a:moveTo>
                    <a:lnTo>
                      <a:pt x="33" y="137"/>
                    </a:lnTo>
                    <a:lnTo>
                      <a:pt x="33" y="134"/>
                    </a:lnTo>
                    <a:lnTo>
                      <a:pt x="33" y="132"/>
                    </a:lnTo>
                    <a:lnTo>
                      <a:pt x="30" y="136"/>
                    </a:lnTo>
                    <a:lnTo>
                      <a:pt x="30" y="137"/>
                    </a:lnTo>
                    <a:lnTo>
                      <a:pt x="33" y="144"/>
                    </a:lnTo>
                    <a:lnTo>
                      <a:pt x="30" y="141"/>
                    </a:lnTo>
                    <a:lnTo>
                      <a:pt x="29" y="140"/>
                    </a:lnTo>
                    <a:lnTo>
                      <a:pt x="30" y="145"/>
                    </a:lnTo>
                    <a:lnTo>
                      <a:pt x="29" y="149"/>
                    </a:lnTo>
                    <a:lnTo>
                      <a:pt x="26" y="149"/>
                    </a:lnTo>
                    <a:lnTo>
                      <a:pt x="25" y="150"/>
                    </a:lnTo>
                    <a:lnTo>
                      <a:pt x="25" y="153"/>
                    </a:lnTo>
                    <a:lnTo>
                      <a:pt x="22" y="153"/>
                    </a:lnTo>
                    <a:lnTo>
                      <a:pt x="22" y="154"/>
                    </a:lnTo>
                    <a:lnTo>
                      <a:pt x="21" y="157"/>
                    </a:lnTo>
                    <a:lnTo>
                      <a:pt x="21" y="158"/>
                    </a:lnTo>
                    <a:lnTo>
                      <a:pt x="17" y="162"/>
                    </a:lnTo>
                    <a:lnTo>
                      <a:pt x="12" y="170"/>
                    </a:lnTo>
                    <a:lnTo>
                      <a:pt x="9" y="170"/>
                    </a:lnTo>
                    <a:lnTo>
                      <a:pt x="8" y="174"/>
                    </a:lnTo>
                    <a:lnTo>
                      <a:pt x="4" y="178"/>
                    </a:lnTo>
                    <a:lnTo>
                      <a:pt x="0" y="183"/>
                    </a:lnTo>
                    <a:lnTo>
                      <a:pt x="0" y="187"/>
                    </a:lnTo>
                    <a:lnTo>
                      <a:pt x="5" y="181"/>
                    </a:lnTo>
                    <a:lnTo>
                      <a:pt x="9" y="178"/>
                    </a:lnTo>
                    <a:lnTo>
                      <a:pt x="13" y="175"/>
                    </a:lnTo>
                    <a:lnTo>
                      <a:pt x="18" y="167"/>
                    </a:lnTo>
                    <a:lnTo>
                      <a:pt x="22" y="165"/>
                    </a:lnTo>
                    <a:lnTo>
                      <a:pt x="22" y="162"/>
                    </a:lnTo>
                    <a:lnTo>
                      <a:pt x="21" y="162"/>
                    </a:lnTo>
                    <a:lnTo>
                      <a:pt x="22" y="161"/>
                    </a:lnTo>
                    <a:lnTo>
                      <a:pt x="22" y="158"/>
                    </a:lnTo>
                    <a:lnTo>
                      <a:pt x="25" y="157"/>
                    </a:lnTo>
                    <a:lnTo>
                      <a:pt x="26" y="157"/>
                    </a:lnTo>
                    <a:lnTo>
                      <a:pt x="29" y="157"/>
                    </a:lnTo>
                    <a:lnTo>
                      <a:pt x="30" y="153"/>
                    </a:lnTo>
                    <a:lnTo>
                      <a:pt x="33" y="150"/>
                    </a:lnTo>
                    <a:lnTo>
                      <a:pt x="34" y="150"/>
                    </a:lnTo>
                    <a:lnTo>
                      <a:pt x="35" y="149"/>
                    </a:lnTo>
                    <a:lnTo>
                      <a:pt x="35" y="147"/>
                    </a:lnTo>
                    <a:lnTo>
                      <a:pt x="34" y="144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3" y="140"/>
                    </a:lnTo>
                    <a:close/>
                    <a:moveTo>
                      <a:pt x="35" y="114"/>
                    </a:moveTo>
                    <a:lnTo>
                      <a:pt x="35" y="118"/>
                    </a:lnTo>
                    <a:lnTo>
                      <a:pt x="38" y="121"/>
                    </a:lnTo>
                    <a:lnTo>
                      <a:pt x="43" y="121"/>
                    </a:lnTo>
                    <a:lnTo>
                      <a:pt x="43" y="118"/>
                    </a:lnTo>
                    <a:lnTo>
                      <a:pt x="38" y="117"/>
                    </a:lnTo>
                    <a:lnTo>
                      <a:pt x="35" y="114"/>
                    </a:lnTo>
                    <a:lnTo>
                      <a:pt x="35" y="114"/>
                    </a:lnTo>
                    <a:lnTo>
                      <a:pt x="35" y="114"/>
                    </a:lnTo>
                    <a:lnTo>
                      <a:pt x="35" y="114"/>
                    </a:lnTo>
                    <a:lnTo>
                      <a:pt x="35" y="114"/>
                    </a:lnTo>
                    <a:lnTo>
                      <a:pt x="35" y="114"/>
                    </a:lnTo>
                    <a:lnTo>
                      <a:pt x="35" y="114"/>
                    </a:lnTo>
                    <a:close/>
                    <a:moveTo>
                      <a:pt x="61" y="105"/>
                    </a:moveTo>
                    <a:lnTo>
                      <a:pt x="59" y="100"/>
                    </a:lnTo>
                    <a:lnTo>
                      <a:pt x="57" y="96"/>
                    </a:lnTo>
                    <a:lnTo>
                      <a:pt x="49" y="93"/>
                    </a:lnTo>
                    <a:lnTo>
                      <a:pt x="43" y="93"/>
                    </a:lnTo>
                    <a:lnTo>
                      <a:pt x="42" y="93"/>
                    </a:lnTo>
                    <a:lnTo>
                      <a:pt x="46" y="97"/>
                    </a:lnTo>
                    <a:lnTo>
                      <a:pt x="47" y="104"/>
                    </a:lnTo>
                    <a:lnTo>
                      <a:pt x="51" y="108"/>
                    </a:lnTo>
                    <a:lnTo>
                      <a:pt x="55" y="114"/>
                    </a:lnTo>
                    <a:lnTo>
                      <a:pt x="59" y="117"/>
                    </a:lnTo>
                    <a:lnTo>
                      <a:pt x="61" y="114"/>
                    </a:lnTo>
                    <a:lnTo>
                      <a:pt x="62" y="109"/>
                    </a:lnTo>
                    <a:lnTo>
                      <a:pt x="61" y="105"/>
                    </a:lnTo>
                    <a:lnTo>
                      <a:pt x="61" y="105"/>
                    </a:lnTo>
                    <a:lnTo>
                      <a:pt x="61" y="105"/>
                    </a:lnTo>
                    <a:lnTo>
                      <a:pt x="61" y="105"/>
                    </a:lnTo>
                    <a:lnTo>
                      <a:pt x="61" y="105"/>
                    </a:lnTo>
                    <a:lnTo>
                      <a:pt x="61" y="105"/>
                    </a:lnTo>
                    <a:lnTo>
                      <a:pt x="61" y="105"/>
                    </a:lnTo>
                    <a:close/>
                    <a:moveTo>
                      <a:pt x="30" y="56"/>
                    </a:moveTo>
                    <a:lnTo>
                      <a:pt x="30" y="60"/>
                    </a:lnTo>
                    <a:lnTo>
                      <a:pt x="34" y="67"/>
                    </a:lnTo>
                    <a:lnTo>
                      <a:pt x="35" y="69"/>
                    </a:lnTo>
                    <a:lnTo>
                      <a:pt x="38" y="71"/>
                    </a:lnTo>
                    <a:lnTo>
                      <a:pt x="38" y="73"/>
                    </a:lnTo>
                    <a:lnTo>
                      <a:pt x="39" y="74"/>
                    </a:lnTo>
                    <a:lnTo>
                      <a:pt x="39" y="77"/>
                    </a:lnTo>
                    <a:lnTo>
                      <a:pt x="43" y="77"/>
                    </a:lnTo>
                    <a:lnTo>
                      <a:pt x="43" y="74"/>
                    </a:lnTo>
                    <a:lnTo>
                      <a:pt x="42" y="69"/>
                    </a:lnTo>
                    <a:lnTo>
                      <a:pt x="47" y="71"/>
                    </a:lnTo>
                    <a:lnTo>
                      <a:pt x="49" y="73"/>
                    </a:lnTo>
                    <a:lnTo>
                      <a:pt x="49" y="77"/>
                    </a:lnTo>
                    <a:lnTo>
                      <a:pt x="46" y="78"/>
                    </a:lnTo>
                    <a:lnTo>
                      <a:pt x="43" y="80"/>
                    </a:lnTo>
                    <a:lnTo>
                      <a:pt x="43" y="84"/>
                    </a:lnTo>
                    <a:lnTo>
                      <a:pt x="46" y="88"/>
                    </a:lnTo>
                    <a:lnTo>
                      <a:pt x="47" y="88"/>
                    </a:lnTo>
                    <a:lnTo>
                      <a:pt x="46" y="86"/>
                    </a:lnTo>
                    <a:lnTo>
                      <a:pt x="49" y="86"/>
                    </a:lnTo>
                    <a:lnTo>
                      <a:pt x="49" y="90"/>
                    </a:lnTo>
                    <a:lnTo>
                      <a:pt x="51" y="88"/>
                    </a:lnTo>
                    <a:lnTo>
                      <a:pt x="51" y="92"/>
                    </a:lnTo>
                    <a:lnTo>
                      <a:pt x="55" y="92"/>
                    </a:lnTo>
                    <a:lnTo>
                      <a:pt x="57" y="90"/>
                    </a:lnTo>
                    <a:lnTo>
                      <a:pt x="61" y="86"/>
                    </a:lnTo>
                    <a:lnTo>
                      <a:pt x="62" y="86"/>
                    </a:lnTo>
                    <a:lnTo>
                      <a:pt x="69" y="90"/>
                    </a:lnTo>
                    <a:lnTo>
                      <a:pt x="74" y="93"/>
                    </a:lnTo>
                    <a:lnTo>
                      <a:pt x="75" y="97"/>
                    </a:lnTo>
                    <a:lnTo>
                      <a:pt x="78" y="100"/>
                    </a:lnTo>
                    <a:lnTo>
                      <a:pt x="79" y="97"/>
                    </a:lnTo>
                    <a:lnTo>
                      <a:pt x="78" y="96"/>
                    </a:lnTo>
                    <a:lnTo>
                      <a:pt x="78" y="93"/>
                    </a:lnTo>
                    <a:lnTo>
                      <a:pt x="78" y="92"/>
                    </a:lnTo>
                    <a:lnTo>
                      <a:pt x="75" y="90"/>
                    </a:lnTo>
                    <a:lnTo>
                      <a:pt x="74" y="86"/>
                    </a:lnTo>
                    <a:lnTo>
                      <a:pt x="75" y="86"/>
                    </a:lnTo>
                    <a:lnTo>
                      <a:pt x="78" y="88"/>
                    </a:lnTo>
                    <a:lnTo>
                      <a:pt x="82" y="92"/>
                    </a:lnTo>
                    <a:lnTo>
                      <a:pt x="86" y="93"/>
                    </a:lnTo>
                    <a:lnTo>
                      <a:pt x="90" y="97"/>
                    </a:lnTo>
                    <a:lnTo>
                      <a:pt x="90" y="100"/>
                    </a:lnTo>
                    <a:lnTo>
                      <a:pt x="90" y="101"/>
                    </a:lnTo>
                    <a:lnTo>
                      <a:pt x="95" y="104"/>
                    </a:lnTo>
                    <a:lnTo>
                      <a:pt x="95" y="105"/>
                    </a:lnTo>
                    <a:lnTo>
                      <a:pt x="97" y="105"/>
                    </a:lnTo>
                    <a:lnTo>
                      <a:pt x="101" y="104"/>
                    </a:lnTo>
                    <a:lnTo>
                      <a:pt x="99" y="105"/>
                    </a:lnTo>
                    <a:lnTo>
                      <a:pt x="99" y="108"/>
                    </a:lnTo>
                    <a:lnTo>
                      <a:pt x="101" y="110"/>
                    </a:lnTo>
                    <a:lnTo>
                      <a:pt x="103" y="110"/>
                    </a:lnTo>
                    <a:lnTo>
                      <a:pt x="103" y="108"/>
                    </a:lnTo>
                    <a:lnTo>
                      <a:pt x="103" y="104"/>
                    </a:lnTo>
                    <a:lnTo>
                      <a:pt x="101" y="100"/>
                    </a:lnTo>
                    <a:lnTo>
                      <a:pt x="97" y="101"/>
                    </a:lnTo>
                    <a:lnTo>
                      <a:pt x="97" y="97"/>
                    </a:lnTo>
                    <a:lnTo>
                      <a:pt x="93" y="92"/>
                    </a:lnTo>
                    <a:lnTo>
                      <a:pt x="91" y="92"/>
                    </a:lnTo>
                    <a:lnTo>
                      <a:pt x="93" y="90"/>
                    </a:lnTo>
                    <a:lnTo>
                      <a:pt x="99" y="90"/>
                    </a:lnTo>
                    <a:lnTo>
                      <a:pt x="97" y="88"/>
                    </a:lnTo>
                    <a:lnTo>
                      <a:pt x="93" y="86"/>
                    </a:lnTo>
                    <a:lnTo>
                      <a:pt x="90" y="84"/>
                    </a:lnTo>
                    <a:lnTo>
                      <a:pt x="87" y="82"/>
                    </a:lnTo>
                    <a:lnTo>
                      <a:pt x="87" y="86"/>
                    </a:lnTo>
                    <a:lnTo>
                      <a:pt x="87" y="88"/>
                    </a:lnTo>
                    <a:lnTo>
                      <a:pt x="87" y="90"/>
                    </a:lnTo>
                    <a:lnTo>
                      <a:pt x="86" y="88"/>
                    </a:lnTo>
                    <a:lnTo>
                      <a:pt x="83" y="86"/>
                    </a:lnTo>
                    <a:lnTo>
                      <a:pt x="82" y="82"/>
                    </a:lnTo>
                    <a:lnTo>
                      <a:pt x="79" y="80"/>
                    </a:lnTo>
                    <a:lnTo>
                      <a:pt x="75" y="78"/>
                    </a:lnTo>
                    <a:lnTo>
                      <a:pt x="73" y="78"/>
                    </a:lnTo>
                    <a:lnTo>
                      <a:pt x="73" y="82"/>
                    </a:lnTo>
                    <a:lnTo>
                      <a:pt x="70" y="80"/>
                    </a:lnTo>
                    <a:lnTo>
                      <a:pt x="70" y="82"/>
                    </a:lnTo>
                    <a:lnTo>
                      <a:pt x="70" y="84"/>
                    </a:lnTo>
                    <a:lnTo>
                      <a:pt x="69" y="86"/>
                    </a:lnTo>
                    <a:lnTo>
                      <a:pt x="66" y="86"/>
                    </a:lnTo>
                    <a:lnTo>
                      <a:pt x="65" y="82"/>
                    </a:lnTo>
                    <a:lnTo>
                      <a:pt x="61" y="77"/>
                    </a:lnTo>
                    <a:lnTo>
                      <a:pt x="59" y="73"/>
                    </a:lnTo>
                    <a:lnTo>
                      <a:pt x="61" y="71"/>
                    </a:lnTo>
                    <a:lnTo>
                      <a:pt x="55" y="65"/>
                    </a:lnTo>
                    <a:lnTo>
                      <a:pt x="55" y="61"/>
                    </a:lnTo>
                    <a:lnTo>
                      <a:pt x="55" y="57"/>
                    </a:lnTo>
                    <a:lnTo>
                      <a:pt x="55" y="53"/>
                    </a:lnTo>
                    <a:lnTo>
                      <a:pt x="55" y="51"/>
                    </a:lnTo>
                    <a:lnTo>
                      <a:pt x="59" y="47"/>
                    </a:lnTo>
                    <a:lnTo>
                      <a:pt x="62" y="44"/>
                    </a:lnTo>
                    <a:lnTo>
                      <a:pt x="62" y="47"/>
                    </a:lnTo>
                    <a:lnTo>
                      <a:pt x="65" y="43"/>
                    </a:lnTo>
                    <a:lnTo>
                      <a:pt x="65" y="39"/>
                    </a:lnTo>
                    <a:lnTo>
                      <a:pt x="66" y="33"/>
                    </a:lnTo>
                    <a:lnTo>
                      <a:pt x="66" y="27"/>
                    </a:lnTo>
                    <a:lnTo>
                      <a:pt x="65" y="25"/>
                    </a:lnTo>
                    <a:lnTo>
                      <a:pt x="62" y="21"/>
                    </a:lnTo>
                    <a:lnTo>
                      <a:pt x="61" y="17"/>
                    </a:lnTo>
                    <a:lnTo>
                      <a:pt x="59" y="13"/>
                    </a:lnTo>
                    <a:lnTo>
                      <a:pt x="61" y="8"/>
                    </a:lnTo>
                    <a:lnTo>
                      <a:pt x="61" y="4"/>
                    </a:lnTo>
                    <a:lnTo>
                      <a:pt x="59" y="3"/>
                    </a:lnTo>
                    <a:lnTo>
                      <a:pt x="57" y="4"/>
                    </a:lnTo>
                    <a:lnTo>
                      <a:pt x="57" y="7"/>
                    </a:lnTo>
                    <a:lnTo>
                      <a:pt x="55" y="7"/>
                    </a:lnTo>
                    <a:lnTo>
                      <a:pt x="53" y="7"/>
                    </a:lnTo>
                    <a:lnTo>
                      <a:pt x="51" y="7"/>
                    </a:lnTo>
                    <a:lnTo>
                      <a:pt x="47" y="4"/>
                    </a:lnTo>
                    <a:lnTo>
                      <a:pt x="43" y="3"/>
                    </a:lnTo>
                    <a:lnTo>
                      <a:pt x="39" y="0"/>
                    </a:lnTo>
                    <a:lnTo>
                      <a:pt x="35" y="0"/>
                    </a:lnTo>
                    <a:lnTo>
                      <a:pt x="35" y="3"/>
                    </a:lnTo>
                    <a:lnTo>
                      <a:pt x="34" y="3"/>
                    </a:lnTo>
                    <a:lnTo>
                      <a:pt x="33" y="3"/>
                    </a:lnTo>
                    <a:lnTo>
                      <a:pt x="34" y="7"/>
                    </a:lnTo>
                    <a:lnTo>
                      <a:pt x="33" y="16"/>
                    </a:lnTo>
                    <a:lnTo>
                      <a:pt x="33" y="20"/>
                    </a:lnTo>
                    <a:lnTo>
                      <a:pt x="34" y="23"/>
                    </a:lnTo>
                    <a:lnTo>
                      <a:pt x="34" y="27"/>
                    </a:lnTo>
                    <a:lnTo>
                      <a:pt x="34" y="33"/>
                    </a:lnTo>
                    <a:lnTo>
                      <a:pt x="34" y="39"/>
                    </a:lnTo>
                    <a:lnTo>
                      <a:pt x="35" y="47"/>
                    </a:lnTo>
                    <a:lnTo>
                      <a:pt x="35" y="48"/>
                    </a:lnTo>
                    <a:lnTo>
                      <a:pt x="33" y="47"/>
                    </a:lnTo>
                    <a:lnTo>
                      <a:pt x="29" y="40"/>
                    </a:lnTo>
                    <a:lnTo>
                      <a:pt x="26" y="43"/>
                    </a:lnTo>
                    <a:lnTo>
                      <a:pt x="26" y="47"/>
                    </a:lnTo>
                    <a:lnTo>
                      <a:pt x="26" y="48"/>
                    </a:lnTo>
                    <a:lnTo>
                      <a:pt x="29" y="51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30" y="56"/>
                    </a:lnTo>
                    <a:close/>
                    <a:moveTo>
                      <a:pt x="62" y="69"/>
                    </a:moveTo>
                    <a:lnTo>
                      <a:pt x="65" y="73"/>
                    </a:lnTo>
                    <a:lnTo>
                      <a:pt x="65" y="67"/>
                    </a:lnTo>
                    <a:lnTo>
                      <a:pt x="65" y="65"/>
                    </a:lnTo>
                    <a:lnTo>
                      <a:pt x="61" y="67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62" y="69"/>
                    </a:lnTo>
                    <a:lnTo>
                      <a:pt x="62" y="69"/>
                    </a:lnTo>
                    <a:close/>
                    <a:moveTo>
                      <a:pt x="66" y="93"/>
                    </a:moveTo>
                    <a:lnTo>
                      <a:pt x="65" y="93"/>
                    </a:lnTo>
                    <a:lnTo>
                      <a:pt x="66" y="97"/>
                    </a:lnTo>
                    <a:lnTo>
                      <a:pt x="69" y="97"/>
                    </a:lnTo>
                    <a:lnTo>
                      <a:pt x="70" y="96"/>
                    </a:lnTo>
                    <a:lnTo>
                      <a:pt x="70" y="93"/>
                    </a:lnTo>
                    <a:lnTo>
                      <a:pt x="69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lnTo>
                      <a:pt x="66" y="93"/>
                    </a:lnTo>
                    <a:close/>
                    <a:moveTo>
                      <a:pt x="73" y="134"/>
                    </a:moveTo>
                    <a:lnTo>
                      <a:pt x="73" y="141"/>
                    </a:lnTo>
                    <a:lnTo>
                      <a:pt x="73" y="145"/>
                    </a:lnTo>
                    <a:lnTo>
                      <a:pt x="73" y="149"/>
                    </a:lnTo>
                    <a:lnTo>
                      <a:pt x="74" y="149"/>
                    </a:lnTo>
                    <a:lnTo>
                      <a:pt x="75" y="147"/>
                    </a:lnTo>
                    <a:lnTo>
                      <a:pt x="78" y="145"/>
                    </a:lnTo>
                    <a:lnTo>
                      <a:pt x="79" y="145"/>
                    </a:lnTo>
                    <a:lnTo>
                      <a:pt x="83" y="144"/>
                    </a:lnTo>
                    <a:lnTo>
                      <a:pt x="86" y="140"/>
                    </a:lnTo>
                    <a:lnTo>
                      <a:pt x="87" y="137"/>
                    </a:lnTo>
                    <a:lnTo>
                      <a:pt x="90" y="136"/>
                    </a:lnTo>
                    <a:lnTo>
                      <a:pt x="90" y="130"/>
                    </a:lnTo>
                    <a:lnTo>
                      <a:pt x="86" y="132"/>
                    </a:lnTo>
                    <a:lnTo>
                      <a:pt x="86" y="128"/>
                    </a:lnTo>
                    <a:lnTo>
                      <a:pt x="83" y="128"/>
                    </a:lnTo>
                    <a:lnTo>
                      <a:pt x="82" y="130"/>
                    </a:lnTo>
                    <a:lnTo>
                      <a:pt x="79" y="128"/>
                    </a:lnTo>
                    <a:lnTo>
                      <a:pt x="75" y="124"/>
                    </a:lnTo>
                    <a:lnTo>
                      <a:pt x="73" y="124"/>
                    </a:lnTo>
                    <a:lnTo>
                      <a:pt x="70" y="122"/>
                    </a:lnTo>
                    <a:lnTo>
                      <a:pt x="69" y="124"/>
                    </a:lnTo>
                    <a:lnTo>
                      <a:pt x="73" y="126"/>
                    </a:lnTo>
                    <a:lnTo>
                      <a:pt x="73" y="128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3" y="134"/>
                    </a:lnTo>
                    <a:lnTo>
                      <a:pt x="73" y="134"/>
                    </a:lnTo>
                    <a:close/>
                    <a:moveTo>
                      <a:pt x="148" y="197"/>
                    </a:moveTo>
                    <a:lnTo>
                      <a:pt x="147" y="194"/>
                    </a:lnTo>
                    <a:lnTo>
                      <a:pt x="148" y="191"/>
                    </a:lnTo>
                    <a:lnTo>
                      <a:pt x="147" y="189"/>
                    </a:lnTo>
                    <a:lnTo>
                      <a:pt x="144" y="189"/>
                    </a:lnTo>
                    <a:lnTo>
                      <a:pt x="147" y="187"/>
                    </a:lnTo>
                    <a:lnTo>
                      <a:pt x="144" y="185"/>
                    </a:lnTo>
                    <a:lnTo>
                      <a:pt x="143" y="183"/>
                    </a:lnTo>
                    <a:lnTo>
                      <a:pt x="140" y="181"/>
                    </a:lnTo>
                    <a:lnTo>
                      <a:pt x="143" y="179"/>
                    </a:lnTo>
                    <a:lnTo>
                      <a:pt x="144" y="179"/>
                    </a:lnTo>
                    <a:lnTo>
                      <a:pt x="144" y="175"/>
                    </a:lnTo>
                    <a:lnTo>
                      <a:pt x="143" y="174"/>
                    </a:lnTo>
                    <a:lnTo>
                      <a:pt x="143" y="171"/>
                    </a:lnTo>
                    <a:lnTo>
                      <a:pt x="143" y="170"/>
                    </a:lnTo>
                    <a:lnTo>
                      <a:pt x="140" y="170"/>
                    </a:lnTo>
                    <a:lnTo>
                      <a:pt x="139" y="170"/>
                    </a:lnTo>
                    <a:lnTo>
                      <a:pt x="139" y="167"/>
                    </a:lnTo>
                    <a:lnTo>
                      <a:pt x="136" y="166"/>
                    </a:lnTo>
                    <a:lnTo>
                      <a:pt x="135" y="165"/>
                    </a:lnTo>
                    <a:lnTo>
                      <a:pt x="131" y="162"/>
                    </a:lnTo>
                    <a:lnTo>
                      <a:pt x="130" y="161"/>
                    </a:lnTo>
                    <a:lnTo>
                      <a:pt x="130" y="162"/>
                    </a:lnTo>
                    <a:lnTo>
                      <a:pt x="130" y="166"/>
                    </a:lnTo>
                    <a:lnTo>
                      <a:pt x="131" y="171"/>
                    </a:lnTo>
                    <a:lnTo>
                      <a:pt x="131" y="174"/>
                    </a:lnTo>
                    <a:lnTo>
                      <a:pt x="131" y="175"/>
                    </a:lnTo>
                    <a:lnTo>
                      <a:pt x="130" y="175"/>
                    </a:lnTo>
                    <a:lnTo>
                      <a:pt x="127" y="174"/>
                    </a:lnTo>
                    <a:lnTo>
                      <a:pt x="126" y="178"/>
                    </a:lnTo>
                    <a:lnTo>
                      <a:pt x="122" y="175"/>
                    </a:lnTo>
                    <a:lnTo>
                      <a:pt x="119" y="175"/>
                    </a:lnTo>
                    <a:lnTo>
                      <a:pt x="119" y="178"/>
                    </a:lnTo>
                    <a:lnTo>
                      <a:pt x="119" y="181"/>
                    </a:lnTo>
                    <a:lnTo>
                      <a:pt x="118" y="183"/>
                    </a:lnTo>
                    <a:lnTo>
                      <a:pt x="117" y="183"/>
                    </a:lnTo>
                    <a:lnTo>
                      <a:pt x="114" y="183"/>
                    </a:lnTo>
                    <a:lnTo>
                      <a:pt x="113" y="185"/>
                    </a:lnTo>
                    <a:lnTo>
                      <a:pt x="113" y="189"/>
                    </a:lnTo>
                    <a:lnTo>
                      <a:pt x="110" y="191"/>
                    </a:lnTo>
                    <a:lnTo>
                      <a:pt x="106" y="191"/>
                    </a:lnTo>
                    <a:lnTo>
                      <a:pt x="103" y="193"/>
                    </a:lnTo>
                    <a:lnTo>
                      <a:pt x="105" y="191"/>
                    </a:lnTo>
                    <a:lnTo>
                      <a:pt x="106" y="191"/>
                    </a:lnTo>
                    <a:lnTo>
                      <a:pt x="106" y="189"/>
                    </a:lnTo>
                    <a:lnTo>
                      <a:pt x="105" y="183"/>
                    </a:lnTo>
                    <a:lnTo>
                      <a:pt x="103" y="181"/>
                    </a:lnTo>
                    <a:lnTo>
                      <a:pt x="101" y="183"/>
                    </a:lnTo>
                    <a:lnTo>
                      <a:pt x="101" y="181"/>
                    </a:lnTo>
                    <a:lnTo>
                      <a:pt x="99" y="179"/>
                    </a:lnTo>
                    <a:lnTo>
                      <a:pt x="99" y="181"/>
                    </a:lnTo>
                    <a:lnTo>
                      <a:pt x="97" y="183"/>
                    </a:lnTo>
                    <a:lnTo>
                      <a:pt x="93" y="185"/>
                    </a:lnTo>
                    <a:lnTo>
                      <a:pt x="91" y="189"/>
                    </a:lnTo>
                    <a:lnTo>
                      <a:pt x="91" y="191"/>
                    </a:lnTo>
                    <a:lnTo>
                      <a:pt x="90" y="191"/>
                    </a:lnTo>
                    <a:lnTo>
                      <a:pt x="83" y="193"/>
                    </a:lnTo>
                    <a:lnTo>
                      <a:pt x="82" y="193"/>
                    </a:lnTo>
                    <a:lnTo>
                      <a:pt x="79" y="194"/>
                    </a:lnTo>
                    <a:lnTo>
                      <a:pt x="79" y="201"/>
                    </a:lnTo>
                    <a:lnTo>
                      <a:pt x="75" y="207"/>
                    </a:lnTo>
                    <a:lnTo>
                      <a:pt x="75" y="211"/>
                    </a:lnTo>
                    <a:lnTo>
                      <a:pt x="78" y="211"/>
                    </a:lnTo>
                    <a:lnTo>
                      <a:pt x="79" y="211"/>
                    </a:lnTo>
                    <a:lnTo>
                      <a:pt x="82" y="210"/>
                    </a:lnTo>
                    <a:lnTo>
                      <a:pt x="82" y="206"/>
                    </a:lnTo>
                    <a:lnTo>
                      <a:pt x="83" y="202"/>
                    </a:lnTo>
                    <a:lnTo>
                      <a:pt x="86" y="198"/>
                    </a:lnTo>
                    <a:lnTo>
                      <a:pt x="87" y="197"/>
                    </a:lnTo>
                    <a:lnTo>
                      <a:pt x="90" y="197"/>
                    </a:lnTo>
                    <a:lnTo>
                      <a:pt x="90" y="201"/>
                    </a:lnTo>
                    <a:lnTo>
                      <a:pt x="91" y="202"/>
                    </a:lnTo>
                    <a:lnTo>
                      <a:pt x="93" y="202"/>
                    </a:lnTo>
                    <a:lnTo>
                      <a:pt x="93" y="201"/>
                    </a:lnTo>
                    <a:lnTo>
                      <a:pt x="95" y="198"/>
                    </a:lnTo>
                    <a:lnTo>
                      <a:pt x="95" y="201"/>
                    </a:lnTo>
                    <a:lnTo>
                      <a:pt x="95" y="202"/>
                    </a:lnTo>
                    <a:lnTo>
                      <a:pt x="97" y="202"/>
                    </a:lnTo>
                    <a:lnTo>
                      <a:pt x="101" y="205"/>
                    </a:lnTo>
                    <a:lnTo>
                      <a:pt x="99" y="201"/>
                    </a:lnTo>
                    <a:lnTo>
                      <a:pt x="101" y="201"/>
                    </a:lnTo>
                    <a:lnTo>
                      <a:pt x="101" y="198"/>
                    </a:lnTo>
                    <a:lnTo>
                      <a:pt x="101" y="197"/>
                    </a:lnTo>
                    <a:lnTo>
                      <a:pt x="103" y="197"/>
                    </a:lnTo>
                    <a:lnTo>
                      <a:pt x="105" y="198"/>
                    </a:lnTo>
                    <a:lnTo>
                      <a:pt x="110" y="201"/>
                    </a:lnTo>
                    <a:lnTo>
                      <a:pt x="113" y="205"/>
                    </a:lnTo>
                    <a:lnTo>
                      <a:pt x="113" y="207"/>
                    </a:lnTo>
                    <a:lnTo>
                      <a:pt x="110" y="211"/>
                    </a:lnTo>
                    <a:lnTo>
                      <a:pt x="113" y="222"/>
                    </a:lnTo>
                    <a:lnTo>
                      <a:pt x="114" y="224"/>
                    </a:lnTo>
                    <a:lnTo>
                      <a:pt x="119" y="228"/>
                    </a:lnTo>
                    <a:lnTo>
                      <a:pt x="123" y="231"/>
                    </a:lnTo>
                    <a:lnTo>
                      <a:pt x="126" y="232"/>
                    </a:lnTo>
                    <a:lnTo>
                      <a:pt x="127" y="231"/>
                    </a:lnTo>
                    <a:lnTo>
                      <a:pt x="130" y="228"/>
                    </a:lnTo>
                    <a:lnTo>
                      <a:pt x="131" y="227"/>
                    </a:lnTo>
                    <a:lnTo>
                      <a:pt x="131" y="232"/>
                    </a:lnTo>
                    <a:lnTo>
                      <a:pt x="131" y="236"/>
                    </a:lnTo>
                    <a:lnTo>
                      <a:pt x="132" y="236"/>
                    </a:lnTo>
                    <a:lnTo>
                      <a:pt x="136" y="232"/>
                    </a:lnTo>
                    <a:lnTo>
                      <a:pt x="139" y="227"/>
                    </a:lnTo>
                    <a:lnTo>
                      <a:pt x="135" y="222"/>
                    </a:lnTo>
                    <a:lnTo>
                      <a:pt x="132" y="218"/>
                    </a:lnTo>
                    <a:lnTo>
                      <a:pt x="135" y="210"/>
                    </a:lnTo>
                    <a:lnTo>
                      <a:pt x="136" y="206"/>
                    </a:lnTo>
                    <a:lnTo>
                      <a:pt x="139" y="206"/>
                    </a:lnTo>
                    <a:lnTo>
                      <a:pt x="140" y="210"/>
                    </a:lnTo>
                    <a:lnTo>
                      <a:pt x="143" y="214"/>
                    </a:lnTo>
                    <a:lnTo>
                      <a:pt x="143" y="219"/>
                    </a:lnTo>
                    <a:lnTo>
                      <a:pt x="147" y="224"/>
                    </a:lnTo>
                    <a:lnTo>
                      <a:pt x="147" y="219"/>
                    </a:lnTo>
                    <a:lnTo>
                      <a:pt x="147" y="215"/>
                    </a:lnTo>
                    <a:lnTo>
                      <a:pt x="144" y="214"/>
                    </a:lnTo>
                    <a:lnTo>
                      <a:pt x="147" y="214"/>
                    </a:lnTo>
                    <a:lnTo>
                      <a:pt x="148" y="211"/>
                    </a:lnTo>
                    <a:lnTo>
                      <a:pt x="150" y="210"/>
                    </a:lnTo>
                    <a:lnTo>
                      <a:pt x="150" y="205"/>
                    </a:lnTo>
                    <a:lnTo>
                      <a:pt x="150" y="198"/>
                    </a:lnTo>
                    <a:lnTo>
                      <a:pt x="148" y="197"/>
                    </a:lnTo>
                    <a:lnTo>
                      <a:pt x="148" y="197"/>
                    </a:lnTo>
                    <a:lnTo>
                      <a:pt x="148" y="197"/>
                    </a:lnTo>
                    <a:lnTo>
                      <a:pt x="148" y="197"/>
                    </a:lnTo>
                    <a:lnTo>
                      <a:pt x="148" y="197"/>
                    </a:lnTo>
                    <a:lnTo>
                      <a:pt x="148" y="197"/>
                    </a:lnTo>
                    <a:lnTo>
                      <a:pt x="148" y="197"/>
                    </a:lnTo>
                    <a:close/>
                    <a:moveTo>
                      <a:pt x="95" y="149"/>
                    </a:moveTo>
                    <a:lnTo>
                      <a:pt x="97" y="145"/>
                    </a:lnTo>
                    <a:lnTo>
                      <a:pt x="97" y="141"/>
                    </a:lnTo>
                    <a:lnTo>
                      <a:pt x="95" y="140"/>
                    </a:lnTo>
                    <a:lnTo>
                      <a:pt x="93" y="140"/>
                    </a:lnTo>
                    <a:lnTo>
                      <a:pt x="90" y="140"/>
                    </a:lnTo>
                    <a:lnTo>
                      <a:pt x="87" y="141"/>
                    </a:lnTo>
                    <a:lnTo>
                      <a:pt x="87" y="145"/>
                    </a:lnTo>
                    <a:lnTo>
                      <a:pt x="87" y="147"/>
                    </a:lnTo>
                    <a:lnTo>
                      <a:pt x="87" y="149"/>
                    </a:lnTo>
                    <a:lnTo>
                      <a:pt x="87" y="153"/>
                    </a:lnTo>
                    <a:lnTo>
                      <a:pt x="87" y="154"/>
                    </a:lnTo>
                    <a:lnTo>
                      <a:pt x="86" y="157"/>
                    </a:lnTo>
                    <a:lnTo>
                      <a:pt x="83" y="157"/>
                    </a:lnTo>
                    <a:lnTo>
                      <a:pt x="82" y="158"/>
                    </a:lnTo>
                    <a:lnTo>
                      <a:pt x="79" y="158"/>
                    </a:lnTo>
                    <a:lnTo>
                      <a:pt x="82" y="165"/>
                    </a:lnTo>
                    <a:lnTo>
                      <a:pt x="83" y="167"/>
                    </a:lnTo>
                    <a:lnTo>
                      <a:pt x="90" y="170"/>
                    </a:lnTo>
                    <a:lnTo>
                      <a:pt x="91" y="174"/>
                    </a:lnTo>
                    <a:lnTo>
                      <a:pt x="93" y="174"/>
                    </a:lnTo>
                    <a:lnTo>
                      <a:pt x="95" y="171"/>
                    </a:lnTo>
                    <a:lnTo>
                      <a:pt x="95" y="170"/>
                    </a:lnTo>
                    <a:lnTo>
                      <a:pt x="95" y="167"/>
                    </a:lnTo>
                    <a:lnTo>
                      <a:pt x="93" y="165"/>
                    </a:lnTo>
                    <a:lnTo>
                      <a:pt x="93" y="157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lnTo>
                      <a:pt x="95" y="149"/>
                    </a:lnTo>
                    <a:close/>
                    <a:moveTo>
                      <a:pt x="90" y="122"/>
                    </a:moveTo>
                    <a:lnTo>
                      <a:pt x="93" y="118"/>
                    </a:lnTo>
                    <a:lnTo>
                      <a:pt x="93" y="117"/>
                    </a:lnTo>
                    <a:lnTo>
                      <a:pt x="95" y="118"/>
                    </a:lnTo>
                    <a:lnTo>
                      <a:pt x="99" y="122"/>
                    </a:lnTo>
                    <a:lnTo>
                      <a:pt x="103" y="124"/>
                    </a:lnTo>
                    <a:lnTo>
                      <a:pt x="105" y="122"/>
                    </a:lnTo>
                    <a:lnTo>
                      <a:pt x="103" y="121"/>
                    </a:lnTo>
                    <a:lnTo>
                      <a:pt x="97" y="114"/>
                    </a:lnTo>
                    <a:lnTo>
                      <a:pt x="95" y="113"/>
                    </a:lnTo>
                    <a:lnTo>
                      <a:pt x="90" y="110"/>
                    </a:lnTo>
                    <a:lnTo>
                      <a:pt x="90" y="117"/>
                    </a:lnTo>
                    <a:lnTo>
                      <a:pt x="91" y="118"/>
                    </a:lnTo>
                    <a:lnTo>
                      <a:pt x="90" y="121"/>
                    </a:lnTo>
                    <a:lnTo>
                      <a:pt x="90" y="122"/>
                    </a:lnTo>
                    <a:lnTo>
                      <a:pt x="90" y="122"/>
                    </a:lnTo>
                    <a:lnTo>
                      <a:pt x="90" y="122"/>
                    </a:lnTo>
                    <a:lnTo>
                      <a:pt x="90" y="122"/>
                    </a:lnTo>
                    <a:lnTo>
                      <a:pt x="90" y="122"/>
                    </a:lnTo>
                    <a:lnTo>
                      <a:pt x="90" y="122"/>
                    </a:lnTo>
                    <a:lnTo>
                      <a:pt x="90" y="122"/>
                    </a:lnTo>
                    <a:close/>
                    <a:moveTo>
                      <a:pt x="99" y="162"/>
                    </a:moveTo>
                    <a:lnTo>
                      <a:pt x="101" y="154"/>
                    </a:lnTo>
                    <a:lnTo>
                      <a:pt x="105" y="150"/>
                    </a:lnTo>
                    <a:lnTo>
                      <a:pt x="105" y="147"/>
                    </a:lnTo>
                    <a:lnTo>
                      <a:pt x="105" y="134"/>
                    </a:lnTo>
                    <a:lnTo>
                      <a:pt x="103" y="136"/>
                    </a:lnTo>
                    <a:lnTo>
                      <a:pt x="103" y="137"/>
                    </a:lnTo>
                    <a:lnTo>
                      <a:pt x="101" y="144"/>
                    </a:lnTo>
                    <a:lnTo>
                      <a:pt x="97" y="157"/>
                    </a:lnTo>
                    <a:lnTo>
                      <a:pt x="95" y="166"/>
                    </a:lnTo>
                    <a:lnTo>
                      <a:pt x="97" y="166"/>
                    </a:lnTo>
                    <a:lnTo>
                      <a:pt x="99" y="162"/>
                    </a:lnTo>
                    <a:lnTo>
                      <a:pt x="99" y="162"/>
                    </a:lnTo>
                    <a:lnTo>
                      <a:pt x="99" y="162"/>
                    </a:lnTo>
                    <a:lnTo>
                      <a:pt x="99" y="162"/>
                    </a:lnTo>
                    <a:lnTo>
                      <a:pt x="99" y="162"/>
                    </a:lnTo>
                    <a:lnTo>
                      <a:pt x="99" y="162"/>
                    </a:lnTo>
                    <a:lnTo>
                      <a:pt x="99" y="162"/>
                    </a:lnTo>
                    <a:close/>
                    <a:moveTo>
                      <a:pt x="105" y="90"/>
                    </a:moveTo>
                    <a:lnTo>
                      <a:pt x="105" y="88"/>
                    </a:lnTo>
                    <a:lnTo>
                      <a:pt x="105" y="84"/>
                    </a:lnTo>
                    <a:lnTo>
                      <a:pt x="101" y="84"/>
                    </a:lnTo>
                    <a:lnTo>
                      <a:pt x="101" y="88"/>
                    </a:lnTo>
                    <a:lnTo>
                      <a:pt x="103" y="93"/>
                    </a:lnTo>
                    <a:lnTo>
                      <a:pt x="105" y="90"/>
                    </a:lnTo>
                    <a:lnTo>
                      <a:pt x="105" y="90"/>
                    </a:lnTo>
                    <a:lnTo>
                      <a:pt x="105" y="90"/>
                    </a:lnTo>
                    <a:lnTo>
                      <a:pt x="105" y="90"/>
                    </a:lnTo>
                    <a:lnTo>
                      <a:pt x="105" y="90"/>
                    </a:lnTo>
                    <a:lnTo>
                      <a:pt x="105" y="90"/>
                    </a:lnTo>
                    <a:lnTo>
                      <a:pt x="105" y="90"/>
                    </a:lnTo>
                    <a:close/>
                    <a:moveTo>
                      <a:pt x="106" y="165"/>
                    </a:moveTo>
                    <a:lnTo>
                      <a:pt x="109" y="165"/>
                    </a:lnTo>
                    <a:lnTo>
                      <a:pt x="117" y="162"/>
                    </a:lnTo>
                    <a:lnTo>
                      <a:pt x="114" y="157"/>
                    </a:lnTo>
                    <a:lnTo>
                      <a:pt x="113" y="154"/>
                    </a:lnTo>
                    <a:lnTo>
                      <a:pt x="109" y="154"/>
                    </a:lnTo>
                    <a:lnTo>
                      <a:pt x="105" y="158"/>
                    </a:lnTo>
                    <a:lnTo>
                      <a:pt x="103" y="161"/>
                    </a:lnTo>
                    <a:lnTo>
                      <a:pt x="105" y="162"/>
                    </a:lnTo>
                    <a:lnTo>
                      <a:pt x="105" y="165"/>
                    </a:lnTo>
                    <a:lnTo>
                      <a:pt x="106" y="165"/>
                    </a:lnTo>
                    <a:lnTo>
                      <a:pt x="106" y="165"/>
                    </a:lnTo>
                    <a:lnTo>
                      <a:pt x="106" y="165"/>
                    </a:lnTo>
                    <a:lnTo>
                      <a:pt x="106" y="165"/>
                    </a:lnTo>
                    <a:lnTo>
                      <a:pt x="106" y="165"/>
                    </a:lnTo>
                    <a:lnTo>
                      <a:pt x="106" y="165"/>
                    </a:lnTo>
                    <a:lnTo>
                      <a:pt x="106" y="165"/>
                    </a:lnTo>
                    <a:close/>
                    <a:moveTo>
                      <a:pt x="113" y="121"/>
                    </a:moveTo>
                    <a:lnTo>
                      <a:pt x="117" y="122"/>
                    </a:lnTo>
                    <a:lnTo>
                      <a:pt x="118" y="124"/>
                    </a:lnTo>
                    <a:lnTo>
                      <a:pt x="119" y="124"/>
                    </a:lnTo>
                    <a:lnTo>
                      <a:pt x="118" y="128"/>
                    </a:lnTo>
                    <a:lnTo>
                      <a:pt x="118" y="130"/>
                    </a:lnTo>
                    <a:lnTo>
                      <a:pt x="119" y="132"/>
                    </a:lnTo>
                    <a:lnTo>
                      <a:pt x="118" y="132"/>
                    </a:lnTo>
                    <a:lnTo>
                      <a:pt x="117" y="134"/>
                    </a:lnTo>
                    <a:lnTo>
                      <a:pt x="114" y="134"/>
                    </a:lnTo>
                    <a:lnTo>
                      <a:pt x="113" y="132"/>
                    </a:lnTo>
                    <a:lnTo>
                      <a:pt x="109" y="130"/>
                    </a:lnTo>
                    <a:lnTo>
                      <a:pt x="109" y="132"/>
                    </a:lnTo>
                    <a:lnTo>
                      <a:pt x="110" y="136"/>
                    </a:lnTo>
                    <a:lnTo>
                      <a:pt x="113" y="141"/>
                    </a:lnTo>
                    <a:lnTo>
                      <a:pt x="114" y="140"/>
                    </a:lnTo>
                    <a:lnTo>
                      <a:pt x="114" y="141"/>
                    </a:lnTo>
                    <a:lnTo>
                      <a:pt x="118" y="145"/>
                    </a:lnTo>
                    <a:lnTo>
                      <a:pt x="118" y="150"/>
                    </a:lnTo>
                    <a:lnTo>
                      <a:pt x="119" y="154"/>
                    </a:lnTo>
                    <a:lnTo>
                      <a:pt x="122" y="157"/>
                    </a:lnTo>
                    <a:lnTo>
                      <a:pt x="122" y="150"/>
                    </a:lnTo>
                    <a:lnTo>
                      <a:pt x="123" y="153"/>
                    </a:lnTo>
                    <a:lnTo>
                      <a:pt x="126" y="150"/>
                    </a:lnTo>
                    <a:lnTo>
                      <a:pt x="123" y="145"/>
                    </a:lnTo>
                    <a:lnTo>
                      <a:pt x="122" y="144"/>
                    </a:lnTo>
                    <a:lnTo>
                      <a:pt x="122" y="140"/>
                    </a:lnTo>
                    <a:lnTo>
                      <a:pt x="122" y="137"/>
                    </a:lnTo>
                    <a:lnTo>
                      <a:pt x="119" y="134"/>
                    </a:lnTo>
                    <a:lnTo>
                      <a:pt x="122" y="136"/>
                    </a:lnTo>
                    <a:lnTo>
                      <a:pt x="123" y="137"/>
                    </a:lnTo>
                    <a:lnTo>
                      <a:pt x="126" y="136"/>
                    </a:lnTo>
                    <a:lnTo>
                      <a:pt x="127" y="136"/>
                    </a:lnTo>
                    <a:lnTo>
                      <a:pt x="132" y="137"/>
                    </a:lnTo>
                    <a:lnTo>
                      <a:pt x="131" y="136"/>
                    </a:lnTo>
                    <a:lnTo>
                      <a:pt x="130" y="134"/>
                    </a:lnTo>
                    <a:lnTo>
                      <a:pt x="130" y="132"/>
                    </a:lnTo>
                    <a:lnTo>
                      <a:pt x="127" y="130"/>
                    </a:lnTo>
                    <a:lnTo>
                      <a:pt x="126" y="124"/>
                    </a:lnTo>
                    <a:lnTo>
                      <a:pt x="126" y="122"/>
                    </a:lnTo>
                    <a:lnTo>
                      <a:pt x="126" y="118"/>
                    </a:lnTo>
                    <a:lnTo>
                      <a:pt x="126" y="117"/>
                    </a:lnTo>
                    <a:lnTo>
                      <a:pt x="123" y="117"/>
                    </a:lnTo>
                    <a:lnTo>
                      <a:pt x="122" y="114"/>
                    </a:lnTo>
                    <a:lnTo>
                      <a:pt x="122" y="110"/>
                    </a:lnTo>
                    <a:lnTo>
                      <a:pt x="118" y="110"/>
                    </a:lnTo>
                    <a:lnTo>
                      <a:pt x="114" y="110"/>
                    </a:lnTo>
                    <a:lnTo>
                      <a:pt x="110" y="110"/>
                    </a:lnTo>
                    <a:lnTo>
                      <a:pt x="106" y="110"/>
                    </a:lnTo>
                    <a:lnTo>
                      <a:pt x="109" y="117"/>
                    </a:lnTo>
                    <a:lnTo>
                      <a:pt x="113" y="121"/>
                    </a:lnTo>
                    <a:lnTo>
                      <a:pt x="113" y="121"/>
                    </a:lnTo>
                    <a:lnTo>
                      <a:pt x="113" y="121"/>
                    </a:lnTo>
                    <a:lnTo>
                      <a:pt x="113" y="121"/>
                    </a:lnTo>
                    <a:lnTo>
                      <a:pt x="113" y="121"/>
                    </a:lnTo>
                    <a:lnTo>
                      <a:pt x="113" y="121"/>
                    </a:lnTo>
                    <a:lnTo>
                      <a:pt x="113" y="1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30">
                <a:extLst>
                  <a:ext uri="{FF2B5EF4-FFF2-40B4-BE49-F238E27FC236}">
                    <a16:creationId xmlns:a16="http://schemas.microsoft.com/office/drawing/2014/main" id="{D8486880-D16B-4E62-A426-02CDC1D0C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7259" y="4113218"/>
                <a:ext cx="58738" cy="30163"/>
              </a:xfrm>
              <a:custGeom>
                <a:avLst/>
                <a:gdLst>
                  <a:gd name="T0" fmla="*/ 35 w 37"/>
                  <a:gd name="T1" fmla="*/ 0 h 19"/>
                  <a:gd name="T2" fmla="*/ 31 w 37"/>
                  <a:gd name="T3" fmla="*/ 0 h 19"/>
                  <a:gd name="T4" fmla="*/ 21 w 37"/>
                  <a:gd name="T5" fmla="*/ 1 h 19"/>
                  <a:gd name="T6" fmla="*/ 8 w 37"/>
                  <a:gd name="T7" fmla="*/ 4 h 19"/>
                  <a:gd name="T8" fmla="*/ 4 w 37"/>
                  <a:gd name="T9" fmla="*/ 5 h 19"/>
                  <a:gd name="T10" fmla="*/ 0 w 37"/>
                  <a:gd name="T11" fmla="*/ 9 h 19"/>
                  <a:gd name="T12" fmla="*/ 3 w 37"/>
                  <a:gd name="T13" fmla="*/ 13 h 19"/>
                  <a:gd name="T14" fmla="*/ 0 w 37"/>
                  <a:gd name="T15" fmla="*/ 15 h 19"/>
                  <a:gd name="T16" fmla="*/ 3 w 37"/>
                  <a:gd name="T17" fmla="*/ 19 h 19"/>
                  <a:gd name="T18" fmla="*/ 7 w 37"/>
                  <a:gd name="T19" fmla="*/ 17 h 19"/>
                  <a:gd name="T20" fmla="*/ 17 w 37"/>
                  <a:gd name="T21" fmla="*/ 11 h 19"/>
                  <a:gd name="T22" fmla="*/ 29 w 37"/>
                  <a:gd name="T23" fmla="*/ 7 h 19"/>
                  <a:gd name="T24" fmla="*/ 33 w 37"/>
                  <a:gd name="T25" fmla="*/ 5 h 19"/>
                  <a:gd name="T26" fmla="*/ 37 w 37"/>
                  <a:gd name="T27" fmla="*/ 1 h 19"/>
                  <a:gd name="T28" fmla="*/ 37 w 37"/>
                  <a:gd name="T29" fmla="*/ 0 h 19"/>
                  <a:gd name="T30" fmla="*/ 35 w 37"/>
                  <a:gd name="T31" fmla="*/ 0 h 19"/>
                  <a:gd name="T32" fmla="*/ 35 w 37"/>
                  <a:gd name="T33" fmla="*/ 0 h 19"/>
                  <a:gd name="T34" fmla="*/ 35 w 37"/>
                  <a:gd name="T35" fmla="*/ 0 h 19"/>
                  <a:gd name="T36" fmla="*/ 35 w 37"/>
                  <a:gd name="T37" fmla="*/ 0 h 19"/>
                  <a:gd name="T38" fmla="*/ 35 w 37"/>
                  <a:gd name="T39" fmla="*/ 0 h 19"/>
                  <a:gd name="T40" fmla="*/ 35 w 37"/>
                  <a:gd name="T41" fmla="*/ 0 h 19"/>
                  <a:gd name="T42" fmla="*/ 35 w 37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19">
                    <a:moveTo>
                      <a:pt x="35" y="0"/>
                    </a:moveTo>
                    <a:lnTo>
                      <a:pt x="31" y="0"/>
                    </a:lnTo>
                    <a:lnTo>
                      <a:pt x="21" y="1"/>
                    </a:lnTo>
                    <a:lnTo>
                      <a:pt x="8" y="4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3" y="13"/>
                    </a:lnTo>
                    <a:lnTo>
                      <a:pt x="0" y="15"/>
                    </a:lnTo>
                    <a:lnTo>
                      <a:pt x="3" y="19"/>
                    </a:lnTo>
                    <a:lnTo>
                      <a:pt x="7" y="17"/>
                    </a:lnTo>
                    <a:lnTo>
                      <a:pt x="17" y="11"/>
                    </a:lnTo>
                    <a:lnTo>
                      <a:pt x="29" y="7"/>
                    </a:lnTo>
                    <a:lnTo>
                      <a:pt x="33" y="5"/>
                    </a:lnTo>
                    <a:lnTo>
                      <a:pt x="37" y="1"/>
                    </a:lnTo>
                    <a:lnTo>
                      <a:pt x="37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31">
                <a:extLst>
                  <a:ext uri="{FF2B5EF4-FFF2-40B4-BE49-F238E27FC236}">
                    <a16:creationId xmlns:a16="http://schemas.microsoft.com/office/drawing/2014/main" id="{F0E424F5-CBB4-4E6A-A979-1A803C913B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6685" y="3663955"/>
                <a:ext cx="1208087" cy="506414"/>
              </a:xfrm>
              <a:custGeom>
                <a:avLst/>
                <a:gdLst>
                  <a:gd name="T0" fmla="*/ 64 w 761"/>
                  <a:gd name="T1" fmla="*/ 104 h 319"/>
                  <a:gd name="T2" fmla="*/ 105 w 761"/>
                  <a:gd name="T3" fmla="*/ 182 h 319"/>
                  <a:gd name="T4" fmla="*/ 177 w 761"/>
                  <a:gd name="T5" fmla="*/ 142 h 319"/>
                  <a:gd name="T6" fmla="*/ 344 w 761"/>
                  <a:gd name="T7" fmla="*/ 279 h 319"/>
                  <a:gd name="T8" fmla="*/ 177 w 761"/>
                  <a:gd name="T9" fmla="*/ 179 h 319"/>
                  <a:gd name="T10" fmla="*/ 145 w 761"/>
                  <a:gd name="T11" fmla="*/ 126 h 319"/>
                  <a:gd name="T12" fmla="*/ 89 w 761"/>
                  <a:gd name="T13" fmla="*/ 65 h 319"/>
                  <a:gd name="T14" fmla="*/ 64 w 761"/>
                  <a:gd name="T15" fmla="*/ 79 h 319"/>
                  <a:gd name="T16" fmla="*/ 125 w 761"/>
                  <a:gd name="T17" fmla="*/ 183 h 319"/>
                  <a:gd name="T18" fmla="*/ 397 w 761"/>
                  <a:gd name="T19" fmla="*/ 290 h 319"/>
                  <a:gd name="T20" fmla="*/ 375 w 761"/>
                  <a:gd name="T21" fmla="*/ 296 h 319"/>
                  <a:gd name="T22" fmla="*/ 367 w 761"/>
                  <a:gd name="T23" fmla="*/ 284 h 319"/>
                  <a:gd name="T24" fmla="*/ 282 w 761"/>
                  <a:gd name="T25" fmla="*/ 252 h 319"/>
                  <a:gd name="T26" fmla="*/ 199 w 761"/>
                  <a:gd name="T27" fmla="*/ 239 h 319"/>
                  <a:gd name="T28" fmla="*/ 299 w 761"/>
                  <a:gd name="T29" fmla="*/ 284 h 319"/>
                  <a:gd name="T30" fmla="*/ 209 w 761"/>
                  <a:gd name="T31" fmla="*/ 178 h 319"/>
                  <a:gd name="T32" fmla="*/ 252 w 761"/>
                  <a:gd name="T33" fmla="*/ 144 h 319"/>
                  <a:gd name="T34" fmla="*/ 296 w 761"/>
                  <a:gd name="T35" fmla="*/ 195 h 319"/>
                  <a:gd name="T36" fmla="*/ 361 w 761"/>
                  <a:gd name="T37" fmla="*/ 195 h 319"/>
                  <a:gd name="T38" fmla="*/ 383 w 761"/>
                  <a:gd name="T39" fmla="*/ 145 h 319"/>
                  <a:gd name="T40" fmla="*/ 388 w 761"/>
                  <a:gd name="T41" fmla="*/ 81 h 319"/>
                  <a:gd name="T42" fmla="*/ 357 w 761"/>
                  <a:gd name="T43" fmla="*/ 52 h 319"/>
                  <a:gd name="T44" fmla="*/ 295 w 761"/>
                  <a:gd name="T45" fmla="*/ 113 h 319"/>
                  <a:gd name="T46" fmla="*/ 252 w 761"/>
                  <a:gd name="T47" fmla="*/ 130 h 319"/>
                  <a:gd name="T48" fmla="*/ 562 w 761"/>
                  <a:gd name="T49" fmla="*/ 92 h 319"/>
                  <a:gd name="T50" fmla="*/ 563 w 761"/>
                  <a:gd name="T51" fmla="*/ 112 h 319"/>
                  <a:gd name="T52" fmla="*/ 549 w 761"/>
                  <a:gd name="T53" fmla="*/ 117 h 319"/>
                  <a:gd name="T54" fmla="*/ 599 w 761"/>
                  <a:gd name="T55" fmla="*/ 140 h 319"/>
                  <a:gd name="T56" fmla="*/ 676 w 761"/>
                  <a:gd name="T57" fmla="*/ 148 h 319"/>
                  <a:gd name="T58" fmla="*/ 414 w 761"/>
                  <a:gd name="T59" fmla="*/ 311 h 319"/>
                  <a:gd name="T60" fmla="*/ 320 w 761"/>
                  <a:gd name="T61" fmla="*/ 256 h 319"/>
                  <a:gd name="T62" fmla="*/ 519 w 761"/>
                  <a:gd name="T63" fmla="*/ 166 h 319"/>
                  <a:gd name="T64" fmla="*/ 470 w 761"/>
                  <a:gd name="T65" fmla="*/ 284 h 319"/>
                  <a:gd name="T66" fmla="*/ 554 w 761"/>
                  <a:gd name="T67" fmla="*/ 162 h 319"/>
                  <a:gd name="T68" fmla="*/ 432 w 761"/>
                  <a:gd name="T69" fmla="*/ 114 h 319"/>
                  <a:gd name="T70" fmla="*/ 413 w 761"/>
                  <a:gd name="T71" fmla="*/ 193 h 319"/>
                  <a:gd name="T72" fmla="*/ 441 w 761"/>
                  <a:gd name="T73" fmla="*/ 183 h 319"/>
                  <a:gd name="T74" fmla="*/ 461 w 761"/>
                  <a:gd name="T75" fmla="*/ 193 h 319"/>
                  <a:gd name="T76" fmla="*/ 462 w 761"/>
                  <a:gd name="T77" fmla="*/ 145 h 319"/>
                  <a:gd name="T78" fmla="*/ 481 w 761"/>
                  <a:gd name="T79" fmla="*/ 126 h 319"/>
                  <a:gd name="T80" fmla="*/ 563 w 761"/>
                  <a:gd name="T81" fmla="*/ 183 h 319"/>
                  <a:gd name="T82" fmla="*/ 515 w 761"/>
                  <a:gd name="T83" fmla="*/ 271 h 319"/>
                  <a:gd name="T84" fmla="*/ 538 w 761"/>
                  <a:gd name="T85" fmla="*/ 189 h 319"/>
                  <a:gd name="T86" fmla="*/ 599 w 761"/>
                  <a:gd name="T87" fmla="*/ 276 h 319"/>
                  <a:gd name="T88" fmla="*/ 708 w 761"/>
                  <a:gd name="T89" fmla="*/ 270 h 319"/>
                  <a:gd name="T90" fmla="*/ 703 w 761"/>
                  <a:gd name="T91" fmla="*/ 162 h 319"/>
                  <a:gd name="T92" fmla="*/ 646 w 761"/>
                  <a:gd name="T93" fmla="*/ 145 h 319"/>
                  <a:gd name="T94" fmla="*/ 650 w 761"/>
                  <a:gd name="T95" fmla="*/ 170 h 319"/>
                  <a:gd name="T96" fmla="*/ 636 w 761"/>
                  <a:gd name="T97" fmla="*/ 205 h 319"/>
                  <a:gd name="T98" fmla="*/ 693 w 761"/>
                  <a:gd name="T99" fmla="*/ 219 h 319"/>
                  <a:gd name="T100" fmla="*/ 721 w 761"/>
                  <a:gd name="T101" fmla="*/ 280 h 319"/>
                  <a:gd name="T102" fmla="*/ 651 w 761"/>
                  <a:gd name="T103" fmla="*/ 235 h 319"/>
                  <a:gd name="T104" fmla="*/ 647 w 761"/>
                  <a:gd name="T105" fmla="*/ 240 h 319"/>
                  <a:gd name="T106" fmla="*/ 484 w 761"/>
                  <a:gd name="T107" fmla="*/ 284 h 319"/>
                  <a:gd name="T108" fmla="*/ 481 w 761"/>
                  <a:gd name="T109" fmla="*/ 156 h 319"/>
                  <a:gd name="T110" fmla="*/ 474 w 761"/>
                  <a:gd name="T111" fmla="*/ 214 h 319"/>
                  <a:gd name="T112" fmla="*/ 454 w 761"/>
                  <a:gd name="T113" fmla="*/ 227 h 319"/>
                  <a:gd name="T114" fmla="*/ 497 w 761"/>
                  <a:gd name="T115" fmla="*/ 161 h 319"/>
                  <a:gd name="T116" fmla="*/ 497 w 761"/>
                  <a:gd name="T117" fmla="*/ 279 h 319"/>
                  <a:gd name="T118" fmla="*/ 498 w 761"/>
                  <a:gd name="T119" fmla="*/ 292 h 319"/>
                  <a:gd name="T120" fmla="*/ 445 w 761"/>
                  <a:gd name="T121" fmla="*/ 287 h 319"/>
                  <a:gd name="T122" fmla="*/ 465 w 761"/>
                  <a:gd name="T123" fmla="*/ 279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1" h="319">
                    <a:moveTo>
                      <a:pt x="41" y="83"/>
                    </a:moveTo>
                    <a:lnTo>
                      <a:pt x="41" y="81"/>
                    </a:lnTo>
                    <a:lnTo>
                      <a:pt x="37" y="79"/>
                    </a:lnTo>
                    <a:lnTo>
                      <a:pt x="36" y="79"/>
                    </a:lnTo>
                    <a:lnTo>
                      <a:pt x="36" y="81"/>
                    </a:lnTo>
                    <a:lnTo>
                      <a:pt x="36" y="83"/>
                    </a:lnTo>
                    <a:lnTo>
                      <a:pt x="41" y="85"/>
                    </a:lnTo>
                    <a:lnTo>
                      <a:pt x="44" y="86"/>
                    </a:lnTo>
                    <a:lnTo>
                      <a:pt x="45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44" y="85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lnTo>
                      <a:pt x="41" y="83"/>
                    </a:lnTo>
                    <a:close/>
                    <a:moveTo>
                      <a:pt x="64" y="104"/>
                    </a:moveTo>
                    <a:lnTo>
                      <a:pt x="61" y="105"/>
                    </a:lnTo>
                    <a:lnTo>
                      <a:pt x="59" y="105"/>
                    </a:lnTo>
                    <a:lnTo>
                      <a:pt x="61" y="109"/>
                    </a:lnTo>
                    <a:lnTo>
                      <a:pt x="63" y="113"/>
                    </a:lnTo>
                    <a:lnTo>
                      <a:pt x="67" y="114"/>
                    </a:lnTo>
                    <a:lnTo>
                      <a:pt x="68" y="121"/>
                    </a:lnTo>
                    <a:lnTo>
                      <a:pt x="71" y="121"/>
                    </a:lnTo>
                    <a:lnTo>
                      <a:pt x="71" y="118"/>
                    </a:lnTo>
                    <a:lnTo>
                      <a:pt x="71" y="112"/>
                    </a:lnTo>
                    <a:lnTo>
                      <a:pt x="68" y="108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lnTo>
                      <a:pt x="64" y="104"/>
                    </a:lnTo>
                    <a:close/>
                    <a:moveTo>
                      <a:pt x="88" y="148"/>
                    </a:moveTo>
                    <a:lnTo>
                      <a:pt x="84" y="149"/>
                    </a:lnTo>
                    <a:lnTo>
                      <a:pt x="81" y="152"/>
                    </a:lnTo>
                    <a:lnTo>
                      <a:pt x="84" y="156"/>
                    </a:lnTo>
                    <a:lnTo>
                      <a:pt x="85" y="161"/>
                    </a:lnTo>
                    <a:lnTo>
                      <a:pt x="88" y="162"/>
                    </a:lnTo>
                    <a:lnTo>
                      <a:pt x="92" y="165"/>
                    </a:lnTo>
                    <a:lnTo>
                      <a:pt x="92" y="162"/>
                    </a:lnTo>
                    <a:lnTo>
                      <a:pt x="93" y="161"/>
                    </a:lnTo>
                    <a:lnTo>
                      <a:pt x="92" y="157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8" y="148"/>
                    </a:lnTo>
                    <a:lnTo>
                      <a:pt x="88" y="148"/>
                    </a:lnTo>
                    <a:close/>
                    <a:moveTo>
                      <a:pt x="105" y="182"/>
                    </a:moveTo>
                    <a:lnTo>
                      <a:pt x="106" y="182"/>
                    </a:lnTo>
                    <a:lnTo>
                      <a:pt x="106" y="178"/>
                    </a:lnTo>
                    <a:lnTo>
                      <a:pt x="105" y="175"/>
                    </a:lnTo>
                    <a:lnTo>
                      <a:pt x="105" y="182"/>
                    </a:lnTo>
                    <a:lnTo>
                      <a:pt x="105" y="182"/>
                    </a:lnTo>
                    <a:lnTo>
                      <a:pt x="105" y="182"/>
                    </a:lnTo>
                    <a:lnTo>
                      <a:pt x="105" y="182"/>
                    </a:lnTo>
                    <a:lnTo>
                      <a:pt x="105" y="182"/>
                    </a:lnTo>
                    <a:lnTo>
                      <a:pt x="105" y="182"/>
                    </a:lnTo>
                    <a:lnTo>
                      <a:pt x="105" y="182"/>
                    </a:lnTo>
                    <a:close/>
                    <a:moveTo>
                      <a:pt x="0" y="3"/>
                    </a:moveTo>
                    <a:lnTo>
                      <a:pt x="4" y="8"/>
                    </a:lnTo>
                    <a:lnTo>
                      <a:pt x="4" y="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  <a:moveTo>
                      <a:pt x="182" y="136"/>
                    </a:moveTo>
                    <a:lnTo>
                      <a:pt x="185" y="136"/>
                    </a:lnTo>
                    <a:lnTo>
                      <a:pt x="181" y="134"/>
                    </a:lnTo>
                    <a:lnTo>
                      <a:pt x="177" y="130"/>
                    </a:lnTo>
                    <a:lnTo>
                      <a:pt x="177" y="134"/>
                    </a:lnTo>
                    <a:lnTo>
                      <a:pt x="177" y="136"/>
                    </a:lnTo>
                    <a:lnTo>
                      <a:pt x="181" y="136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2" y="136"/>
                    </a:lnTo>
                    <a:lnTo>
                      <a:pt x="182" y="136"/>
                    </a:lnTo>
                    <a:close/>
                    <a:moveTo>
                      <a:pt x="175" y="142"/>
                    </a:moveTo>
                    <a:lnTo>
                      <a:pt x="177" y="142"/>
                    </a:lnTo>
                    <a:lnTo>
                      <a:pt x="177" y="140"/>
                    </a:lnTo>
                    <a:lnTo>
                      <a:pt x="177" y="138"/>
                    </a:lnTo>
                    <a:lnTo>
                      <a:pt x="173" y="138"/>
                    </a:lnTo>
                    <a:lnTo>
                      <a:pt x="173" y="140"/>
                    </a:lnTo>
                    <a:lnTo>
                      <a:pt x="173" y="142"/>
                    </a:lnTo>
                    <a:lnTo>
                      <a:pt x="175" y="144"/>
                    </a:lnTo>
                    <a:lnTo>
                      <a:pt x="175" y="142"/>
                    </a:lnTo>
                    <a:lnTo>
                      <a:pt x="175" y="142"/>
                    </a:lnTo>
                    <a:lnTo>
                      <a:pt x="175" y="142"/>
                    </a:lnTo>
                    <a:lnTo>
                      <a:pt x="175" y="142"/>
                    </a:lnTo>
                    <a:lnTo>
                      <a:pt x="175" y="142"/>
                    </a:lnTo>
                    <a:lnTo>
                      <a:pt x="175" y="142"/>
                    </a:lnTo>
                    <a:lnTo>
                      <a:pt x="175" y="142"/>
                    </a:lnTo>
                    <a:close/>
                    <a:moveTo>
                      <a:pt x="344" y="279"/>
                    </a:moveTo>
                    <a:lnTo>
                      <a:pt x="343" y="279"/>
                    </a:lnTo>
                    <a:lnTo>
                      <a:pt x="336" y="279"/>
                    </a:lnTo>
                    <a:lnTo>
                      <a:pt x="331" y="279"/>
                    </a:lnTo>
                    <a:lnTo>
                      <a:pt x="331" y="280"/>
                    </a:lnTo>
                    <a:lnTo>
                      <a:pt x="333" y="283"/>
                    </a:lnTo>
                    <a:lnTo>
                      <a:pt x="336" y="284"/>
                    </a:lnTo>
                    <a:lnTo>
                      <a:pt x="340" y="288"/>
                    </a:lnTo>
                    <a:lnTo>
                      <a:pt x="340" y="290"/>
                    </a:lnTo>
                    <a:lnTo>
                      <a:pt x="340" y="292"/>
                    </a:lnTo>
                    <a:lnTo>
                      <a:pt x="343" y="290"/>
                    </a:lnTo>
                    <a:lnTo>
                      <a:pt x="347" y="287"/>
                    </a:lnTo>
                    <a:lnTo>
                      <a:pt x="351" y="284"/>
                    </a:lnTo>
                    <a:lnTo>
                      <a:pt x="351" y="283"/>
                    </a:lnTo>
                    <a:lnTo>
                      <a:pt x="351" y="280"/>
                    </a:lnTo>
                    <a:lnTo>
                      <a:pt x="347" y="279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4" y="279"/>
                    </a:lnTo>
                    <a:lnTo>
                      <a:pt x="344" y="279"/>
                    </a:lnTo>
                    <a:close/>
                    <a:moveTo>
                      <a:pt x="194" y="236"/>
                    </a:moveTo>
                    <a:lnTo>
                      <a:pt x="195" y="236"/>
                    </a:lnTo>
                    <a:lnTo>
                      <a:pt x="195" y="235"/>
                    </a:lnTo>
                    <a:lnTo>
                      <a:pt x="195" y="231"/>
                    </a:lnTo>
                    <a:lnTo>
                      <a:pt x="195" y="218"/>
                    </a:lnTo>
                    <a:lnTo>
                      <a:pt x="198" y="214"/>
                    </a:lnTo>
                    <a:lnTo>
                      <a:pt x="198" y="213"/>
                    </a:lnTo>
                    <a:lnTo>
                      <a:pt x="195" y="210"/>
                    </a:lnTo>
                    <a:lnTo>
                      <a:pt x="195" y="206"/>
                    </a:lnTo>
                    <a:lnTo>
                      <a:pt x="198" y="205"/>
                    </a:lnTo>
                    <a:lnTo>
                      <a:pt x="198" y="201"/>
                    </a:lnTo>
                    <a:lnTo>
                      <a:pt x="198" y="199"/>
                    </a:lnTo>
                    <a:lnTo>
                      <a:pt x="198" y="197"/>
                    </a:lnTo>
                    <a:lnTo>
                      <a:pt x="199" y="191"/>
                    </a:lnTo>
                    <a:lnTo>
                      <a:pt x="202" y="189"/>
                    </a:lnTo>
                    <a:lnTo>
                      <a:pt x="202" y="187"/>
                    </a:lnTo>
                    <a:lnTo>
                      <a:pt x="199" y="186"/>
                    </a:lnTo>
                    <a:lnTo>
                      <a:pt x="198" y="183"/>
                    </a:lnTo>
                    <a:lnTo>
                      <a:pt x="195" y="179"/>
                    </a:lnTo>
                    <a:lnTo>
                      <a:pt x="194" y="174"/>
                    </a:lnTo>
                    <a:lnTo>
                      <a:pt x="189" y="174"/>
                    </a:lnTo>
                    <a:lnTo>
                      <a:pt x="185" y="174"/>
                    </a:lnTo>
                    <a:lnTo>
                      <a:pt x="182" y="174"/>
                    </a:lnTo>
                    <a:lnTo>
                      <a:pt x="182" y="173"/>
                    </a:lnTo>
                    <a:lnTo>
                      <a:pt x="181" y="175"/>
                    </a:lnTo>
                    <a:lnTo>
                      <a:pt x="177" y="179"/>
                    </a:lnTo>
                    <a:lnTo>
                      <a:pt x="178" y="175"/>
                    </a:lnTo>
                    <a:lnTo>
                      <a:pt x="181" y="175"/>
                    </a:lnTo>
                    <a:lnTo>
                      <a:pt x="178" y="174"/>
                    </a:lnTo>
                    <a:lnTo>
                      <a:pt x="181" y="173"/>
                    </a:lnTo>
                    <a:lnTo>
                      <a:pt x="182" y="170"/>
                    </a:lnTo>
                    <a:lnTo>
                      <a:pt x="181" y="169"/>
                    </a:lnTo>
                    <a:lnTo>
                      <a:pt x="178" y="169"/>
                    </a:lnTo>
                    <a:lnTo>
                      <a:pt x="177" y="165"/>
                    </a:lnTo>
                    <a:lnTo>
                      <a:pt x="177" y="162"/>
                    </a:lnTo>
                    <a:lnTo>
                      <a:pt x="175" y="152"/>
                    </a:lnTo>
                    <a:lnTo>
                      <a:pt x="173" y="152"/>
                    </a:lnTo>
                    <a:lnTo>
                      <a:pt x="171" y="149"/>
                    </a:lnTo>
                    <a:lnTo>
                      <a:pt x="165" y="149"/>
                    </a:lnTo>
                    <a:lnTo>
                      <a:pt x="163" y="149"/>
                    </a:lnTo>
                    <a:lnTo>
                      <a:pt x="162" y="145"/>
                    </a:lnTo>
                    <a:lnTo>
                      <a:pt x="159" y="144"/>
                    </a:lnTo>
                    <a:lnTo>
                      <a:pt x="159" y="140"/>
                    </a:lnTo>
                    <a:lnTo>
                      <a:pt x="162" y="140"/>
                    </a:lnTo>
                    <a:lnTo>
                      <a:pt x="159" y="138"/>
                    </a:lnTo>
                    <a:lnTo>
                      <a:pt x="158" y="138"/>
                    </a:lnTo>
                    <a:lnTo>
                      <a:pt x="162" y="136"/>
                    </a:lnTo>
                    <a:lnTo>
                      <a:pt x="158" y="136"/>
                    </a:lnTo>
                    <a:lnTo>
                      <a:pt x="162" y="132"/>
                    </a:lnTo>
                    <a:lnTo>
                      <a:pt x="165" y="130"/>
                    </a:lnTo>
                    <a:lnTo>
                      <a:pt x="165" y="129"/>
                    </a:lnTo>
                    <a:lnTo>
                      <a:pt x="162" y="125"/>
                    </a:lnTo>
                    <a:lnTo>
                      <a:pt x="158" y="122"/>
                    </a:lnTo>
                    <a:lnTo>
                      <a:pt x="154" y="125"/>
                    </a:lnTo>
                    <a:lnTo>
                      <a:pt x="150" y="126"/>
                    </a:lnTo>
                    <a:lnTo>
                      <a:pt x="146" y="129"/>
                    </a:lnTo>
                    <a:lnTo>
                      <a:pt x="145" y="126"/>
                    </a:lnTo>
                    <a:lnTo>
                      <a:pt x="149" y="126"/>
                    </a:lnTo>
                    <a:lnTo>
                      <a:pt x="152" y="125"/>
                    </a:lnTo>
                    <a:lnTo>
                      <a:pt x="154" y="121"/>
                    </a:lnTo>
                    <a:lnTo>
                      <a:pt x="152" y="118"/>
                    </a:lnTo>
                    <a:lnTo>
                      <a:pt x="150" y="118"/>
                    </a:lnTo>
                    <a:lnTo>
                      <a:pt x="145" y="117"/>
                    </a:lnTo>
                    <a:lnTo>
                      <a:pt x="141" y="113"/>
                    </a:lnTo>
                    <a:lnTo>
                      <a:pt x="138" y="112"/>
                    </a:lnTo>
                    <a:lnTo>
                      <a:pt x="138" y="109"/>
                    </a:lnTo>
                    <a:lnTo>
                      <a:pt x="138" y="108"/>
                    </a:lnTo>
                    <a:lnTo>
                      <a:pt x="137" y="104"/>
                    </a:lnTo>
                    <a:lnTo>
                      <a:pt x="133" y="101"/>
                    </a:lnTo>
                    <a:lnTo>
                      <a:pt x="129" y="100"/>
                    </a:lnTo>
                    <a:lnTo>
                      <a:pt x="125" y="98"/>
                    </a:lnTo>
                    <a:lnTo>
                      <a:pt x="125" y="94"/>
                    </a:lnTo>
                    <a:lnTo>
                      <a:pt x="121" y="90"/>
                    </a:lnTo>
                    <a:lnTo>
                      <a:pt x="120" y="90"/>
                    </a:lnTo>
                    <a:lnTo>
                      <a:pt x="118" y="90"/>
                    </a:lnTo>
                    <a:lnTo>
                      <a:pt x="118" y="94"/>
                    </a:lnTo>
                    <a:lnTo>
                      <a:pt x="116" y="92"/>
                    </a:lnTo>
                    <a:lnTo>
                      <a:pt x="112" y="90"/>
                    </a:lnTo>
                    <a:lnTo>
                      <a:pt x="110" y="86"/>
                    </a:lnTo>
                    <a:lnTo>
                      <a:pt x="106" y="83"/>
                    </a:lnTo>
                    <a:lnTo>
                      <a:pt x="106" y="85"/>
                    </a:lnTo>
                    <a:lnTo>
                      <a:pt x="105" y="83"/>
                    </a:lnTo>
                    <a:lnTo>
                      <a:pt x="105" y="81"/>
                    </a:lnTo>
                    <a:lnTo>
                      <a:pt x="105" y="79"/>
                    </a:lnTo>
                    <a:lnTo>
                      <a:pt x="102" y="77"/>
                    </a:lnTo>
                    <a:lnTo>
                      <a:pt x="97" y="72"/>
                    </a:lnTo>
                    <a:lnTo>
                      <a:pt x="93" y="68"/>
                    </a:lnTo>
                    <a:lnTo>
                      <a:pt x="89" y="65"/>
                    </a:lnTo>
                    <a:lnTo>
                      <a:pt x="85" y="64"/>
                    </a:lnTo>
                    <a:lnTo>
                      <a:pt x="84" y="61"/>
                    </a:lnTo>
                    <a:lnTo>
                      <a:pt x="81" y="60"/>
                    </a:lnTo>
                    <a:lnTo>
                      <a:pt x="76" y="56"/>
                    </a:lnTo>
                    <a:lnTo>
                      <a:pt x="76" y="55"/>
                    </a:lnTo>
                    <a:lnTo>
                      <a:pt x="76" y="52"/>
                    </a:lnTo>
                    <a:lnTo>
                      <a:pt x="74" y="51"/>
                    </a:lnTo>
                    <a:lnTo>
                      <a:pt x="72" y="48"/>
                    </a:lnTo>
                    <a:lnTo>
                      <a:pt x="71" y="44"/>
                    </a:lnTo>
                    <a:lnTo>
                      <a:pt x="67" y="39"/>
                    </a:lnTo>
                    <a:lnTo>
                      <a:pt x="63" y="35"/>
                    </a:lnTo>
                    <a:lnTo>
                      <a:pt x="61" y="37"/>
                    </a:lnTo>
                    <a:lnTo>
                      <a:pt x="57" y="37"/>
                    </a:lnTo>
                    <a:lnTo>
                      <a:pt x="53" y="35"/>
                    </a:lnTo>
                    <a:lnTo>
                      <a:pt x="45" y="37"/>
                    </a:lnTo>
                    <a:lnTo>
                      <a:pt x="40" y="35"/>
                    </a:lnTo>
                    <a:lnTo>
                      <a:pt x="37" y="33"/>
                    </a:lnTo>
                    <a:lnTo>
                      <a:pt x="32" y="29"/>
                    </a:lnTo>
                    <a:lnTo>
                      <a:pt x="31" y="29"/>
                    </a:lnTo>
                    <a:lnTo>
                      <a:pt x="28" y="29"/>
                    </a:lnTo>
                    <a:lnTo>
                      <a:pt x="24" y="33"/>
                    </a:lnTo>
                    <a:lnTo>
                      <a:pt x="27" y="37"/>
                    </a:lnTo>
                    <a:lnTo>
                      <a:pt x="32" y="47"/>
                    </a:lnTo>
                    <a:lnTo>
                      <a:pt x="45" y="60"/>
                    </a:lnTo>
                    <a:lnTo>
                      <a:pt x="48" y="61"/>
                    </a:lnTo>
                    <a:lnTo>
                      <a:pt x="51" y="64"/>
                    </a:lnTo>
                    <a:lnTo>
                      <a:pt x="53" y="64"/>
                    </a:lnTo>
                    <a:lnTo>
                      <a:pt x="55" y="65"/>
                    </a:lnTo>
                    <a:lnTo>
                      <a:pt x="57" y="72"/>
                    </a:lnTo>
                    <a:lnTo>
                      <a:pt x="61" y="75"/>
                    </a:lnTo>
                    <a:lnTo>
                      <a:pt x="64" y="79"/>
                    </a:lnTo>
                    <a:lnTo>
                      <a:pt x="67" y="81"/>
                    </a:lnTo>
                    <a:lnTo>
                      <a:pt x="67" y="83"/>
                    </a:lnTo>
                    <a:lnTo>
                      <a:pt x="67" y="86"/>
                    </a:lnTo>
                    <a:lnTo>
                      <a:pt x="68" y="88"/>
                    </a:lnTo>
                    <a:lnTo>
                      <a:pt x="71" y="90"/>
                    </a:lnTo>
                    <a:lnTo>
                      <a:pt x="74" y="92"/>
                    </a:lnTo>
                    <a:lnTo>
                      <a:pt x="78" y="94"/>
                    </a:lnTo>
                    <a:lnTo>
                      <a:pt x="84" y="100"/>
                    </a:lnTo>
                    <a:lnTo>
                      <a:pt x="85" y="101"/>
                    </a:lnTo>
                    <a:lnTo>
                      <a:pt x="85" y="105"/>
                    </a:lnTo>
                    <a:lnTo>
                      <a:pt x="88" y="113"/>
                    </a:lnTo>
                    <a:lnTo>
                      <a:pt x="89" y="118"/>
                    </a:lnTo>
                    <a:lnTo>
                      <a:pt x="92" y="125"/>
                    </a:lnTo>
                    <a:lnTo>
                      <a:pt x="92" y="126"/>
                    </a:lnTo>
                    <a:lnTo>
                      <a:pt x="93" y="126"/>
                    </a:lnTo>
                    <a:lnTo>
                      <a:pt x="94" y="129"/>
                    </a:lnTo>
                    <a:lnTo>
                      <a:pt x="98" y="130"/>
                    </a:lnTo>
                    <a:lnTo>
                      <a:pt x="101" y="132"/>
                    </a:lnTo>
                    <a:lnTo>
                      <a:pt x="101" y="134"/>
                    </a:lnTo>
                    <a:lnTo>
                      <a:pt x="102" y="138"/>
                    </a:lnTo>
                    <a:lnTo>
                      <a:pt x="106" y="142"/>
                    </a:lnTo>
                    <a:lnTo>
                      <a:pt x="110" y="145"/>
                    </a:lnTo>
                    <a:lnTo>
                      <a:pt x="112" y="149"/>
                    </a:lnTo>
                    <a:lnTo>
                      <a:pt x="110" y="152"/>
                    </a:lnTo>
                    <a:lnTo>
                      <a:pt x="110" y="153"/>
                    </a:lnTo>
                    <a:lnTo>
                      <a:pt x="114" y="157"/>
                    </a:lnTo>
                    <a:lnTo>
                      <a:pt x="116" y="162"/>
                    </a:lnTo>
                    <a:lnTo>
                      <a:pt x="118" y="169"/>
                    </a:lnTo>
                    <a:lnTo>
                      <a:pt x="118" y="173"/>
                    </a:lnTo>
                    <a:lnTo>
                      <a:pt x="120" y="175"/>
                    </a:lnTo>
                    <a:lnTo>
                      <a:pt x="125" y="183"/>
                    </a:lnTo>
                    <a:lnTo>
                      <a:pt x="129" y="187"/>
                    </a:lnTo>
                    <a:lnTo>
                      <a:pt x="132" y="191"/>
                    </a:lnTo>
                    <a:lnTo>
                      <a:pt x="136" y="195"/>
                    </a:lnTo>
                    <a:lnTo>
                      <a:pt x="138" y="199"/>
                    </a:lnTo>
                    <a:lnTo>
                      <a:pt x="141" y="202"/>
                    </a:lnTo>
                    <a:lnTo>
                      <a:pt x="145" y="206"/>
                    </a:lnTo>
                    <a:lnTo>
                      <a:pt x="152" y="214"/>
                    </a:lnTo>
                    <a:lnTo>
                      <a:pt x="159" y="219"/>
                    </a:lnTo>
                    <a:lnTo>
                      <a:pt x="163" y="222"/>
                    </a:lnTo>
                    <a:lnTo>
                      <a:pt x="165" y="226"/>
                    </a:lnTo>
                    <a:lnTo>
                      <a:pt x="167" y="230"/>
                    </a:lnTo>
                    <a:lnTo>
                      <a:pt x="171" y="232"/>
                    </a:lnTo>
                    <a:lnTo>
                      <a:pt x="175" y="236"/>
                    </a:lnTo>
                    <a:lnTo>
                      <a:pt x="177" y="239"/>
                    </a:lnTo>
                    <a:lnTo>
                      <a:pt x="177" y="236"/>
                    </a:lnTo>
                    <a:lnTo>
                      <a:pt x="175" y="231"/>
                    </a:lnTo>
                    <a:lnTo>
                      <a:pt x="177" y="231"/>
                    </a:lnTo>
                    <a:lnTo>
                      <a:pt x="178" y="232"/>
                    </a:lnTo>
                    <a:lnTo>
                      <a:pt x="182" y="235"/>
                    </a:lnTo>
                    <a:lnTo>
                      <a:pt x="185" y="235"/>
                    </a:lnTo>
                    <a:lnTo>
                      <a:pt x="186" y="232"/>
                    </a:lnTo>
                    <a:lnTo>
                      <a:pt x="186" y="230"/>
                    </a:lnTo>
                    <a:lnTo>
                      <a:pt x="190" y="232"/>
                    </a:lnTo>
                    <a:lnTo>
                      <a:pt x="194" y="236"/>
                    </a:lnTo>
                    <a:lnTo>
                      <a:pt x="194" y="236"/>
                    </a:lnTo>
                    <a:lnTo>
                      <a:pt x="194" y="236"/>
                    </a:lnTo>
                    <a:lnTo>
                      <a:pt x="194" y="236"/>
                    </a:lnTo>
                    <a:lnTo>
                      <a:pt x="194" y="236"/>
                    </a:lnTo>
                    <a:lnTo>
                      <a:pt x="194" y="236"/>
                    </a:lnTo>
                    <a:lnTo>
                      <a:pt x="194" y="236"/>
                    </a:lnTo>
                    <a:close/>
                    <a:moveTo>
                      <a:pt x="397" y="290"/>
                    </a:moveTo>
                    <a:lnTo>
                      <a:pt x="404" y="290"/>
                    </a:lnTo>
                    <a:lnTo>
                      <a:pt x="405" y="288"/>
                    </a:lnTo>
                    <a:lnTo>
                      <a:pt x="404" y="287"/>
                    </a:lnTo>
                    <a:lnTo>
                      <a:pt x="404" y="283"/>
                    </a:lnTo>
                    <a:lnTo>
                      <a:pt x="401" y="280"/>
                    </a:lnTo>
                    <a:lnTo>
                      <a:pt x="400" y="283"/>
                    </a:lnTo>
                    <a:lnTo>
                      <a:pt x="400" y="284"/>
                    </a:lnTo>
                    <a:lnTo>
                      <a:pt x="397" y="283"/>
                    </a:lnTo>
                    <a:lnTo>
                      <a:pt x="396" y="280"/>
                    </a:lnTo>
                    <a:lnTo>
                      <a:pt x="393" y="283"/>
                    </a:lnTo>
                    <a:lnTo>
                      <a:pt x="392" y="283"/>
                    </a:lnTo>
                    <a:lnTo>
                      <a:pt x="392" y="280"/>
                    </a:lnTo>
                    <a:lnTo>
                      <a:pt x="391" y="279"/>
                    </a:lnTo>
                    <a:lnTo>
                      <a:pt x="384" y="279"/>
                    </a:lnTo>
                    <a:lnTo>
                      <a:pt x="384" y="280"/>
                    </a:lnTo>
                    <a:lnTo>
                      <a:pt x="387" y="284"/>
                    </a:lnTo>
                    <a:lnTo>
                      <a:pt x="392" y="287"/>
                    </a:lnTo>
                    <a:lnTo>
                      <a:pt x="391" y="288"/>
                    </a:lnTo>
                    <a:lnTo>
                      <a:pt x="387" y="290"/>
                    </a:lnTo>
                    <a:lnTo>
                      <a:pt x="384" y="288"/>
                    </a:lnTo>
                    <a:lnTo>
                      <a:pt x="383" y="287"/>
                    </a:lnTo>
                    <a:lnTo>
                      <a:pt x="379" y="284"/>
                    </a:lnTo>
                    <a:lnTo>
                      <a:pt x="375" y="283"/>
                    </a:lnTo>
                    <a:lnTo>
                      <a:pt x="371" y="284"/>
                    </a:lnTo>
                    <a:lnTo>
                      <a:pt x="369" y="287"/>
                    </a:lnTo>
                    <a:lnTo>
                      <a:pt x="367" y="288"/>
                    </a:lnTo>
                    <a:lnTo>
                      <a:pt x="367" y="292"/>
                    </a:lnTo>
                    <a:lnTo>
                      <a:pt x="367" y="294"/>
                    </a:lnTo>
                    <a:lnTo>
                      <a:pt x="371" y="296"/>
                    </a:lnTo>
                    <a:lnTo>
                      <a:pt x="373" y="296"/>
                    </a:lnTo>
                    <a:lnTo>
                      <a:pt x="375" y="296"/>
                    </a:lnTo>
                    <a:lnTo>
                      <a:pt x="377" y="296"/>
                    </a:lnTo>
                    <a:lnTo>
                      <a:pt x="380" y="294"/>
                    </a:lnTo>
                    <a:lnTo>
                      <a:pt x="384" y="292"/>
                    </a:lnTo>
                    <a:lnTo>
                      <a:pt x="391" y="290"/>
                    </a:lnTo>
                    <a:lnTo>
                      <a:pt x="393" y="287"/>
                    </a:lnTo>
                    <a:lnTo>
                      <a:pt x="393" y="290"/>
                    </a:lnTo>
                    <a:lnTo>
                      <a:pt x="393" y="292"/>
                    </a:lnTo>
                    <a:lnTo>
                      <a:pt x="396" y="292"/>
                    </a:lnTo>
                    <a:lnTo>
                      <a:pt x="397" y="292"/>
                    </a:lnTo>
                    <a:lnTo>
                      <a:pt x="400" y="292"/>
                    </a:lnTo>
                    <a:lnTo>
                      <a:pt x="401" y="292"/>
                    </a:lnTo>
                    <a:lnTo>
                      <a:pt x="397" y="290"/>
                    </a:lnTo>
                    <a:lnTo>
                      <a:pt x="397" y="290"/>
                    </a:lnTo>
                    <a:lnTo>
                      <a:pt x="397" y="290"/>
                    </a:lnTo>
                    <a:lnTo>
                      <a:pt x="397" y="290"/>
                    </a:lnTo>
                    <a:lnTo>
                      <a:pt x="397" y="290"/>
                    </a:lnTo>
                    <a:lnTo>
                      <a:pt x="397" y="290"/>
                    </a:lnTo>
                    <a:lnTo>
                      <a:pt x="397" y="290"/>
                    </a:lnTo>
                    <a:close/>
                    <a:moveTo>
                      <a:pt x="367" y="283"/>
                    </a:moveTo>
                    <a:lnTo>
                      <a:pt x="365" y="280"/>
                    </a:lnTo>
                    <a:lnTo>
                      <a:pt x="361" y="280"/>
                    </a:lnTo>
                    <a:lnTo>
                      <a:pt x="357" y="283"/>
                    </a:lnTo>
                    <a:lnTo>
                      <a:pt x="356" y="287"/>
                    </a:lnTo>
                    <a:lnTo>
                      <a:pt x="356" y="290"/>
                    </a:lnTo>
                    <a:lnTo>
                      <a:pt x="353" y="290"/>
                    </a:lnTo>
                    <a:lnTo>
                      <a:pt x="352" y="290"/>
                    </a:lnTo>
                    <a:lnTo>
                      <a:pt x="353" y="292"/>
                    </a:lnTo>
                    <a:lnTo>
                      <a:pt x="357" y="292"/>
                    </a:lnTo>
                    <a:lnTo>
                      <a:pt x="364" y="292"/>
                    </a:lnTo>
                    <a:lnTo>
                      <a:pt x="364" y="288"/>
                    </a:lnTo>
                    <a:lnTo>
                      <a:pt x="367" y="284"/>
                    </a:lnTo>
                    <a:lnTo>
                      <a:pt x="367" y="283"/>
                    </a:lnTo>
                    <a:lnTo>
                      <a:pt x="367" y="283"/>
                    </a:lnTo>
                    <a:lnTo>
                      <a:pt x="367" y="283"/>
                    </a:lnTo>
                    <a:lnTo>
                      <a:pt x="367" y="283"/>
                    </a:lnTo>
                    <a:lnTo>
                      <a:pt x="367" y="283"/>
                    </a:lnTo>
                    <a:lnTo>
                      <a:pt x="367" y="283"/>
                    </a:lnTo>
                    <a:lnTo>
                      <a:pt x="367" y="283"/>
                    </a:lnTo>
                    <a:close/>
                    <a:moveTo>
                      <a:pt x="331" y="287"/>
                    </a:moveTo>
                    <a:lnTo>
                      <a:pt x="329" y="283"/>
                    </a:lnTo>
                    <a:lnTo>
                      <a:pt x="329" y="280"/>
                    </a:lnTo>
                    <a:lnTo>
                      <a:pt x="331" y="275"/>
                    </a:lnTo>
                    <a:lnTo>
                      <a:pt x="331" y="271"/>
                    </a:lnTo>
                    <a:lnTo>
                      <a:pt x="327" y="271"/>
                    </a:lnTo>
                    <a:lnTo>
                      <a:pt x="323" y="271"/>
                    </a:lnTo>
                    <a:lnTo>
                      <a:pt x="320" y="271"/>
                    </a:lnTo>
                    <a:lnTo>
                      <a:pt x="316" y="271"/>
                    </a:lnTo>
                    <a:lnTo>
                      <a:pt x="312" y="271"/>
                    </a:lnTo>
                    <a:lnTo>
                      <a:pt x="308" y="270"/>
                    </a:lnTo>
                    <a:lnTo>
                      <a:pt x="304" y="267"/>
                    </a:lnTo>
                    <a:lnTo>
                      <a:pt x="307" y="263"/>
                    </a:lnTo>
                    <a:lnTo>
                      <a:pt x="304" y="262"/>
                    </a:lnTo>
                    <a:lnTo>
                      <a:pt x="303" y="259"/>
                    </a:lnTo>
                    <a:lnTo>
                      <a:pt x="303" y="256"/>
                    </a:lnTo>
                    <a:lnTo>
                      <a:pt x="299" y="256"/>
                    </a:lnTo>
                    <a:lnTo>
                      <a:pt x="295" y="256"/>
                    </a:lnTo>
                    <a:lnTo>
                      <a:pt x="292" y="256"/>
                    </a:lnTo>
                    <a:lnTo>
                      <a:pt x="291" y="254"/>
                    </a:lnTo>
                    <a:lnTo>
                      <a:pt x="290" y="254"/>
                    </a:lnTo>
                    <a:lnTo>
                      <a:pt x="287" y="252"/>
                    </a:lnTo>
                    <a:lnTo>
                      <a:pt x="286" y="252"/>
                    </a:lnTo>
                    <a:lnTo>
                      <a:pt x="282" y="252"/>
                    </a:lnTo>
                    <a:lnTo>
                      <a:pt x="279" y="252"/>
                    </a:lnTo>
                    <a:lnTo>
                      <a:pt x="278" y="248"/>
                    </a:lnTo>
                    <a:lnTo>
                      <a:pt x="276" y="248"/>
                    </a:lnTo>
                    <a:lnTo>
                      <a:pt x="274" y="248"/>
                    </a:lnTo>
                    <a:lnTo>
                      <a:pt x="272" y="252"/>
                    </a:lnTo>
                    <a:lnTo>
                      <a:pt x="270" y="256"/>
                    </a:lnTo>
                    <a:lnTo>
                      <a:pt x="268" y="258"/>
                    </a:lnTo>
                    <a:lnTo>
                      <a:pt x="266" y="258"/>
                    </a:lnTo>
                    <a:lnTo>
                      <a:pt x="263" y="256"/>
                    </a:lnTo>
                    <a:lnTo>
                      <a:pt x="259" y="256"/>
                    </a:lnTo>
                    <a:lnTo>
                      <a:pt x="251" y="256"/>
                    </a:lnTo>
                    <a:lnTo>
                      <a:pt x="247" y="256"/>
                    </a:lnTo>
                    <a:lnTo>
                      <a:pt x="246" y="254"/>
                    </a:lnTo>
                    <a:lnTo>
                      <a:pt x="242" y="256"/>
                    </a:lnTo>
                    <a:lnTo>
                      <a:pt x="239" y="252"/>
                    </a:lnTo>
                    <a:lnTo>
                      <a:pt x="235" y="246"/>
                    </a:lnTo>
                    <a:lnTo>
                      <a:pt x="234" y="244"/>
                    </a:lnTo>
                    <a:lnTo>
                      <a:pt x="233" y="246"/>
                    </a:lnTo>
                    <a:lnTo>
                      <a:pt x="229" y="244"/>
                    </a:lnTo>
                    <a:lnTo>
                      <a:pt x="226" y="244"/>
                    </a:lnTo>
                    <a:lnTo>
                      <a:pt x="225" y="244"/>
                    </a:lnTo>
                    <a:lnTo>
                      <a:pt x="222" y="243"/>
                    </a:lnTo>
                    <a:lnTo>
                      <a:pt x="221" y="240"/>
                    </a:lnTo>
                    <a:lnTo>
                      <a:pt x="217" y="239"/>
                    </a:lnTo>
                    <a:lnTo>
                      <a:pt x="215" y="239"/>
                    </a:lnTo>
                    <a:lnTo>
                      <a:pt x="213" y="240"/>
                    </a:lnTo>
                    <a:lnTo>
                      <a:pt x="211" y="243"/>
                    </a:lnTo>
                    <a:lnTo>
                      <a:pt x="209" y="240"/>
                    </a:lnTo>
                    <a:lnTo>
                      <a:pt x="206" y="239"/>
                    </a:lnTo>
                    <a:lnTo>
                      <a:pt x="199" y="240"/>
                    </a:lnTo>
                    <a:lnTo>
                      <a:pt x="199" y="239"/>
                    </a:lnTo>
                    <a:lnTo>
                      <a:pt x="198" y="239"/>
                    </a:lnTo>
                    <a:lnTo>
                      <a:pt x="195" y="243"/>
                    </a:lnTo>
                    <a:lnTo>
                      <a:pt x="194" y="246"/>
                    </a:lnTo>
                    <a:lnTo>
                      <a:pt x="194" y="248"/>
                    </a:lnTo>
                    <a:lnTo>
                      <a:pt x="193" y="248"/>
                    </a:lnTo>
                    <a:lnTo>
                      <a:pt x="190" y="254"/>
                    </a:lnTo>
                    <a:lnTo>
                      <a:pt x="189" y="254"/>
                    </a:lnTo>
                    <a:lnTo>
                      <a:pt x="193" y="256"/>
                    </a:lnTo>
                    <a:lnTo>
                      <a:pt x="195" y="256"/>
                    </a:lnTo>
                    <a:lnTo>
                      <a:pt x="199" y="256"/>
                    </a:lnTo>
                    <a:lnTo>
                      <a:pt x="206" y="258"/>
                    </a:lnTo>
                    <a:lnTo>
                      <a:pt x="206" y="259"/>
                    </a:lnTo>
                    <a:lnTo>
                      <a:pt x="203" y="263"/>
                    </a:lnTo>
                    <a:lnTo>
                      <a:pt x="206" y="266"/>
                    </a:lnTo>
                    <a:lnTo>
                      <a:pt x="209" y="267"/>
                    </a:lnTo>
                    <a:lnTo>
                      <a:pt x="217" y="267"/>
                    </a:lnTo>
                    <a:lnTo>
                      <a:pt x="225" y="270"/>
                    </a:lnTo>
                    <a:lnTo>
                      <a:pt x="230" y="272"/>
                    </a:lnTo>
                    <a:lnTo>
                      <a:pt x="234" y="272"/>
                    </a:lnTo>
                    <a:lnTo>
                      <a:pt x="235" y="272"/>
                    </a:lnTo>
                    <a:lnTo>
                      <a:pt x="238" y="271"/>
                    </a:lnTo>
                    <a:lnTo>
                      <a:pt x="239" y="271"/>
                    </a:lnTo>
                    <a:lnTo>
                      <a:pt x="247" y="271"/>
                    </a:lnTo>
                    <a:lnTo>
                      <a:pt x="255" y="272"/>
                    </a:lnTo>
                    <a:lnTo>
                      <a:pt x="264" y="276"/>
                    </a:lnTo>
                    <a:lnTo>
                      <a:pt x="274" y="280"/>
                    </a:lnTo>
                    <a:lnTo>
                      <a:pt x="279" y="280"/>
                    </a:lnTo>
                    <a:lnTo>
                      <a:pt x="283" y="280"/>
                    </a:lnTo>
                    <a:lnTo>
                      <a:pt x="287" y="283"/>
                    </a:lnTo>
                    <a:lnTo>
                      <a:pt x="291" y="283"/>
                    </a:lnTo>
                    <a:lnTo>
                      <a:pt x="299" y="284"/>
                    </a:lnTo>
                    <a:lnTo>
                      <a:pt x="304" y="284"/>
                    </a:lnTo>
                    <a:lnTo>
                      <a:pt x="308" y="283"/>
                    </a:lnTo>
                    <a:lnTo>
                      <a:pt x="312" y="280"/>
                    </a:lnTo>
                    <a:lnTo>
                      <a:pt x="314" y="283"/>
                    </a:lnTo>
                    <a:lnTo>
                      <a:pt x="322" y="287"/>
                    </a:lnTo>
                    <a:lnTo>
                      <a:pt x="325" y="288"/>
                    </a:lnTo>
                    <a:lnTo>
                      <a:pt x="329" y="288"/>
                    </a:lnTo>
                    <a:lnTo>
                      <a:pt x="331" y="290"/>
                    </a:lnTo>
                    <a:lnTo>
                      <a:pt x="333" y="290"/>
                    </a:lnTo>
                    <a:lnTo>
                      <a:pt x="331" y="288"/>
                    </a:lnTo>
                    <a:lnTo>
                      <a:pt x="331" y="287"/>
                    </a:lnTo>
                    <a:lnTo>
                      <a:pt x="331" y="287"/>
                    </a:lnTo>
                    <a:lnTo>
                      <a:pt x="331" y="287"/>
                    </a:lnTo>
                    <a:lnTo>
                      <a:pt x="331" y="287"/>
                    </a:lnTo>
                    <a:lnTo>
                      <a:pt x="331" y="287"/>
                    </a:lnTo>
                    <a:lnTo>
                      <a:pt x="331" y="287"/>
                    </a:lnTo>
                    <a:lnTo>
                      <a:pt x="331" y="287"/>
                    </a:lnTo>
                    <a:close/>
                    <a:moveTo>
                      <a:pt x="193" y="169"/>
                    </a:moveTo>
                    <a:lnTo>
                      <a:pt x="195" y="170"/>
                    </a:lnTo>
                    <a:lnTo>
                      <a:pt x="198" y="173"/>
                    </a:lnTo>
                    <a:lnTo>
                      <a:pt x="199" y="175"/>
                    </a:lnTo>
                    <a:lnTo>
                      <a:pt x="199" y="179"/>
                    </a:lnTo>
                    <a:lnTo>
                      <a:pt x="202" y="183"/>
                    </a:lnTo>
                    <a:lnTo>
                      <a:pt x="207" y="186"/>
                    </a:lnTo>
                    <a:lnTo>
                      <a:pt x="209" y="187"/>
                    </a:lnTo>
                    <a:lnTo>
                      <a:pt x="211" y="187"/>
                    </a:lnTo>
                    <a:lnTo>
                      <a:pt x="211" y="186"/>
                    </a:lnTo>
                    <a:lnTo>
                      <a:pt x="209" y="183"/>
                    </a:lnTo>
                    <a:lnTo>
                      <a:pt x="211" y="179"/>
                    </a:lnTo>
                    <a:lnTo>
                      <a:pt x="213" y="178"/>
                    </a:lnTo>
                    <a:lnTo>
                      <a:pt x="209" y="178"/>
                    </a:lnTo>
                    <a:lnTo>
                      <a:pt x="206" y="175"/>
                    </a:lnTo>
                    <a:lnTo>
                      <a:pt x="203" y="173"/>
                    </a:lnTo>
                    <a:lnTo>
                      <a:pt x="203" y="166"/>
                    </a:lnTo>
                    <a:lnTo>
                      <a:pt x="202" y="161"/>
                    </a:lnTo>
                    <a:lnTo>
                      <a:pt x="199" y="158"/>
                    </a:lnTo>
                    <a:lnTo>
                      <a:pt x="198" y="158"/>
                    </a:lnTo>
                    <a:lnTo>
                      <a:pt x="195" y="161"/>
                    </a:lnTo>
                    <a:lnTo>
                      <a:pt x="198" y="162"/>
                    </a:lnTo>
                    <a:lnTo>
                      <a:pt x="194" y="161"/>
                    </a:lnTo>
                    <a:lnTo>
                      <a:pt x="193" y="158"/>
                    </a:lnTo>
                    <a:lnTo>
                      <a:pt x="190" y="162"/>
                    </a:lnTo>
                    <a:lnTo>
                      <a:pt x="190" y="165"/>
                    </a:lnTo>
                    <a:lnTo>
                      <a:pt x="186" y="169"/>
                    </a:lnTo>
                    <a:lnTo>
                      <a:pt x="190" y="169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93" y="169"/>
                    </a:lnTo>
                    <a:close/>
                    <a:moveTo>
                      <a:pt x="252" y="130"/>
                    </a:moveTo>
                    <a:lnTo>
                      <a:pt x="251" y="132"/>
                    </a:lnTo>
                    <a:lnTo>
                      <a:pt x="252" y="136"/>
                    </a:lnTo>
                    <a:lnTo>
                      <a:pt x="251" y="136"/>
                    </a:lnTo>
                    <a:lnTo>
                      <a:pt x="251" y="138"/>
                    </a:lnTo>
                    <a:lnTo>
                      <a:pt x="251" y="140"/>
                    </a:lnTo>
                    <a:lnTo>
                      <a:pt x="255" y="142"/>
                    </a:lnTo>
                    <a:lnTo>
                      <a:pt x="256" y="144"/>
                    </a:lnTo>
                    <a:lnTo>
                      <a:pt x="255" y="144"/>
                    </a:lnTo>
                    <a:lnTo>
                      <a:pt x="252" y="144"/>
                    </a:lnTo>
                    <a:lnTo>
                      <a:pt x="252" y="145"/>
                    </a:lnTo>
                    <a:lnTo>
                      <a:pt x="252" y="148"/>
                    </a:lnTo>
                    <a:lnTo>
                      <a:pt x="256" y="148"/>
                    </a:lnTo>
                    <a:lnTo>
                      <a:pt x="259" y="148"/>
                    </a:lnTo>
                    <a:lnTo>
                      <a:pt x="259" y="149"/>
                    </a:lnTo>
                    <a:lnTo>
                      <a:pt x="260" y="148"/>
                    </a:lnTo>
                    <a:lnTo>
                      <a:pt x="263" y="149"/>
                    </a:lnTo>
                    <a:lnTo>
                      <a:pt x="263" y="152"/>
                    </a:lnTo>
                    <a:lnTo>
                      <a:pt x="264" y="156"/>
                    </a:lnTo>
                    <a:lnTo>
                      <a:pt x="266" y="158"/>
                    </a:lnTo>
                    <a:lnTo>
                      <a:pt x="264" y="161"/>
                    </a:lnTo>
                    <a:lnTo>
                      <a:pt x="263" y="165"/>
                    </a:lnTo>
                    <a:lnTo>
                      <a:pt x="264" y="166"/>
                    </a:lnTo>
                    <a:lnTo>
                      <a:pt x="266" y="169"/>
                    </a:lnTo>
                    <a:lnTo>
                      <a:pt x="266" y="175"/>
                    </a:lnTo>
                    <a:lnTo>
                      <a:pt x="268" y="179"/>
                    </a:lnTo>
                    <a:lnTo>
                      <a:pt x="268" y="183"/>
                    </a:lnTo>
                    <a:lnTo>
                      <a:pt x="268" y="186"/>
                    </a:lnTo>
                    <a:lnTo>
                      <a:pt x="272" y="183"/>
                    </a:lnTo>
                    <a:lnTo>
                      <a:pt x="274" y="183"/>
                    </a:lnTo>
                    <a:lnTo>
                      <a:pt x="274" y="186"/>
                    </a:lnTo>
                    <a:lnTo>
                      <a:pt x="276" y="186"/>
                    </a:lnTo>
                    <a:lnTo>
                      <a:pt x="279" y="187"/>
                    </a:lnTo>
                    <a:lnTo>
                      <a:pt x="282" y="186"/>
                    </a:lnTo>
                    <a:lnTo>
                      <a:pt x="286" y="183"/>
                    </a:lnTo>
                    <a:lnTo>
                      <a:pt x="290" y="186"/>
                    </a:lnTo>
                    <a:lnTo>
                      <a:pt x="291" y="182"/>
                    </a:lnTo>
                    <a:lnTo>
                      <a:pt x="292" y="187"/>
                    </a:lnTo>
                    <a:lnTo>
                      <a:pt x="292" y="195"/>
                    </a:lnTo>
                    <a:lnTo>
                      <a:pt x="295" y="195"/>
                    </a:lnTo>
                    <a:lnTo>
                      <a:pt x="296" y="195"/>
                    </a:lnTo>
                    <a:lnTo>
                      <a:pt x="299" y="191"/>
                    </a:lnTo>
                    <a:lnTo>
                      <a:pt x="300" y="191"/>
                    </a:lnTo>
                    <a:lnTo>
                      <a:pt x="303" y="191"/>
                    </a:lnTo>
                    <a:lnTo>
                      <a:pt x="304" y="193"/>
                    </a:lnTo>
                    <a:lnTo>
                      <a:pt x="307" y="193"/>
                    </a:lnTo>
                    <a:lnTo>
                      <a:pt x="310" y="189"/>
                    </a:lnTo>
                    <a:lnTo>
                      <a:pt x="312" y="183"/>
                    </a:lnTo>
                    <a:lnTo>
                      <a:pt x="316" y="189"/>
                    </a:lnTo>
                    <a:lnTo>
                      <a:pt x="318" y="189"/>
                    </a:lnTo>
                    <a:lnTo>
                      <a:pt x="320" y="189"/>
                    </a:lnTo>
                    <a:lnTo>
                      <a:pt x="322" y="189"/>
                    </a:lnTo>
                    <a:lnTo>
                      <a:pt x="322" y="191"/>
                    </a:lnTo>
                    <a:lnTo>
                      <a:pt x="322" y="193"/>
                    </a:lnTo>
                    <a:lnTo>
                      <a:pt x="323" y="195"/>
                    </a:lnTo>
                    <a:lnTo>
                      <a:pt x="327" y="193"/>
                    </a:lnTo>
                    <a:lnTo>
                      <a:pt x="329" y="189"/>
                    </a:lnTo>
                    <a:lnTo>
                      <a:pt x="329" y="191"/>
                    </a:lnTo>
                    <a:lnTo>
                      <a:pt x="331" y="191"/>
                    </a:lnTo>
                    <a:lnTo>
                      <a:pt x="333" y="189"/>
                    </a:lnTo>
                    <a:lnTo>
                      <a:pt x="333" y="193"/>
                    </a:lnTo>
                    <a:lnTo>
                      <a:pt x="336" y="191"/>
                    </a:lnTo>
                    <a:lnTo>
                      <a:pt x="336" y="195"/>
                    </a:lnTo>
                    <a:lnTo>
                      <a:pt x="339" y="199"/>
                    </a:lnTo>
                    <a:lnTo>
                      <a:pt x="336" y="205"/>
                    </a:lnTo>
                    <a:lnTo>
                      <a:pt x="339" y="206"/>
                    </a:lnTo>
                    <a:lnTo>
                      <a:pt x="340" y="205"/>
                    </a:lnTo>
                    <a:lnTo>
                      <a:pt x="347" y="202"/>
                    </a:lnTo>
                    <a:lnTo>
                      <a:pt x="357" y="197"/>
                    </a:lnTo>
                    <a:lnTo>
                      <a:pt x="360" y="195"/>
                    </a:lnTo>
                    <a:lnTo>
                      <a:pt x="361" y="193"/>
                    </a:lnTo>
                    <a:lnTo>
                      <a:pt x="361" y="195"/>
                    </a:lnTo>
                    <a:lnTo>
                      <a:pt x="361" y="205"/>
                    </a:lnTo>
                    <a:lnTo>
                      <a:pt x="364" y="202"/>
                    </a:lnTo>
                    <a:lnTo>
                      <a:pt x="365" y="199"/>
                    </a:lnTo>
                    <a:lnTo>
                      <a:pt x="364" y="195"/>
                    </a:lnTo>
                    <a:lnTo>
                      <a:pt x="365" y="191"/>
                    </a:lnTo>
                    <a:lnTo>
                      <a:pt x="364" y="191"/>
                    </a:lnTo>
                    <a:lnTo>
                      <a:pt x="361" y="191"/>
                    </a:lnTo>
                    <a:lnTo>
                      <a:pt x="361" y="189"/>
                    </a:lnTo>
                    <a:lnTo>
                      <a:pt x="365" y="187"/>
                    </a:lnTo>
                    <a:lnTo>
                      <a:pt x="364" y="186"/>
                    </a:lnTo>
                    <a:lnTo>
                      <a:pt x="365" y="183"/>
                    </a:lnTo>
                    <a:lnTo>
                      <a:pt x="367" y="179"/>
                    </a:lnTo>
                    <a:lnTo>
                      <a:pt x="365" y="178"/>
                    </a:lnTo>
                    <a:lnTo>
                      <a:pt x="369" y="178"/>
                    </a:lnTo>
                    <a:lnTo>
                      <a:pt x="369" y="174"/>
                    </a:lnTo>
                    <a:lnTo>
                      <a:pt x="371" y="170"/>
                    </a:lnTo>
                    <a:lnTo>
                      <a:pt x="367" y="170"/>
                    </a:lnTo>
                    <a:lnTo>
                      <a:pt x="365" y="170"/>
                    </a:lnTo>
                    <a:lnTo>
                      <a:pt x="367" y="166"/>
                    </a:lnTo>
                    <a:lnTo>
                      <a:pt x="367" y="165"/>
                    </a:lnTo>
                    <a:lnTo>
                      <a:pt x="365" y="165"/>
                    </a:lnTo>
                    <a:lnTo>
                      <a:pt x="369" y="161"/>
                    </a:lnTo>
                    <a:lnTo>
                      <a:pt x="369" y="158"/>
                    </a:lnTo>
                    <a:lnTo>
                      <a:pt x="371" y="157"/>
                    </a:lnTo>
                    <a:lnTo>
                      <a:pt x="373" y="156"/>
                    </a:lnTo>
                    <a:lnTo>
                      <a:pt x="373" y="153"/>
                    </a:lnTo>
                    <a:lnTo>
                      <a:pt x="373" y="149"/>
                    </a:lnTo>
                    <a:lnTo>
                      <a:pt x="375" y="153"/>
                    </a:lnTo>
                    <a:lnTo>
                      <a:pt x="377" y="153"/>
                    </a:lnTo>
                    <a:lnTo>
                      <a:pt x="380" y="149"/>
                    </a:lnTo>
                    <a:lnTo>
                      <a:pt x="383" y="145"/>
                    </a:lnTo>
                    <a:lnTo>
                      <a:pt x="383" y="148"/>
                    </a:lnTo>
                    <a:lnTo>
                      <a:pt x="384" y="148"/>
                    </a:lnTo>
                    <a:lnTo>
                      <a:pt x="387" y="145"/>
                    </a:lnTo>
                    <a:lnTo>
                      <a:pt x="387" y="144"/>
                    </a:lnTo>
                    <a:lnTo>
                      <a:pt x="387" y="142"/>
                    </a:lnTo>
                    <a:lnTo>
                      <a:pt x="388" y="140"/>
                    </a:lnTo>
                    <a:lnTo>
                      <a:pt x="384" y="140"/>
                    </a:lnTo>
                    <a:lnTo>
                      <a:pt x="384" y="132"/>
                    </a:lnTo>
                    <a:lnTo>
                      <a:pt x="387" y="122"/>
                    </a:lnTo>
                    <a:lnTo>
                      <a:pt x="388" y="118"/>
                    </a:lnTo>
                    <a:lnTo>
                      <a:pt x="391" y="117"/>
                    </a:lnTo>
                    <a:lnTo>
                      <a:pt x="392" y="117"/>
                    </a:lnTo>
                    <a:lnTo>
                      <a:pt x="393" y="114"/>
                    </a:lnTo>
                    <a:lnTo>
                      <a:pt x="392" y="112"/>
                    </a:lnTo>
                    <a:lnTo>
                      <a:pt x="397" y="114"/>
                    </a:lnTo>
                    <a:lnTo>
                      <a:pt x="400" y="117"/>
                    </a:lnTo>
                    <a:lnTo>
                      <a:pt x="404" y="117"/>
                    </a:lnTo>
                    <a:lnTo>
                      <a:pt x="405" y="114"/>
                    </a:lnTo>
                    <a:lnTo>
                      <a:pt x="409" y="113"/>
                    </a:lnTo>
                    <a:lnTo>
                      <a:pt x="408" y="112"/>
                    </a:lnTo>
                    <a:lnTo>
                      <a:pt x="405" y="109"/>
                    </a:lnTo>
                    <a:lnTo>
                      <a:pt x="401" y="108"/>
                    </a:lnTo>
                    <a:lnTo>
                      <a:pt x="397" y="101"/>
                    </a:lnTo>
                    <a:lnTo>
                      <a:pt x="392" y="98"/>
                    </a:lnTo>
                    <a:lnTo>
                      <a:pt x="391" y="96"/>
                    </a:lnTo>
                    <a:lnTo>
                      <a:pt x="391" y="94"/>
                    </a:lnTo>
                    <a:lnTo>
                      <a:pt x="392" y="92"/>
                    </a:lnTo>
                    <a:lnTo>
                      <a:pt x="393" y="90"/>
                    </a:lnTo>
                    <a:lnTo>
                      <a:pt x="393" y="88"/>
                    </a:lnTo>
                    <a:lnTo>
                      <a:pt x="391" y="83"/>
                    </a:lnTo>
                    <a:lnTo>
                      <a:pt x="388" y="81"/>
                    </a:lnTo>
                    <a:lnTo>
                      <a:pt x="387" y="79"/>
                    </a:lnTo>
                    <a:lnTo>
                      <a:pt x="384" y="79"/>
                    </a:lnTo>
                    <a:lnTo>
                      <a:pt x="387" y="77"/>
                    </a:lnTo>
                    <a:lnTo>
                      <a:pt x="387" y="75"/>
                    </a:lnTo>
                    <a:lnTo>
                      <a:pt x="383" y="75"/>
                    </a:lnTo>
                    <a:lnTo>
                      <a:pt x="380" y="72"/>
                    </a:lnTo>
                    <a:lnTo>
                      <a:pt x="383" y="72"/>
                    </a:lnTo>
                    <a:lnTo>
                      <a:pt x="383" y="69"/>
                    </a:lnTo>
                    <a:lnTo>
                      <a:pt x="380" y="68"/>
                    </a:lnTo>
                    <a:lnTo>
                      <a:pt x="377" y="65"/>
                    </a:lnTo>
                    <a:lnTo>
                      <a:pt x="380" y="65"/>
                    </a:lnTo>
                    <a:lnTo>
                      <a:pt x="384" y="65"/>
                    </a:lnTo>
                    <a:lnTo>
                      <a:pt x="383" y="61"/>
                    </a:lnTo>
                    <a:lnTo>
                      <a:pt x="387" y="65"/>
                    </a:lnTo>
                    <a:lnTo>
                      <a:pt x="388" y="65"/>
                    </a:lnTo>
                    <a:lnTo>
                      <a:pt x="388" y="64"/>
                    </a:lnTo>
                    <a:lnTo>
                      <a:pt x="388" y="61"/>
                    </a:lnTo>
                    <a:lnTo>
                      <a:pt x="384" y="60"/>
                    </a:lnTo>
                    <a:lnTo>
                      <a:pt x="383" y="56"/>
                    </a:lnTo>
                    <a:lnTo>
                      <a:pt x="384" y="56"/>
                    </a:lnTo>
                    <a:lnTo>
                      <a:pt x="380" y="55"/>
                    </a:lnTo>
                    <a:lnTo>
                      <a:pt x="379" y="55"/>
                    </a:lnTo>
                    <a:lnTo>
                      <a:pt x="377" y="52"/>
                    </a:lnTo>
                    <a:lnTo>
                      <a:pt x="376" y="52"/>
                    </a:lnTo>
                    <a:lnTo>
                      <a:pt x="375" y="52"/>
                    </a:lnTo>
                    <a:lnTo>
                      <a:pt x="371" y="52"/>
                    </a:lnTo>
                    <a:lnTo>
                      <a:pt x="367" y="51"/>
                    </a:lnTo>
                    <a:lnTo>
                      <a:pt x="367" y="52"/>
                    </a:lnTo>
                    <a:lnTo>
                      <a:pt x="364" y="52"/>
                    </a:lnTo>
                    <a:lnTo>
                      <a:pt x="360" y="52"/>
                    </a:lnTo>
                    <a:lnTo>
                      <a:pt x="357" y="52"/>
                    </a:lnTo>
                    <a:lnTo>
                      <a:pt x="356" y="55"/>
                    </a:lnTo>
                    <a:lnTo>
                      <a:pt x="353" y="61"/>
                    </a:lnTo>
                    <a:lnTo>
                      <a:pt x="353" y="68"/>
                    </a:lnTo>
                    <a:lnTo>
                      <a:pt x="353" y="69"/>
                    </a:lnTo>
                    <a:lnTo>
                      <a:pt x="352" y="72"/>
                    </a:lnTo>
                    <a:lnTo>
                      <a:pt x="352" y="75"/>
                    </a:lnTo>
                    <a:lnTo>
                      <a:pt x="348" y="77"/>
                    </a:lnTo>
                    <a:lnTo>
                      <a:pt x="347" y="79"/>
                    </a:lnTo>
                    <a:lnTo>
                      <a:pt x="347" y="81"/>
                    </a:lnTo>
                    <a:lnTo>
                      <a:pt x="348" y="85"/>
                    </a:lnTo>
                    <a:lnTo>
                      <a:pt x="343" y="88"/>
                    </a:lnTo>
                    <a:lnTo>
                      <a:pt x="343" y="90"/>
                    </a:lnTo>
                    <a:lnTo>
                      <a:pt x="343" y="94"/>
                    </a:lnTo>
                    <a:lnTo>
                      <a:pt x="343" y="96"/>
                    </a:lnTo>
                    <a:lnTo>
                      <a:pt x="340" y="100"/>
                    </a:lnTo>
                    <a:lnTo>
                      <a:pt x="339" y="101"/>
                    </a:lnTo>
                    <a:lnTo>
                      <a:pt x="339" y="105"/>
                    </a:lnTo>
                    <a:lnTo>
                      <a:pt x="336" y="104"/>
                    </a:lnTo>
                    <a:lnTo>
                      <a:pt x="333" y="105"/>
                    </a:lnTo>
                    <a:lnTo>
                      <a:pt x="331" y="105"/>
                    </a:lnTo>
                    <a:lnTo>
                      <a:pt x="329" y="105"/>
                    </a:lnTo>
                    <a:lnTo>
                      <a:pt x="325" y="108"/>
                    </a:lnTo>
                    <a:lnTo>
                      <a:pt x="322" y="108"/>
                    </a:lnTo>
                    <a:lnTo>
                      <a:pt x="316" y="105"/>
                    </a:lnTo>
                    <a:lnTo>
                      <a:pt x="312" y="104"/>
                    </a:lnTo>
                    <a:lnTo>
                      <a:pt x="310" y="101"/>
                    </a:lnTo>
                    <a:lnTo>
                      <a:pt x="307" y="101"/>
                    </a:lnTo>
                    <a:lnTo>
                      <a:pt x="303" y="104"/>
                    </a:lnTo>
                    <a:lnTo>
                      <a:pt x="300" y="105"/>
                    </a:lnTo>
                    <a:lnTo>
                      <a:pt x="299" y="109"/>
                    </a:lnTo>
                    <a:lnTo>
                      <a:pt x="295" y="113"/>
                    </a:lnTo>
                    <a:lnTo>
                      <a:pt x="290" y="113"/>
                    </a:lnTo>
                    <a:lnTo>
                      <a:pt x="286" y="112"/>
                    </a:lnTo>
                    <a:lnTo>
                      <a:pt x="282" y="113"/>
                    </a:lnTo>
                    <a:lnTo>
                      <a:pt x="278" y="114"/>
                    </a:lnTo>
                    <a:lnTo>
                      <a:pt x="276" y="114"/>
                    </a:lnTo>
                    <a:lnTo>
                      <a:pt x="274" y="114"/>
                    </a:lnTo>
                    <a:lnTo>
                      <a:pt x="270" y="113"/>
                    </a:lnTo>
                    <a:lnTo>
                      <a:pt x="266" y="109"/>
                    </a:lnTo>
                    <a:lnTo>
                      <a:pt x="260" y="104"/>
                    </a:lnTo>
                    <a:lnTo>
                      <a:pt x="259" y="98"/>
                    </a:lnTo>
                    <a:lnTo>
                      <a:pt x="259" y="96"/>
                    </a:lnTo>
                    <a:lnTo>
                      <a:pt x="259" y="94"/>
                    </a:lnTo>
                    <a:lnTo>
                      <a:pt x="256" y="96"/>
                    </a:lnTo>
                    <a:lnTo>
                      <a:pt x="255" y="98"/>
                    </a:lnTo>
                    <a:lnTo>
                      <a:pt x="252" y="101"/>
                    </a:lnTo>
                    <a:lnTo>
                      <a:pt x="250" y="105"/>
                    </a:lnTo>
                    <a:lnTo>
                      <a:pt x="250" y="108"/>
                    </a:lnTo>
                    <a:lnTo>
                      <a:pt x="250" y="109"/>
                    </a:lnTo>
                    <a:lnTo>
                      <a:pt x="252" y="105"/>
                    </a:lnTo>
                    <a:lnTo>
                      <a:pt x="251" y="109"/>
                    </a:lnTo>
                    <a:lnTo>
                      <a:pt x="250" y="112"/>
                    </a:lnTo>
                    <a:lnTo>
                      <a:pt x="250" y="113"/>
                    </a:lnTo>
                    <a:lnTo>
                      <a:pt x="247" y="114"/>
                    </a:lnTo>
                    <a:lnTo>
                      <a:pt x="247" y="118"/>
                    </a:lnTo>
                    <a:lnTo>
                      <a:pt x="247" y="122"/>
                    </a:lnTo>
                    <a:lnTo>
                      <a:pt x="250" y="126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2" y="130"/>
                    </a:lnTo>
                    <a:lnTo>
                      <a:pt x="252" y="130"/>
                    </a:lnTo>
                    <a:close/>
                    <a:moveTo>
                      <a:pt x="230" y="187"/>
                    </a:moveTo>
                    <a:lnTo>
                      <a:pt x="233" y="189"/>
                    </a:lnTo>
                    <a:lnTo>
                      <a:pt x="234" y="189"/>
                    </a:lnTo>
                    <a:lnTo>
                      <a:pt x="235" y="186"/>
                    </a:lnTo>
                    <a:lnTo>
                      <a:pt x="235" y="182"/>
                    </a:lnTo>
                    <a:lnTo>
                      <a:pt x="235" y="179"/>
                    </a:lnTo>
                    <a:lnTo>
                      <a:pt x="234" y="178"/>
                    </a:lnTo>
                    <a:lnTo>
                      <a:pt x="229" y="178"/>
                    </a:lnTo>
                    <a:lnTo>
                      <a:pt x="226" y="182"/>
                    </a:lnTo>
                    <a:lnTo>
                      <a:pt x="226" y="186"/>
                    </a:lnTo>
                    <a:lnTo>
                      <a:pt x="226" y="187"/>
                    </a:lnTo>
                    <a:lnTo>
                      <a:pt x="229" y="189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lnTo>
                      <a:pt x="230" y="187"/>
                    </a:lnTo>
                    <a:close/>
                    <a:moveTo>
                      <a:pt x="562" y="92"/>
                    </a:moveTo>
                    <a:lnTo>
                      <a:pt x="563" y="90"/>
                    </a:lnTo>
                    <a:lnTo>
                      <a:pt x="563" y="86"/>
                    </a:lnTo>
                    <a:lnTo>
                      <a:pt x="562" y="83"/>
                    </a:lnTo>
                    <a:lnTo>
                      <a:pt x="559" y="85"/>
                    </a:lnTo>
                    <a:lnTo>
                      <a:pt x="558" y="86"/>
                    </a:lnTo>
                    <a:lnTo>
                      <a:pt x="555" y="90"/>
                    </a:lnTo>
                    <a:lnTo>
                      <a:pt x="558" y="94"/>
                    </a:lnTo>
                    <a:lnTo>
                      <a:pt x="562" y="92"/>
                    </a:lnTo>
                    <a:lnTo>
                      <a:pt x="562" y="92"/>
                    </a:lnTo>
                    <a:lnTo>
                      <a:pt x="562" y="92"/>
                    </a:lnTo>
                    <a:lnTo>
                      <a:pt x="562" y="92"/>
                    </a:lnTo>
                    <a:lnTo>
                      <a:pt x="562" y="92"/>
                    </a:lnTo>
                    <a:lnTo>
                      <a:pt x="562" y="92"/>
                    </a:lnTo>
                    <a:lnTo>
                      <a:pt x="562" y="92"/>
                    </a:lnTo>
                    <a:close/>
                    <a:moveTo>
                      <a:pt x="549" y="117"/>
                    </a:moveTo>
                    <a:lnTo>
                      <a:pt x="546" y="121"/>
                    </a:lnTo>
                    <a:lnTo>
                      <a:pt x="549" y="125"/>
                    </a:lnTo>
                    <a:lnTo>
                      <a:pt x="549" y="129"/>
                    </a:lnTo>
                    <a:lnTo>
                      <a:pt x="549" y="130"/>
                    </a:lnTo>
                    <a:lnTo>
                      <a:pt x="549" y="134"/>
                    </a:lnTo>
                    <a:lnTo>
                      <a:pt x="550" y="136"/>
                    </a:lnTo>
                    <a:lnTo>
                      <a:pt x="551" y="142"/>
                    </a:lnTo>
                    <a:lnTo>
                      <a:pt x="555" y="145"/>
                    </a:lnTo>
                    <a:lnTo>
                      <a:pt x="558" y="148"/>
                    </a:lnTo>
                    <a:lnTo>
                      <a:pt x="559" y="148"/>
                    </a:lnTo>
                    <a:lnTo>
                      <a:pt x="555" y="142"/>
                    </a:lnTo>
                    <a:lnTo>
                      <a:pt x="554" y="138"/>
                    </a:lnTo>
                    <a:lnTo>
                      <a:pt x="551" y="126"/>
                    </a:lnTo>
                    <a:lnTo>
                      <a:pt x="551" y="122"/>
                    </a:lnTo>
                    <a:lnTo>
                      <a:pt x="554" y="122"/>
                    </a:lnTo>
                    <a:lnTo>
                      <a:pt x="555" y="122"/>
                    </a:lnTo>
                    <a:lnTo>
                      <a:pt x="562" y="125"/>
                    </a:lnTo>
                    <a:lnTo>
                      <a:pt x="567" y="126"/>
                    </a:lnTo>
                    <a:lnTo>
                      <a:pt x="565" y="125"/>
                    </a:lnTo>
                    <a:lnTo>
                      <a:pt x="563" y="121"/>
                    </a:lnTo>
                    <a:lnTo>
                      <a:pt x="559" y="118"/>
                    </a:lnTo>
                    <a:lnTo>
                      <a:pt x="558" y="118"/>
                    </a:lnTo>
                    <a:lnTo>
                      <a:pt x="558" y="114"/>
                    </a:lnTo>
                    <a:lnTo>
                      <a:pt x="562" y="113"/>
                    </a:lnTo>
                    <a:lnTo>
                      <a:pt x="563" y="112"/>
                    </a:lnTo>
                    <a:lnTo>
                      <a:pt x="565" y="109"/>
                    </a:lnTo>
                    <a:lnTo>
                      <a:pt x="565" y="105"/>
                    </a:lnTo>
                    <a:lnTo>
                      <a:pt x="565" y="104"/>
                    </a:lnTo>
                    <a:lnTo>
                      <a:pt x="562" y="104"/>
                    </a:lnTo>
                    <a:lnTo>
                      <a:pt x="559" y="104"/>
                    </a:lnTo>
                    <a:lnTo>
                      <a:pt x="555" y="109"/>
                    </a:lnTo>
                    <a:lnTo>
                      <a:pt x="554" y="112"/>
                    </a:lnTo>
                    <a:lnTo>
                      <a:pt x="551" y="113"/>
                    </a:lnTo>
                    <a:lnTo>
                      <a:pt x="551" y="114"/>
                    </a:lnTo>
                    <a:lnTo>
                      <a:pt x="550" y="117"/>
                    </a:lnTo>
                    <a:lnTo>
                      <a:pt x="549" y="114"/>
                    </a:lnTo>
                    <a:lnTo>
                      <a:pt x="549" y="113"/>
                    </a:lnTo>
                    <a:lnTo>
                      <a:pt x="550" y="112"/>
                    </a:lnTo>
                    <a:lnTo>
                      <a:pt x="554" y="105"/>
                    </a:lnTo>
                    <a:lnTo>
                      <a:pt x="554" y="100"/>
                    </a:lnTo>
                    <a:lnTo>
                      <a:pt x="551" y="98"/>
                    </a:lnTo>
                    <a:lnTo>
                      <a:pt x="551" y="96"/>
                    </a:lnTo>
                    <a:lnTo>
                      <a:pt x="551" y="94"/>
                    </a:lnTo>
                    <a:lnTo>
                      <a:pt x="554" y="92"/>
                    </a:lnTo>
                    <a:lnTo>
                      <a:pt x="550" y="92"/>
                    </a:lnTo>
                    <a:lnTo>
                      <a:pt x="550" y="94"/>
                    </a:lnTo>
                    <a:lnTo>
                      <a:pt x="546" y="100"/>
                    </a:lnTo>
                    <a:lnTo>
                      <a:pt x="545" y="105"/>
                    </a:lnTo>
                    <a:lnTo>
                      <a:pt x="545" y="112"/>
                    </a:lnTo>
                    <a:lnTo>
                      <a:pt x="546" y="114"/>
                    </a:lnTo>
                    <a:lnTo>
                      <a:pt x="549" y="117"/>
                    </a:lnTo>
                    <a:lnTo>
                      <a:pt x="549" y="117"/>
                    </a:lnTo>
                    <a:lnTo>
                      <a:pt x="549" y="117"/>
                    </a:lnTo>
                    <a:lnTo>
                      <a:pt x="549" y="117"/>
                    </a:lnTo>
                    <a:lnTo>
                      <a:pt x="549" y="117"/>
                    </a:lnTo>
                    <a:lnTo>
                      <a:pt x="549" y="117"/>
                    </a:lnTo>
                    <a:lnTo>
                      <a:pt x="549" y="117"/>
                    </a:lnTo>
                    <a:close/>
                    <a:moveTo>
                      <a:pt x="673" y="162"/>
                    </a:moveTo>
                    <a:lnTo>
                      <a:pt x="679" y="162"/>
                    </a:lnTo>
                    <a:lnTo>
                      <a:pt x="683" y="165"/>
                    </a:lnTo>
                    <a:lnTo>
                      <a:pt x="689" y="166"/>
                    </a:lnTo>
                    <a:lnTo>
                      <a:pt x="695" y="165"/>
                    </a:lnTo>
                    <a:lnTo>
                      <a:pt x="691" y="162"/>
                    </a:lnTo>
                    <a:lnTo>
                      <a:pt x="687" y="162"/>
                    </a:lnTo>
                    <a:lnTo>
                      <a:pt x="673" y="161"/>
                    </a:lnTo>
                    <a:lnTo>
                      <a:pt x="673" y="162"/>
                    </a:lnTo>
                    <a:lnTo>
                      <a:pt x="673" y="162"/>
                    </a:lnTo>
                    <a:lnTo>
                      <a:pt x="673" y="162"/>
                    </a:lnTo>
                    <a:lnTo>
                      <a:pt x="673" y="162"/>
                    </a:lnTo>
                    <a:lnTo>
                      <a:pt x="673" y="162"/>
                    </a:lnTo>
                    <a:lnTo>
                      <a:pt x="673" y="162"/>
                    </a:lnTo>
                    <a:lnTo>
                      <a:pt x="673" y="162"/>
                    </a:lnTo>
                    <a:close/>
                    <a:moveTo>
                      <a:pt x="531" y="57"/>
                    </a:moveTo>
                    <a:lnTo>
                      <a:pt x="531" y="60"/>
                    </a:lnTo>
                    <a:lnTo>
                      <a:pt x="533" y="56"/>
                    </a:lnTo>
                    <a:lnTo>
                      <a:pt x="531" y="57"/>
                    </a:lnTo>
                    <a:lnTo>
                      <a:pt x="531" y="57"/>
                    </a:lnTo>
                    <a:lnTo>
                      <a:pt x="531" y="57"/>
                    </a:lnTo>
                    <a:lnTo>
                      <a:pt x="531" y="57"/>
                    </a:lnTo>
                    <a:lnTo>
                      <a:pt x="531" y="57"/>
                    </a:lnTo>
                    <a:lnTo>
                      <a:pt x="531" y="57"/>
                    </a:lnTo>
                    <a:lnTo>
                      <a:pt x="531" y="57"/>
                    </a:lnTo>
                    <a:close/>
                    <a:moveTo>
                      <a:pt x="594" y="138"/>
                    </a:moveTo>
                    <a:lnTo>
                      <a:pt x="594" y="140"/>
                    </a:lnTo>
                    <a:lnTo>
                      <a:pt x="595" y="136"/>
                    </a:lnTo>
                    <a:lnTo>
                      <a:pt x="598" y="140"/>
                    </a:lnTo>
                    <a:lnTo>
                      <a:pt x="599" y="140"/>
                    </a:lnTo>
                    <a:lnTo>
                      <a:pt x="599" y="138"/>
                    </a:lnTo>
                    <a:lnTo>
                      <a:pt x="595" y="134"/>
                    </a:lnTo>
                    <a:lnTo>
                      <a:pt x="598" y="134"/>
                    </a:lnTo>
                    <a:lnTo>
                      <a:pt x="599" y="136"/>
                    </a:lnTo>
                    <a:lnTo>
                      <a:pt x="602" y="138"/>
                    </a:lnTo>
                    <a:lnTo>
                      <a:pt x="603" y="138"/>
                    </a:lnTo>
                    <a:lnTo>
                      <a:pt x="606" y="138"/>
                    </a:lnTo>
                    <a:lnTo>
                      <a:pt x="607" y="136"/>
                    </a:lnTo>
                    <a:lnTo>
                      <a:pt x="606" y="134"/>
                    </a:lnTo>
                    <a:lnTo>
                      <a:pt x="606" y="132"/>
                    </a:lnTo>
                    <a:lnTo>
                      <a:pt x="598" y="132"/>
                    </a:lnTo>
                    <a:lnTo>
                      <a:pt x="592" y="132"/>
                    </a:lnTo>
                    <a:lnTo>
                      <a:pt x="590" y="134"/>
                    </a:lnTo>
                    <a:lnTo>
                      <a:pt x="594" y="136"/>
                    </a:lnTo>
                    <a:lnTo>
                      <a:pt x="594" y="138"/>
                    </a:lnTo>
                    <a:lnTo>
                      <a:pt x="594" y="138"/>
                    </a:lnTo>
                    <a:lnTo>
                      <a:pt x="594" y="138"/>
                    </a:lnTo>
                    <a:lnTo>
                      <a:pt x="594" y="138"/>
                    </a:lnTo>
                    <a:lnTo>
                      <a:pt x="594" y="138"/>
                    </a:lnTo>
                    <a:lnTo>
                      <a:pt x="594" y="138"/>
                    </a:lnTo>
                    <a:lnTo>
                      <a:pt x="594" y="138"/>
                    </a:lnTo>
                    <a:close/>
                    <a:moveTo>
                      <a:pt x="676" y="148"/>
                    </a:moveTo>
                    <a:lnTo>
                      <a:pt x="677" y="145"/>
                    </a:lnTo>
                    <a:lnTo>
                      <a:pt x="677" y="144"/>
                    </a:lnTo>
                    <a:lnTo>
                      <a:pt x="676" y="144"/>
                    </a:lnTo>
                    <a:lnTo>
                      <a:pt x="672" y="144"/>
                    </a:lnTo>
                    <a:lnTo>
                      <a:pt x="673" y="145"/>
                    </a:lnTo>
                    <a:lnTo>
                      <a:pt x="676" y="148"/>
                    </a:lnTo>
                    <a:lnTo>
                      <a:pt x="676" y="148"/>
                    </a:lnTo>
                    <a:lnTo>
                      <a:pt x="676" y="148"/>
                    </a:lnTo>
                    <a:lnTo>
                      <a:pt x="676" y="148"/>
                    </a:lnTo>
                    <a:lnTo>
                      <a:pt x="676" y="148"/>
                    </a:lnTo>
                    <a:lnTo>
                      <a:pt x="676" y="148"/>
                    </a:lnTo>
                    <a:lnTo>
                      <a:pt x="676" y="148"/>
                    </a:lnTo>
                    <a:close/>
                    <a:moveTo>
                      <a:pt x="588" y="169"/>
                    </a:moveTo>
                    <a:lnTo>
                      <a:pt x="592" y="169"/>
                    </a:lnTo>
                    <a:lnTo>
                      <a:pt x="592" y="165"/>
                    </a:lnTo>
                    <a:lnTo>
                      <a:pt x="592" y="162"/>
                    </a:lnTo>
                    <a:lnTo>
                      <a:pt x="590" y="162"/>
                    </a:lnTo>
                    <a:lnTo>
                      <a:pt x="586" y="162"/>
                    </a:lnTo>
                    <a:lnTo>
                      <a:pt x="582" y="165"/>
                    </a:lnTo>
                    <a:lnTo>
                      <a:pt x="582" y="166"/>
                    </a:lnTo>
                    <a:lnTo>
                      <a:pt x="584" y="169"/>
                    </a:lnTo>
                    <a:lnTo>
                      <a:pt x="588" y="169"/>
                    </a:lnTo>
                    <a:lnTo>
                      <a:pt x="588" y="169"/>
                    </a:lnTo>
                    <a:lnTo>
                      <a:pt x="588" y="169"/>
                    </a:lnTo>
                    <a:lnTo>
                      <a:pt x="588" y="169"/>
                    </a:lnTo>
                    <a:lnTo>
                      <a:pt x="588" y="169"/>
                    </a:lnTo>
                    <a:lnTo>
                      <a:pt x="588" y="169"/>
                    </a:lnTo>
                    <a:lnTo>
                      <a:pt x="588" y="169"/>
                    </a:lnTo>
                    <a:close/>
                    <a:moveTo>
                      <a:pt x="426" y="307"/>
                    </a:moveTo>
                    <a:lnTo>
                      <a:pt x="422" y="306"/>
                    </a:lnTo>
                    <a:lnTo>
                      <a:pt x="418" y="302"/>
                    </a:lnTo>
                    <a:lnTo>
                      <a:pt x="410" y="302"/>
                    </a:lnTo>
                    <a:lnTo>
                      <a:pt x="409" y="302"/>
                    </a:lnTo>
                    <a:lnTo>
                      <a:pt x="405" y="302"/>
                    </a:lnTo>
                    <a:lnTo>
                      <a:pt x="404" y="302"/>
                    </a:lnTo>
                    <a:lnTo>
                      <a:pt x="401" y="303"/>
                    </a:lnTo>
                    <a:lnTo>
                      <a:pt x="401" y="307"/>
                    </a:lnTo>
                    <a:lnTo>
                      <a:pt x="404" y="307"/>
                    </a:lnTo>
                    <a:lnTo>
                      <a:pt x="409" y="307"/>
                    </a:lnTo>
                    <a:lnTo>
                      <a:pt x="414" y="311"/>
                    </a:lnTo>
                    <a:lnTo>
                      <a:pt x="418" y="315"/>
                    </a:lnTo>
                    <a:lnTo>
                      <a:pt x="422" y="316"/>
                    </a:lnTo>
                    <a:lnTo>
                      <a:pt x="428" y="316"/>
                    </a:lnTo>
                    <a:lnTo>
                      <a:pt x="430" y="313"/>
                    </a:lnTo>
                    <a:lnTo>
                      <a:pt x="430" y="311"/>
                    </a:lnTo>
                    <a:lnTo>
                      <a:pt x="428" y="309"/>
                    </a:lnTo>
                    <a:lnTo>
                      <a:pt x="426" y="307"/>
                    </a:lnTo>
                    <a:lnTo>
                      <a:pt x="426" y="307"/>
                    </a:lnTo>
                    <a:lnTo>
                      <a:pt x="426" y="307"/>
                    </a:lnTo>
                    <a:lnTo>
                      <a:pt x="426" y="307"/>
                    </a:lnTo>
                    <a:lnTo>
                      <a:pt x="426" y="307"/>
                    </a:lnTo>
                    <a:lnTo>
                      <a:pt x="426" y="307"/>
                    </a:lnTo>
                    <a:lnTo>
                      <a:pt x="426" y="307"/>
                    </a:lnTo>
                    <a:close/>
                    <a:moveTo>
                      <a:pt x="320" y="256"/>
                    </a:moveTo>
                    <a:lnTo>
                      <a:pt x="314" y="256"/>
                    </a:lnTo>
                    <a:lnTo>
                      <a:pt x="308" y="256"/>
                    </a:lnTo>
                    <a:lnTo>
                      <a:pt x="304" y="258"/>
                    </a:lnTo>
                    <a:lnTo>
                      <a:pt x="304" y="259"/>
                    </a:lnTo>
                    <a:lnTo>
                      <a:pt x="308" y="262"/>
                    </a:lnTo>
                    <a:lnTo>
                      <a:pt x="310" y="262"/>
                    </a:lnTo>
                    <a:lnTo>
                      <a:pt x="312" y="262"/>
                    </a:lnTo>
                    <a:lnTo>
                      <a:pt x="314" y="262"/>
                    </a:lnTo>
                    <a:lnTo>
                      <a:pt x="320" y="262"/>
                    </a:lnTo>
                    <a:lnTo>
                      <a:pt x="323" y="259"/>
                    </a:lnTo>
                    <a:lnTo>
                      <a:pt x="323" y="258"/>
                    </a:lnTo>
                    <a:lnTo>
                      <a:pt x="327" y="258"/>
                    </a:lnTo>
                    <a:lnTo>
                      <a:pt x="325" y="256"/>
                    </a:lnTo>
                    <a:lnTo>
                      <a:pt x="323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20" y="256"/>
                    </a:lnTo>
                    <a:lnTo>
                      <a:pt x="320" y="256"/>
                    </a:lnTo>
                    <a:close/>
                    <a:moveTo>
                      <a:pt x="255" y="153"/>
                    </a:moveTo>
                    <a:lnTo>
                      <a:pt x="256" y="156"/>
                    </a:lnTo>
                    <a:lnTo>
                      <a:pt x="260" y="153"/>
                    </a:lnTo>
                    <a:lnTo>
                      <a:pt x="260" y="152"/>
                    </a:lnTo>
                    <a:lnTo>
                      <a:pt x="260" y="149"/>
                    </a:lnTo>
                    <a:lnTo>
                      <a:pt x="259" y="149"/>
                    </a:lnTo>
                    <a:lnTo>
                      <a:pt x="256" y="149"/>
                    </a:lnTo>
                    <a:lnTo>
                      <a:pt x="255" y="153"/>
                    </a:lnTo>
                    <a:lnTo>
                      <a:pt x="255" y="153"/>
                    </a:lnTo>
                    <a:lnTo>
                      <a:pt x="255" y="153"/>
                    </a:lnTo>
                    <a:lnTo>
                      <a:pt x="255" y="153"/>
                    </a:lnTo>
                    <a:lnTo>
                      <a:pt x="255" y="153"/>
                    </a:lnTo>
                    <a:lnTo>
                      <a:pt x="255" y="153"/>
                    </a:lnTo>
                    <a:lnTo>
                      <a:pt x="255" y="153"/>
                    </a:lnTo>
                    <a:close/>
                    <a:moveTo>
                      <a:pt x="519" y="166"/>
                    </a:moveTo>
                    <a:lnTo>
                      <a:pt x="522" y="166"/>
                    </a:lnTo>
                    <a:lnTo>
                      <a:pt x="525" y="165"/>
                    </a:lnTo>
                    <a:lnTo>
                      <a:pt x="519" y="165"/>
                    </a:lnTo>
                    <a:lnTo>
                      <a:pt x="511" y="162"/>
                    </a:lnTo>
                    <a:lnTo>
                      <a:pt x="511" y="165"/>
                    </a:lnTo>
                    <a:lnTo>
                      <a:pt x="511" y="166"/>
                    </a:lnTo>
                    <a:lnTo>
                      <a:pt x="515" y="166"/>
                    </a:lnTo>
                    <a:lnTo>
                      <a:pt x="519" y="166"/>
                    </a:lnTo>
                    <a:lnTo>
                      <a:pt x="519" y="166"/>
                    </a:lnTo>
                    <a:lnTo>
                      <a:pt x="519" y="166"/>
                    </a:lnTo>
                    <a:lnTo>
                      <a:pt x="519" y="166"/>
                    </a:lnTo>
                    <a:lnTo>
                      <a:pt x="519" y="166"/>
                    </a:lnTo>
                    <a:lnTo>
                      <a:pt x="519" y="166"/>
                    </a:lnTo>
                    <a:lnTo>
                      <a:pt x="519" y="166"/>
                    </a:lnTo>
                    <a:close/>
                    <a:moveTo>
                      <a:pt x="533" y="51"/>
                    </a:moveTo>
                    <a:lnTo>
                      <a:pt x="531" y="51"/>
                    </a:lnTo>
                    <a:lnTo>
                      <a:pt x="531" y="52"/>
                    </a:lnTo>
                    <a:lnTo>
                      <a:pt x="533" y="56"/>
                    </a:lnTo>
                    <a:lnTo>
                      <a:pt x="533" y="52"/>
                    </a:lnTo>
                    <a:lnTo>
                      <a:pt x="533" y="51"/>
                    </a:lnTo>
                    <a:lnTo>
                      <a:pt x="533" y="51"/>
                    </a:lnTo>
                    <a:lnTo>
                      <a:pt x="533" y="51"/>
                    </a:lnTo>
                    <a:lnTo>
                      <a:pt x="533" y="51"/>
                    </a:lnTo>
                    <a:lnTo>
                      <a:pt x="533" y="51"/>
                    </a:lnTo>
                    <a:lnTo>
                      <a:pt x="533" y="51"/>
                    </a:lnTo>
                    <a:lnTo>
                      <a:pt x="533" y="51"/>
                    </a:lnTo>
                    <a:close/>
                    <a:moveTo>
                      <a:pt x="519" y="173"/>
                    </a:moveTo>
                    <a:lnTo>
                      <a:pt x="522" y="175"/>
                    </a:lnTo>
                    <a:lnTo>
                      <a:pt x="522" y="173"/>
                    </a:lnTo>
                    <a:lnTo>
                      <a:pt x="519" y="166"/>
                    </a:lnTo>
                    <a:lnTo>
                      <a:pt x="519" y="169"/>
                    </a:lnTo>
                    <a:lnTo>
                      <a:pt x="519" y="173"/>
                    </a:lnTo>
                    <a:lnTo>
                      <a:pt x="519" y="173"/>
                    </a:lnTo>
                    <a:lnTo>
                      <a:pt x="519" y="173"/>
                    </a:lnTo>
                    <a:lnTo>
                      <a:pt x="519" y="173"/>
                    </a:lnTo>
                    <a:lnTo>
                      <a:pt x="519" y="173"/>
                    </a:lnTo>
                    <a:lnTo>
                      <a:pt x="519" y="173"/>
                    </a:lnTo>
                    <a:lnTo>
                      <a:pt x="519" y="173"/>
                    </a:lnTo>
                    <a:close/>
                    <a:moveTo>
                      <a:pt x="472" y="280"/>
                    </a:moveTo>
                    <a:lnTo>
                      <a:pt x="468" y="280"/>
                    </a:lnTo>
                    <a:lnTo>
                      <a:pt x="468" y="283"/>
                    </a:lnTo>
                    <a:lnTo>
                      <a:pt x="468" y="284"/>
                    </a:lnTo>
                    <a:lnTo>
                      <a:pt x="470" y="284"/>
                    </a:lnTo>
                    <a:lnTo>
                      <a:pt x="472" y="283"/>
                    </a:lnTo>
                    <a:lnTo>
                      <a:pt x="472" y="280"/>
                    </a:lnTo>
                    <a:lnTo>
                      <a:pt x="472" y="280"/>
                    </a:lnTo>
                    <a:lnTo>
                      <a:pt x="472" y="280"/>
                    </a:lnTo>
                    <a:lnTo>
                      <a:pt x="472" y="280"/>
                    </a:lnTo>
                    <a:lnTo>
                      <a:pt x="472" y="280"/>
                    </a:lnTo>
                    <a:lnTo>
                      <a:pt x="472" y="280"/>
                    </a:lnTo>
                    <a:lnTo>
                      <a:pt x="472" y="280"/>
                    </a:lnTo>
                    <a:close/>
                    <a:moveTo>
                      <a:pt x="624" y="236"/>
                    </a:moveTo>
                    <a:lnTo>
                      <a:pt x="626" y="239"/>
                    </a:lnTo>
                    <a:lnTo>
                      <a:pt x="626" y="236"/>
                    </a:lnTo>
                    <a:lnTo>
                      <a:pt x="626" y="235"/>
                    </a:lnTo>
                    <a:lnTo>
                      <a:pt x="624" y="232"/>
                    </a:lnTo>
                    <a:lnTo>
                      <a:pt x="624" y="236"/>
                    </a:lnTo>
                    <a:lnTo>
                      <a:pt x="624" y="236"/>
                    </a:lnTo>
                    <a:lnTo>
                      <a:pt x="624" y="236"/>
                    </a:lnTo>
                    <a:lnTo>
                      <a:pt x="624" y="236"/>
                    </a:lnTo>
                    <a:lnTo>
                      <a:pt x="624" y="236"/>
                    </a:lnTo>
                    <a:lnTo>
                      <a:pt x="624" y="236"/>
                    </a:lnTo>
                    <a:lnTo>
                      <a:pt x="624" y="236"/>
                    </a:lnTo>
                    <a:close/>
                    <a:moveTo>
                      <a:pt x="554" y="162"/>
                    </a:moveTo>
                    <a:lnTo>
                      <a:pt x="555" y="162"/>
                    </a:lnTo>
                    <a:lnTo>
                      <a:pt x="555" y="161"/>
                    </a:lnTo>
                    <a:lnTo>
                      <a:pt x="551" y="157"/>
                    </a:lnTo>
                    <a:lnTo>
                      <a:pt x="549" y="157"/>
                    </a:lnTo>
                    <a:lnTo>
                      <a:pt x="545" y="157"/>
                    </a:lnTo>
                    <a:lnTo>
                      <a:pt x="545" y="158"/>
                    </a:lnTo>
                    <a:lnTo>
                      <a:pt x="545" y="161"/>
                    </a:lnTo>
                    <a:lnTo>
                      <a:pt x="546" y="162"/>
                    </a:lnTo>
                    <a:lnTo>
                      <a:pt x="550" y="162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4" y="162"/>
                    </a:lnTo>
                    <a:lnTo>
                      <a:pt x="554" y="162"/>
                    </a:lnTo>
                    <a:close/>
                    <a:moveTo>
                      <a:pt x="507" y="100"/>
                    </a:moveTo>
                    <a:lnTo>
                      <a:pt x="505" y="101"/>
                    </a:lnTo>
                    <a:lnTo>
                      <a:pt x="502" y="104"/>
                    </a:lnTo>
                    <a:lnTo>
                      <a:pt x="501" y="105"/>
                    </a:lnTo>
                    <a:lnTo>
                      <a:pt x="498" y="108"/>
                    </a:lnTo>
                    <a:lnTo>
                      <a:pt x="498" y="109"/>
                    </a:lnTo>
                    <a:lnTo>
                      <a:pt x="497" y="109"/>
                    </a:lnTo>
                    <a:lnTo>
                      <a:pt x="494" y="112"/>
                    </a:lnTo>
                    <a:lnTo>
                      <a:pt x="493" y="113"/>
                    </a:lnTo>
                    <a:lnTo>
                      <a:pt x="489" y="114"/>
                    </a:lnTo>
                    <a:lnTo>
                      <a:pt x="484" y="114"/>
                    </a:lnTo>
                    <a:lnTo>
                      <a:pt x="474" y="114"/>
                    </a:lnTo>
                    <a:lnTo>
                      <a:pt x="472" y="114"/>
                    </a:lnTo>
                    <a:lnTo>
                      <a:pt x="470" y="114"/>
                    </a:lnTo>
                    <a:lnTo>
                      <a:pt x="458" y="113"/>
                    </a:lnTo>
                    <a:lnTo>
                      <a:pt x="453" y="112"/>
                    </a:lnTo>
                    <a:lnTo>
                      <a:pt x="450" y="112"/>
                    </a:lnTo>
                    <a:lnTo>
                      <a:pt x="449" y="109"/>
                    </a:lnTo>
                    <a:lnTo>
                      <a:pt x="448" y="109"/>
                    </a:lnTo>
                    <a:lnTo>
                      <a:pt x="441" y="108"/>
                    </a:lnTo>
                    <a:lnTo>
                      <a:pt x="440" y="108"/>
                    </a:lnTo>
                    <a:lnTo>
                      <a:pt x="437" y="109"/>
                    </a:lnTo>
                    <a:lnTo>
                      <a:pt x="437" y="113"/>
                    </a:lnTo>
                    <a:lnTo>
                      <a:pt x="436" y="114"/>
                    </a:lnTo>
                    <a:lnTo>
                      <a:pt x="432" y="114"/>
                    </a:lnTo>
                    <a:lnTo>
                      <a:pt x="430" y="113"/>
                    </a:lnTo>
                    <a:lnTo>
                      <a:pt x="426" y="117"/>
                    </a:lnTo>
                    <a:lnTo>
                      <a:pt x="426" y="121"/>
                    </a:lnTo>
                    <a:lnTo>
                      <a:pt x="424" y="122"/>
                    </a:lnTo>
                    <a:lnTo>
                      <a:pt x="422" y="125"/>
                    </a:lnTo>
                    <a:lnTo>
                      <a:pt x="422" y="129"/>
                    </a:lnTo>
                    <a:lnTo>
                      <a:pt x="422" y="130"/>
                    </a:lnTo>
                    <a:lnTo>
                      <a:pt x="422" y="132"/>
                    </a:lnTo>
                    <a:lnTo>
                      <a:pt x="421" y="132"/>
                    </a:lnTo>
                    <a:lnTo>
                      <a:pt x="418" y="130"/>
                    </a:lnTo>
                    <a:lnTo>
                      <a:pt x="421" y="134"/>
                    </a:lnTo>
                    <a:lnTo>
                      <a:pt x="422" y="138"/>
                    </a:lnTo>
                    <a:lnTo>
                      <a:pt x="422" y="142"/>
                    </a:lnTo>
                    <a:lnTo>
                      <a:pt x="422" y="148"/>
                    </a:lnTo>
                    <a:lnTo>
                      <a:pt x="421" y="144"/>
                    </a:lnTo>
                    <a:lnTo>
                      <a:pt x="417" y="149"/>
                    </a:lnTo>
                    <a:lnTo>
                      <a:pt x="414" y="153"/>
                    </a:lnTo>
                    <a:lnTo>
                      <a:pt x="414" y="157"/>
                    </a:lnTo>
                    <a:lnTo>
                      <a:pt x="414" y="165"/>
                    </a:lnTo>
                    <a:lnTo>
                      <a:pt x="413" y="169"/>
                    </a:lnTo>
                    <a:lnTo>
                      <a:pt x="410" y="173"/>
                    </a:lnTo>
                    <a:lnTo>
                      <a:pt x="409" y="175"/>
                    </a:lnTo>
                    <a:lnTo>
                      <a:pt x="408" y="178"/>
                    </a:lnTo>
                    <a:lnTo>
                      <a:pt x="405" y="179"/>
                    </a:lnTo>
                    <a:lnTo>
                      <a:pt x="405" y="182"/>
                    </a:lnTo>
                    <a:lnTo>
                      <a:pt x="405" y="183"/>
                    </a:lnTo>
                    <a:lnTo>
                      <a:pt x="405" y="186"/>
                    </a:lnTo>
                    <a:lnTo>
                      <a:pt x="405" y="191"/>
                    </a:lnTo>
                    <a:lnTo>
                      <a:pt x="408" y="197"/>
                    </a:lnTo>
                    <a:lnTo>
                      <a:pt x="410" y="195"/>
                    </a:lnTo>
                    <a:lnTo>
                      <a:pt x="413" y="193"/>
                    </a:lnTo>
                    <a:lnTo>
                      <a:pt x="414" y="195"/>
                    </a:lnTo>
                    <a:lnTo>
                      <a:pt x="417" y="197"/>
                    </a:lnTo>
                    <a:lnTo>
                      <a:pt x="417" y="201"/>
                    </a:lnTo>
                    <a:lnTo>
                      <a:pt x="417" y="206"/>
                    </a:lnTo>
                    <a:lnTo>
                      <a:pt x="417" y="213"/>
                    </a:lnTo>
                    <a:lnTo>
                      <a:pt x="414" y="219"/>
                    </a:lnTo>
                    <a:lnTo>
                      <a:pt x="413" y="226"/>
                    </a:lnTo>
                    <a:lnTo>
                      <a:pt x="413" y="230"/>
                    </a:lnTo>
                    <a:lnTo>
                      <a:pt x="413" y="232"/>
                    </a:lnTo>
                    <a:lnTo>
                      <a:pt x="414" y="232"/>
                    </a:lnTo>
                    <a:lnTo>
                      <a:pt x="417" y="232"/>
                    </a:lnTo>
                    <a:lnTo>
                      <a:pt x="418" y="235"/>
                    </a:lnTo>
                    <a:lnTo>
                      <a:pt x="418" y="232"/>
                    </a:lnTo>
                    <a:lnTo>
                      <a:pt x="421" y="232"/>
                    </a:lnTo>
                    <a:lnTo>
                      <a:pt x="424" y="232"/>
                    </a:lnTo>
                    <a:lnTo>
                      <a:pt x="426" y="231"/>
                    </a:lnTo>
                    <a:lnTo>
                      <a:pt x="430" y="231"/>
                    </a:lnTo>
                    <a:lnTo>
                      <a:pt x="428" y="227"/>
                    </a:lnTo>
                    <a:lnTo>
                      <a:pt x="428" y="222"/>
                    </a:lnTo>
                    <a:lnTo>
                      <a:pt x="430" y="215"/>
                    </a:lnTo>
                    <a:lnTo>
                      <a:pt x="430" y="210"/>
                    </a:lnTo>
                    <a:lnTo>
                      <a:pt x="430" y="199"/>
                    </a:lnTo>
                    <a:lnTo>
                      <a:pt x="430" y="193"/>
                    </a:lnTo>
                    <a:lnTo>
                      <a:pt x="430" y="189"/>
                    </a:lnTo>
                    <a:lnTo>
                      <a:pt x="428" y="187"/>
                    </a:lnTo>
                    <a:lnTo>
                      <a:pt x="430" y="183"/>
                    </a:lnTo>
                    <a:lnTo>
                      <a:pt x="432" y="182"/>
                    </a:lnTo>
                    <a:lnTo>
                      <a:pt x="436" y="179"/>
                    </a:lnTo>
                    <a:lnTo>
                      <a:pt x="440" y="179"/>
                    </a:lnTo>
                    <a:lnTo>
                      <a:pt x="441" y="182"/>
                    </a:lnTo>
                    <a:lnTo>
                      <a:pt x="441" y="183"/>
                    </a:lnTo>
                    <a:lnTo>
                      <a:pt x="440" y="189"/>
                    </a:lnTo>
                    <a:lnTo>
                      <a:pt x="440" y="195"/>
                    </a:lnTo>
                    <a:lnTo>
                      <a:pt x="441" y="199"/>
                    </a:lnTo>
                    <a:lnTo>
                      <a:pt x="445" y="202"/>
                    </a:lnTo>
                    <a:lnTo>
                      <a:pt x="449" y="205"/>
                    </a:lnTo>
                    <a:lnTo>
                      <a:pt x="449" y="206"/>
                    </a:lnTo>
                    <a:lnTo>
                      <a:pt x="448" y="210"/>
                    </a:lnTo>
                    <a:lnTo>
                      <a:pt x="448" y="214"/>
                    </a:lnTo>
                    <a:lnTo>
                      <a:pt x="448" y="215"/>
                    </a:lnTo>
                    <a:lnTo>
                      <a:pt x="450" y="218"/>
                    </a:lnTo>
                    <a:lnTo>
                      <a:pt x="454" y="219"/>
                    </a:lnTo>
                    <a:lnTo>
                      <a:pt x="457" y="218"/>
                    </a:lnTo>
                    <a:lnTo>
                      <a:pt x="457" y="214"/>
                    </a:lnTo>
                    <a:lnTo>
                      <a:pt x="457" y="213"/>
                    </a:lnTo>
                    <a:lnTo>
                      <a:pt x="458" y="213"/>
                    </a:lnTo>
                    <a:lnTo>
                      <a:pt x="462" y="213"/>
                    </a:lnTo>
                    <a:lnTo>
                      <a:pt x="466" y="213"/>
                    </a:lnTo>
                    <a:lnTo>
                      <a:pt x="468" y="213"/>
                    </a:lnTo>
                    <a:lnTo>
                      <a:pt x="466" y="210"/>
                    </a:lnTo>
                    <a:lnTo>
                      <a:pt x="468" y="210"/>
                    </a:lnTo>
                    <a:lnTo>
                      <a:pt x="470" y="209"/>
                    </a:lnTo>
                    <a:lnTo>
                      <a:pt x="470" y="206"/>
                    </a:lnTo>
                    <a:lnTo>
                      <a:pt x="468" y="205"/>
                    </a:lnTo>
                    <a:lnTo>
                      <a:pt x="468" y="206"/>
                    </a:lnTo>
                    <a:lnTo>
                      <a:pt x="466" y="205"/>
                    </a:lnTo>
                    <a:lnTo>
                      <a:pt x="465" y="202"/>
                    </a:lnTo>
                    <a:lnTo>
                      <a:pt x="466" y="201"/>
                    </a:lnTo>
                    <a:lnTo>
                      <a:pt x="462" y="201"/>
                    </a:lnTo>
                    <a:lnTo>
                      <a:pt x="461" y="199"/>
                    </a:lnTo>
                    <a:lnTo>
                      <a:pt x="461" y="195"/>
                    </a:lnTo>
                    <a:lnTo>
                      <a:pt x="461" y="193"/>
                    </a:lnTo>
                    <a:lnTo>
                      <a:pt x="462" y="193"/>
                    </a:lnTo>
                    <a:lnTo>
                      <a:pt x="461" y="191"/>
                    </a:lnTo>
                    <a:lnTo>
                      <a:pt x="462" y="189"/>
                    </a:lnTo>
                    <a:lnTo>
                      <a:pt x="462" y="187"/>
                    </a:lnTo>
                    <a:lnTo>
                      <a:pt x="461" y="186"/>
                    </a:lnTo>
                    <a:lnTo>
                      <a:pt x="461" y="183"/>
                    </a:lnTo>
                    <a:lnTo>
                      <a:pt x="457" y="182"/>
                    </a:lnTo>
                    <a:lnTo>
                      <a:pt x="454" y="175"/>
                    </a:lnTo>
                    <a:lnTo>
                      <a:pt x="454" y="174"/>
                    </a:lnTo>
                    <a:lnTo>
                      <a:pt x="450" y="170"/>
                    </a:lnTo>
                    <a:lnTo>
                      <a:pt x="449" y="169"/>
                    </a:lnTo>
                    <a:lnTo>
                      <a:pt x="448" y="166"/>
                    </a:lnTo>
                    <a:lnTo>
                      <a:pt x="448" y="162"/>
                    </a:lnTo>
                    <a:lnTo>
                      <a:pt x="450" y="166"/>
                    </a:lnTo>
                    <a:lnTo>
                      <a:pt x="453" y="165"/>
                    </a:lnTo>
                    <a:lnTo>
                      <a:pt x="457" y="161"/>
                    </a:lnTo>
                    <a:lnTo>
                      <a:pt x="461" y="158"/>
                    </a:lnTo>
                    <a:lnTo>
                      <a:pt x="465" y="157"/>
                    </a:lnTo>
                    <a:lnTo>
                      <a:pt x="468" y="152"/>
                    </a:lnTo>
                    <a:lnTo>
                      <a:pt x="470" y="148"/>
                    </a:lnTo>
                    <a:lnTo>
                      <a:pt x="474" y="148"/>
                    </a:lnTo>
                    <a:lnTo>
                      <a:pt x="476" y="149"/>
                    </a:lnTo>
                    <a:lnTo>
                      <a:pt x="478" y="149"/>
                    </a:lnTo>
                    <a:lnTo>
                      <a:pt x="480" y="148"/>
                    </a:lnTo>
                    <a:lnTo>
                      <a:pt x="481" y="144"/>
                    </a:lnTo>
                    <a:lnTo>
                      <a:pt x="478" y="142"/>
                    </a:lnTo>
                    <a:lnTo>
                      <a:pt x="476" y="142"/>
                    </a:lnTo>
                    <a:lnTo>
                      <a:pt x="468" y="144"/>
                    </a:lnTo>
                    <a:lnTo>
                      <a:pt x="472" y="145"/>
                    </a:lnTo>
                    <a:lnTo>
                      <a:pt x="465" y="144"/>
                    </a:lnTo>
                    <a:lnTo>
                      <a:pt x="462" y="145"/>
                    </a:lnTo>
                    <a:lnTo>
                      <a:pt x="461" y="148"/>
                    </a:lnTo>
                    <a:lnTo>
                      <a:pt x="458" y="148"/>
                    </a:lnTo>
                    <a:lnTo>
                      <a:pt x="454" y="149"/>
                    </a:lnTo>
                    <a:lnTo>
                      <a:pt x="453" y="148"/>
                    </a:lnTo>
                    <a:lnTo>
                      <a:pt x="450" y="145"/>
                    </a:lnTo>
                    <a:lnTo>
                      <a:pt x="448" y="149"/>
                    </a:lnTo>
                    <a:lnTo>
                      <a:pt x="445" y="153"/>
                    </a:lnTo>
                    <a:lnTo>
                      <a:pt x="444" y="157"/>
                    </a:lnTo>
                    <a:lnTo>
                      <a:pt x="440" y="157"/>
                    </a:lnTo>
                    <a:lnTo>
                      <a:pt x="436" y="156"/>
                    </a:lnTo>
                    <a:lnTo>
                      <a:pt x="434" y="153"/>
                    </a:lnTo>
                    <a:lnTo>
                      <a:pt x="434" y="149"/>
                    </a:lnTo>
                    <a:lnTo>
                      <a:pt x="432" y="148"/>
                    </a:lnTo>
                    <a:lnTo>
                      <a:pt x="430" y="148"/>
                    </a:lnTo>
                    <a:lnTo>
                      <a:pt x="426" y="144"/>
                    </a:lnTo>
                    <a:lnTo>
                      <a:pt x="426" y="140"/>
                    </a:lnTo>
                    <a:lnTo>
                      <a:pt x="426" y="134"/>
                    </a:lnTo>
                    <a:lnTo>
                      <a:pt x="426" y="129"/>
                    </a:lnTo>
                    <a:lnTo>
                      <a:pt x="428" y="125"/>
                    </a:lnTo>
                    <a:lnTo>
                      <a:pt x="432" y="122"/>
                    </a:lnTo>
                    <a:lnTo>
                      <a:pt x="437" y="122"/>
                    </a:lnTo>
                    <a:lnTo>
                      <a:pt x="444" y="122"/>
                    </a:lnTo>
                    <a:lnTo>
                      <a:pt x="445" y="122"/>
                    </a:lnTo>
                    <a:lnTo>
                      <a:pt x="449" y="122"/>
                    </a:lnTo>
                    <a:lnTo>
                      <a:pt x="453" y="122"/>
                    </a:lnTo>
                    <a:lnTo>
                      <a:pt x="454" y="122"/>
                    </a:lnTo>
                    <a:lnTo>
                      <a:pt x="461" y="122"/>
                    </a:lnTo>
                    <a:lnTo>
                      <a:pt x="466" y="122"/>
                    </a:lnTo>
                    <a:lnTo>
                      <a:pt x="472" y="122"/>
                    </a:lnTo>
                    <a:lnTo>
                      <a:pt x="478" y="125"/>
                    </a:lnTo>
                    <a:lnTo>
                      <a:pt x="481" y="126"/>
                    </a:lnTo>
                    <a:lnTo>
                      <a:pt x="488" y="126"/>
                    </a:lnTo>
                    <a:lnTo>
                      <a:pt x="493" y="125"/>
                    </a:lnTo>
                    <a:lnTo>
                      <a:pt x="497" y="122"/>
                    </a:lnTo>
                    <a:lnTo>
                      <a:pt x="501" y="117"/>
                    </a:lnTo>
                    <a:lnTo>
                      <a:pt x="502" y="113"/>
                    </a:lnTo>
                    <a:lnTo>
                      <a:pt x="506" y="109"/>
                    </a:lnTo>
                    <a:lnTo>
                      <a:pt x="510" y="104"/>
                    </a:lnTo>
                    <a:lnTo>
                      <a:pt x="507" y="101"/>
                    </a:lnTo>
                    <a:lnTo>
                      <a:pt x="507" y="100"/>
                    </a:lnTo>
                    <a:lnTo>
                      <a:pt x="507" y="100"/>
                    </a:lnTo>
                    <a:lnTo>
                      <a:pt x="507" y="100"/>
                    </a:lnTo>
                    <a:lnTo>
                      <a:pt x="507" y="100"/>
                    </a:lnTo>
                    <a:lnTo>
                      <a:pt x="507" y="100"/>
                    </a:lnTo>
                    <a:lnTo>
                      <a:pt x="507" y="100"/>
                    </a:lnTo>
                    <a:lnTo>
                      <a:pt x="507" y="100"/>
                    </a:lnTo>
                    <a:close/>
                    <a:moveTo>
                      <a:pt x="598" y="195"/>
                    </a:moveTo>
                    <a:lnTo>
                      <a:pt x="595" y="193"/>
                    </a:lnTo>
                    <a:lnTo>
                      <a:pt x="594" y="191"/>
                    </a:lnTo>
                    <a:lnTo>
                      <a:pt x="594" y="189"/>
                    </a:lnTo>
                    <a:lnTo>
                      <a:pt x="592" y="187"/>
                    </a:lnTo>
                    <a:lnTo>
                      <a:pt x="590" y="186"/>
                    </a:lnTo>
                    <a:lnTo>
                      <a:pt x="588" y="186"/>
                    </a:lnTo>
                    <a:lnTo>
                      <a:pt x="586" y="186"/>
                    </a:lnTo>
                    <a:lnTo>
                      <a:pt x="582" y="183"/>
                    </a:lnTo>
                    <a:lnTo>
                      <a:pt x="580" y="183"/>
                    </a:lnTo>
                    <a:lnTo>
                      <a:pt x="576" y="182"/>
                    </a:lnTo>
                    <a:lnTo>
                      <a:pt x="575" y="183"/>
                    </a:lnTo>
                    <a:lnTo>
                      <a:pt x="573" y="183"/>
                    </a:lnTo>
                    <a:lnTo>
                      <a:pt x="571" y="183"/>
                    </a:lnTo>
                    <a:lnTo>
                      <a:pt x="569" y="183"/>
                    </a:lnTo>
                    <a:lnTo>
                      <a:pt x="563" y="183"/>
                    </a:lnTo>
                    <a:lnTo>
                      <a:pt x="558" y="183"/>
                    </a:lnTo>
                    <a:lnTo>
                      <a:pt x="554" y="186"/>
                    </a:lnTo>
                    <a:lnTo>
                      <a:pt x="550" y="189"/>
                    </a:lnTo>
                    <a:lnTo>
                      <a:pt x="551" y="195"/>
                    </a:lnTo>
                    <a:lnTo>
                      <a:pt x="551" y="191"/>
                    </a:lnTo>
                    <a:lnTo>
                      <a:pt x="554" y="189"/>
                    </a:lnTo>
                    <a:lnTo>
                      <a:pt x="555" y="187"/>
                    </a:lnTo>
                    <a:lnTo>
                      <a:pt x="558" y="191"/>
                    </a:lnTo>
                    <a:lnTo>
                      <a:pt x="562" y="193"/>
                    </a:lnTo>
                    <a:lnTo>
                      <a:pt x="565" y="191"/>
                    </a:lnTo>
                    <a:lnTo>
                      <a:pt x="567" y="189"/>
                    </a:lnTo>
                    <a:lnTo>
                      <a:pt x="567" y="191"/>
                    </a:lnTo>
                    <a:lnTo>
                      <a:pt x="573" y="193"/>
                    </a:lnTo>
                    <a:lnTo>
                      <a:pt x="576" y="193"/>
                    </a:lnTo>
                    <a:lnTo>
                      <a:pt x="579" y="191"/>
                    </a:lnTo>
                    <a:lnTo>
                      <a:pt x="580" y="191"/>
                    </a:lnTo>
                    <a:lnTo>
                      <a:pt x="582" y="193"/>
                    </a:lnTo>
                    <a:lnTo>
                      <a:pt x="584" y="195"/>
                    </a:lnTo>
                    <a:lnTo>
                      <a:pt x="594" y="201"/>
                    </a:lnTo>
                    <a:lnTo>
                      <a:pt x="595" y="201"/>
                    </a:lnTo>
                    <a:lnTo>
                      <a:pt x="598" y="201"/>
                    </a:lnTo>
                    <a:lnTo>
                      <a:pt x="598" y="195"/>
                    </a:lnTo>
                    <a:lnTo>
                      <a:pt x="598" y="195"/>
                    </a:lnTo>
                    <a:lnTo>
                      <a:pt x="598" y="195"/>
                    </a:lnTo>
                    <a:lnTo>
                      <a:pt x="598" y="195"/>
                    </a:lnTo>
                    <a:lnTo>
                      <a:pt x="598" y="195"/>
                    </a:lnTo>
                    <a:lnTo>
                      <a:pt x="598" y="195"/>
                    </a:lnTo>
                    <a:lnTo>
                      <a:pt x="598" y="195"/>
                    </a:lnTo>
                    <a:close/>
                    <a:moveTo>
                      <a:pt x="525" y="270"/>
                    </a:moveTo>
                    <a:lnTo>
                      <a:pt x="519" y="271"/>
                    </a:lnTo>
                    <a:lnTo>
                      <a:pt x="515" y="271"/>
                    </a:lnTo>
                    <a:lnTo>
                      <a:pt x="514" y="272"/>
                    </a:lnTo>
                    <a:lnTo>
                      <a:pt x="511" y="276"/>
                    </a:lnTo>
                    <a:lnTo>
                      <a:pt x="518" y="275"/>
                    </a:lnTo>
                    <a:lnTo>
                      <a:pt x="522" y="275"/>
                    </a:lnTo>
                    <a:lnTo>
                      <a:pt x="525" y="272"/>
                    </a:lnTo>
                    <a:lnTo>
                      <a:pt x="529" y="271"/>
                    </a:lnTo>
                    <a:lnTo>
                      <a:pt x="527" y="270"/>
                    </a:lnTo>
                    <a:lnTo>
                      <a:pt x="525" y="270"/>
                    </a:lnTo>
                    <a:lnTo>
                      <a:pt x="525" y="270"/>
                    </a:lnTo>
                    <a:lnTo>
                      <a:pt x="525" y="270"/>
                    </a:lnTo>
                    <a:lnTo>
                      <a:pt x="525" y="270"/>
                    </a:lnTo>
                    <a:lnTo>
                      <a:pt x="525" y="270"/>
                    </a:lnTo>
                    <a:lnTo>
                      <a:pt x="525" y="270"/>
                    </a:lnTo>
                    <a:lnTo>
                      <a:pt x="525" y="270"/>
                    </a:lnTo>
                    <a:close/>
                    <a:moveTo>
                      <a:pt x="538" y="189"/>
                    </a:moveTo>
                    <a:lnTo>
                      <a:pt x="537" y="189"/>
                    </a:lnTo>
                    <a:lnTo>
                      <a:pt x="533" y="187"/>
                    </a:lnTo>
                    <a:lnTo>
                      <a:pt x="529" y="187"/>
                    </a:lnTo>
                    <a:lnTo>
                      <a:pt x="523" y="187"/>
                    </a:lnTo>
                    <a:lnTo>
                      <a:pt x="522" y="189"/>
                    </a:lnTo>
                    <a:lnTo>
                      <a:pt x="522" y="193"/>
                    </a:lnTo>
                    <a:lnTo>
                      <a:pt x="525" y="197"/>
                    </a:lnTo>
                    <a:lnTo>
                      <a:pt x="531" y="201"/>
                    </a:lnTo>
                    <a:lnTo>
                      <a:pt x="535" y="199"/>
                    </a:lnTo>
                    <a:lnTo>
                      <a:pt x="538" y="197"/>
                    </a:lnTo>
                    <a:lnTo>
                      <a:pt x="541" y="193"/>
                    </a:lnTo>
                    <a:lnTo>
                      <a:pt x="537" y="191"/>
                    </a:lnTo>
                    <a:lnTo>
                      <a:pt x="538" y="189"/>
                    </a:lnTo>
                    <a:lnTo>
                      <a:pt x="538" y="189"/>
                    </a:lnTo>
                    <a:lnTo>
                      <a:pt x="538" y="189"/>
                    </a:lnTo>
                    <a:lnTo>
                      <a:pt x="538" y="189"/>
                    </a:lnTo>
                    <a:lnTo>
                      <a:pt x="538" y="189"/>
                    </a:lnTo>
                    <a:lnTo>
                      <a:pt x="538" y="189"/>
                    </a:lnTo>
                    <a:lnTo>
                      <a:pt x="538" y="189"/>
                    </a:lnTo>
                    <a:close/>
                    <a:moveTo>
                      <a:pt x="545" y="145"/>
                    </a:moveTo>
                    <a:lnTo>
                      <a:pt x="546" y="145"/>
                    </a:lnTo>
                    <a:lnTo>
                      <a:pt x="549" y="145"/>
                    </a:lnTo>
                    <a:lnTo>
                      <a:pt x="550" y="148"/>
                    </a:lnTo>
                    <a:lnTo>
                      <a:pt x="550" y="145"/>
                    </a:lnTo>
                    <a:lnTo>
                      <a:pt x="551" y="145"/>
                    </a:lnTo>
                    <a:lnTo>
                      <a:pt x="550" y="144"/>
                    </a:lnTo>
                    <a:lnTo>
                      <a:pt x="549" y="142"/>
                    </a:lnTo>
                    <a:lnTo>
                      <a:pt x="549" y="140"/>
                    </a:lnTo>
                    <a:lnTo>
                      <a:pt x="549" y="138"/>
                    </a:lnTo>
                    <a:lnTo>
                      <a:pt x="546" y="136"/>
                    </a:lnTo>
                    <a:lnTo>
                      <a:pt x="545" y="138"/>
                    </a:lnTo>
                    <a:lnTo>
                      <a:pt x="542" y="138"/>
                    </a:lnTo>
                    <a:lnTo>
                      <a:pt x="542" y="140"/>
                    </a:lnTo>
                    <a:lnTo>
                      <a:pt x="545" y="144"/>
                    </a:lnTo>
                    <a:lnTo>
                      <a:pt x="545" y="145"/>
                    </a:lnTo>
                    <a:lnTo>
                      <a:pt x="545" y="145"/>
                    </a:lnTo>
                    <a:lnTo>
                      <a:pt x="545" y="145"/>
                    </a:lnTo>
                    <a:lnTo>
                      <a:pt x="545" y="145"/>
                    </a:lnTo>
                    <a:lnTo>
                      <a:pt x="545" y="145"/>
                    </a:lnTo>
                    <a:lnTo>
                      <a:pt x="545" y="145"/>
                    </a:lnTo>
                    <a:lnTo>
                      <a:pt x="545" y="145"/>
                    </a:lnTo>
                    <a:close/>
                    <a:moveTo>
                      <a:pt x="602" y="266"/>
                    </a:moveTo>
                    <a:lnTo>
                      <a:pt x="599" y="270"/>
                    </a:lnTo>
                    <a:lnTo>
                      <a:pt x="599" y="271"/>
                    </a:lnTo>
                    <a:lnTo>
                      <a:pt x="598" y="271"/>
                    </a:lnTo>
                    <a:lnTo>
                      <a:pt x="598" y="275"/>
                    </a:lnTo>
                    <a:lnTo>
                      <a:pt x="599" y="276"/>
                    </a:lnTo>
                    <a:lnTo>
                      <a:pt x="602" y="275"/>
                    </a:lnTo>
                    <a:lnTo>
                      <a:pt x="603" y="272"/>
                    </a:lnTo>
                    <a:lnTo>
                      <a:pt x="606" y="270"/>
                    </a:lnTo>
                    <a:lnTo>
                      <a:pt x="607" y="266"/>
                    </a:lnTo>
                    <a:lnTo>
                      <a:pt x="607" y="263"/>
                    </a:lnTo>
                    <a:lnTo>
                      <a:pt x="608" y="262"/>
                    </a:lnTo>
                    <a:lnTo>
                      <a:pt x="607" y="259"/>
                    </a:lnTo>
                    <a:lnTo>
                      <a:pt x="602" y="266"/>
                    </a:lnTo>
                    <a:lnTo>
                      <a:pt x="602" y="266"/>
                    </a:lnTo>
                    <a:lnTo>
                      <a:pt x="602" y="266"/>
                    </a:lnTo>
                    <a:lnTo>
                      <a:pt x="602" y="266"/>
                    </a:lnTo>
                    <a:lnTo>
                      <a:pt x="602" y="266"/>
                    </a:lnTo>
                    <a:lnTo>
                      <a:pt x="602" y="266"/>
                    </a:lnTo>
                    <a:lnTo>
                      <a:pt x="602" y="266"/>
                    </a:lnTo>
                    <a:close/>
                    <a:moveTo>
                      <a:pt x="602" y="149"/>
                    </a:moveTo>
                    <a:lnTo>
                      <a:pt x="599" y="148"/>
                    </a:lnTo>
                    <a:lnTo>
                      <a:pt x="598" y="149"/>
                    </a:lnTo>
                    <a:lnTo>
                      <a:pt x="595" y="152"/>
                    </a:lnTo>
                    <a:lnTo>
                      <a:pt x="599" y="156"/>
                    </a:lnTo>
                    <a:lnTo>
                      <a:pt x="602" y="156"/>
                    </a:lnTo>
                    <a:lnTo>
                      <a:pt x="602" y="153"/>
                    </a:lnTo>
                    <a:lnTo>
                      <a:pt x="602" y="149"/>
                    </a:lnTo>
                    <a:lnTo>
                      <a:pt x="602" y="149"/>
                    </a:lnTo>
                    <a:lnTo>
                      <a:pt x="602" y="149"/>
                    </a:lnTo>
                    <a:lnTo>
                      <a:pt x="602" y="149"/>
                    </a:lnTo>
                    <a:lnTo>
                      <a:pt x="602" y="149"/>
                    </a:lnTo>
                    <a:lnTo>
                      <a:pt x="602" y="149"/>
                    </a:lnTo>
                    <a:lnTo>
                      <a:pt x="602" y="149"/>
                    </a:lnTo>
                    <a:close/>
                    <a:moveTo>
                      <a:pt x="720" y="266"/>
                    </a:moveTo>
                    <a:lnTo>
                      <a:pt x="712" y="267"/>
                    </a:lnTo>
                    <a:lnTo>
                      <a:pt x="708" y="270"/>
                    </a:lnTo>
                    <a:lnTo>
                      <a:pt x="707" y="272"/>
                    </a:lnTo>
                    <a:lnTo>
                      <a:pt x="700" y="283"/>
                    </a:lnTo>
                    <a:lnTo>
                      <a:pt x="700" y="284"/>
                    </a:lnTo>
                    <a:lnTo>
                      <a:pt x="707" y="283"/>
                    </a:lnTo>
                    <a:lnTo>
                      <a:pt x="709" y="283"/>
                    </a:lnTo>
                    <a:lnTo>
                      <a:pt x="713" y="283"/>
                    </a:lnTo>
                    <a:lnTo>
                      <a:pt x="717" y="280"/>
                    </a:lnTo>
                    <a:lnTo>
                      <a:pt x="721" y="275"/>
                    </a:lnTo>
                    <a:lnTo>
                      <a:pt x="723" y="271"/>
                    </a:lnTo>
                    <a:lnTo>
                      <a:pt x="725" y="270"/>
                    </a:lnTo>
                    <a:lnTo>
                      <a:pt x="721" y="267"/>
                    </a:lnTo>
                    <a:lnTo>
                      <a:pt x="720" y="266"/>
                    </a:lnTo>
                    <a:lnTo>
                      <a:pt x="720" y="266"/>
                    </a:lnTo>
                    <a:lnTo>
                      <a:pt x="720" y="266"/>
                    </a:lnTo>
                    <a:lnTo>
                      <a:pt x="720" y="266"/>
                    </a:lnTo>
                    <a:lnTo>
                      <a:pt x="720" y="266"/>
                    </a:lnTo>
                    <a:lnTo>
                      <a:pt x="720" y="266"/>
                    </a:lnTo>
                    <a:lnTo>
                      <a:pt x="720" y="266"/>
                    </a:lnTo>
                    <a:close/>
                    <a:moveTo>
                      <a:pt x="760" y="178"/>
                    </a:moveTo>
                    <a:lnTo>
                      <a:pt x="757" y="178"/>
                    </a:lnTo>
                    <a:lnTo>
                      <a:pt x="752" y="175"/>
                    </a:lnTo>
                    <a:lnTo>
                      <a:pt x="748" y="174"/>
                    </a:lnTo>
                    <a:lnTo>
                      <a:pt x="744" y="174"/>
                    </a:lnTo>
                    <a:lnTo>
                      <a:pt x="740" y="173"/>
                    </a:lnTo>
                    <a:lnTo>
                      <a:pt x="735" y="170"/>
                    </a:lnTo>
                    <a:lnTo>
                      <a:pt x="725" y="165"/>
                    </a:lnTo>
                    <a:lnTo>
                      <a:pt x="720" y="162"/>
                    </a:lnTo>
                    <a:lnTo>
                      <a:pt x="713" y="158"/>
                    </a:lnTo>
                    <a:lnTo>
                      <a:pt x="709" y="158"/>
                    </a:lnTo>
                    <a:lnTo>
                      <a:pt x="707" y="161"/>
                    </a:lnTo>
                    <a:lnTo>
                      <a:pt x="703" y="162"/>
                    </a:lnTo>
                    <a:lnTo>
                      <a:pt x="700" y="165"/>
                    </a:lnTo>
                    <a:lnTo>
                      <a:pt x="699" y="165"/>
                    </a:lnTo>
                    <a:lnTo>
                      <a:pt x="700" y="169"/>
                    </a:lnTo>
                    <a:lnTo>
                      <a:pt x="699" y="170"/>
                    </a:lnTo>
                    <a:lnTo>
                      <a:pt x="693" y="173"/>
                    </a:lnTo>
                    <a:lnTo>
                      <a:pt x="689" y="173"/>
                    </a:lnTo>
                    <a:lnTo>
                      <a:pt x="687" y="173"/>
                    </a:lnTo>
                    <a:lnTo>
                      <a:pt x="685" y="174"/>
                    </a:lnTo>
                    <a:lnTo>
                      <a:pt x="683" y="178"/>
                    </a:lnTo>
                    <a:lnTo>
                      <a:pt x="681" y="182"/>
                    </a:lnTo>
                    <a:lnTo>
                      <a:pt x="679" y="186"/>
                    </a:lnTo>
                    <a:lnTo>
                      <a:pt x="672" y="191"/>
                    </a:lnTo>
                    <a:lnTo>
                      <a:pt x="669" y="193"/>
                    </a:lnTo>
                    <a:lnTo>
                      <a:pt x="668" y="193"/>
                    </a:lnTo>
                    <a:lnTo>
                      <a:pt x="663" y="189"/>
                    </a:lnTo>
                    <a:lnTo>
                      <a:pt x="660" y="186"/>
                    </a:lnTo>
                    <a:lnTo>
                      <a:pt x="660" y="183"/>
                    </a:lnTo>
                    <a:lnTo>
                      <a:pt x="659" y="179"/>
                    </a:lnTo>
                    <a:lnTo>
                      <a:pt x="659" y="175"/>
                    </a:lnTo>
                    <a:lnTo>
                      <a:pt x="656" y="175"/>
                    </a:lnTo>
                    <a:lnTo>
                      <a:pt x="656" y="179"/>
                    </a:lnTo>
                    <a:lnTo>
                      <a:pt x="656" y="183"/>
                    </a:lnTo>
                    <a:lnTo>
                      <a:pt x="651" y="173"/>
                    </a:lnTo>
                    <a:lnTo>
                      <a:pt x="651" y="166"/>
                    </a:lnTo>
                    <a:lnTo>
                      <a:pt x="651" y="162"/>
                    </a:lnTo>
                    <a:lnTo>
                      <a:pt x="652" y="157"/>
                    </a:lnTo>
                    <a:lnTo>
                      <a:pt x="652" y="153"/>
                    </a:lnTo>
                    <a:lnTo>
                      <a:pt x="651" y="149"/>
                    </a:lnTo>
                    <a:lnTo>
                      <a:pt x="651" y="148"/>
                    </a:lnTo>
                    <a:lnTo>
                      <a:pt x="650" y="145"/>
                    </a:lnTo>
                    <a:lnTo>
                      <a:pt x="646" y="145"/>
                    </a:lnTo>
                    <a:lnTo>
                      <a:pt x="639" y="144"/>
                    </a:lnTo>
                    <a:lnTo>
                      <a:pt x="634" y="142"/>
                    </a:lnTo>
                    <a:lnTo>
                      <a:pt x="628" y="138"/>
                    </a:lnTo>
                    <a:lnTo>
                      <a:pt x="622" y="138"/>
                    </a:lnTo>
                    <a:lnTo>
                      <a:pt x="616" y="142"/>
                    </a:lnTo>
                    <a:lnTo>
                      <a:pt x="611" y="145"/>
                    </a:lnTo>
                    <a:lnTo>
                      <a:pt x="606" y="145"/>
                    </a:lnTo>
                    <a:lnTo>
                      <a:pt x="606" y="149"/>
                    </a:lnTo>
                    <a:lnTo>
                      <a:pt x="603" y="153"/>
                    </a:lnTo>
                    <a:lnTo>
                      <a:pt x="602" y="156"/>
                    </a:lnTo>
                    <a:lnTo>
                      <a:pt x="602" y="157"/>
                    </a:lnTo>
                    <a:lnTo>
                      <a:pt x="606" y="158"/>
                    </a:lnTo>
                    <a:lnTo>
                      <a:pt x="607" y="157"/>
                    </a:lnTo>
                    <a:lnTo>
                      <a:pt x="611" y="158"/>
                    </a:lnTo>
                    <a:lnTo>
                      <a:pt x="612" y="158"/>
                    </a:lnTo>
                    <a:lnTo>
                      <a:pt x="615" y="158"/>
                    </a:lnTo>
                    <a:lnTo>
                      <a:pt x="615" y="161"/>
                    </a:lnTo>
                    <a:lnTo>
                      <a:pt x="616" y="161"/>
                    </a:lnTo>
                    <a:lnTo>
                      <a:pt x="616" y="162"/>
                    </a:lnTo>
                    <a:lnTo>
                      <a:pt x="616" y="165"/>
                    </a:lnTo>
                    <a:lnTo>
                      <a:pt x="616" y="166"/>
                    </a:lnTo>
                    <a:lnTo>
                      <a:pt x="619" y="169"/>
                    </a:lnTo>
                    <a:lnTo>
                      <a:pt x="620" y="170"/>
                    </a:lnTo>
                    <a:lnTo>
                      <a:pt x="622" y="173"/>
                    </a:lnTo>
                    <a:lnTo>
                      <a:pt x="626" y="173"/>
                    </a:lnTo>
                    <a:lnTo>
                      <a:pt x="628" y="173"/>
                    </a:lnTo>
                    <a:lnTo>
                      <a:pt x="632" y="173"/>
                    </a:lnTo>
                    <a:lnTo>
                      <a:pt x="636" y="173"/>
                    </a:lnTo>
                    <a:lnTo>
                      <a:pt x="639" y="173"/>
                    </a:lnTo>
                    <a:lnTo>
                      <a:pt x="643" y="170"/>
                    </a:lnTo>
                    <a:lnTo>
                      <a:pt x="650" y="170"/>
                    </a:lnTo>
                    <a:lnTo>
                      <a:pt x="647" y="173"/>
                    </a:lnTo>
                    <a:lnTo>
                      <a:pt x="650" y="173"/>
                    </a:lnTo>
                    <a:lnTo>
                      <a:pt x="647" y="174"/>
                    </a:lnTo>
                    <a:lnTo>
                      <a:pt x="650" y="174"/>
                    </a:lnTo>
                    <a:lnTo>
                      <a:pt x="646" y="175"/>
                    </a:lnTo>
                    <a:lnTo>
                      <a:pt x="646" y="178"/>
                    </a:lnTo>
                    <a:lnTo>
                      <a:pt x="643" y="179"/>
                    </a:lnTo>
                    <a:lnTo>
                      <a:pt x="643" y="178"/>
                    </a:lnTo>
                    <a:lnTo>
                      <a:pt x="642" y="178"/>
                    </a:lnTo>
                    <a:lnTo>
                      <a:pt x="639" y="175"/>
                    </a:lnTo>
                    <a:lnTo>
                      <a:pt x="638" y="175"/>
                    </a:lnTo>
                    <a:lnTo>
                      <a:pt x="634" y="175"/>
                    </a:lnTo>
                    <a:lnTo>
                      <a:pt x="632" y="178"/>
                    </a:lnTo>
                    <a:lnTo>
                      <a:pt x="630" y="182"/>
                    </a:lnTo>
                    <a:lnTo>
                      <a:pt x="626" y="182"/>
                    </a:lnTo>
                    <a:lnTo>
                      <a:pt x="622" y="179"/>
                    </a:lnTo>
                    <a:lnTo>
                      <a:pt x="619" y="179"/>
                    </a:lnTo>
                    <a:lnTo>
                      <a:pt x="616" y="182"/>
                    </a:lnTo>
                    <a:lnTo>
                      <a:pt x="616" y="183"/>
                    </a:lnTo>
                    <a:lnTo>
                      <a:pt x="620" y="183"/>
                    </a:lnTo>
                    <a:lnTo>
                      <a:pt x="622" y="186"/>
                    </a:lnTo>
                    <a:lnTo>
                      <a:pt x="624" y="189"/>
                    </a:lnTo>
                    <a:lnTo>
                      <a:pt x="628" y="191"/>
                    </a:lnTo>
                    <a:lnTo>
                      <a:pt x="630" y="191"/>
                    </a:lnTo>
                    <a:lnTo>
                      <a:pt x="630" y="195"/>
                    </a:lnTo>
                    <a:lnTo>
                      <a:pt x="630" y="197"/>
                    </a:lnTo>
                    <a:lnTo>
                      <a:pt x="628" y="197"/>
                    </a:lnTo>
                    <a:lnTo>
                      <a:pt x="628" y="199"/>
                    </a:lnTo>
                    <a:lnTo>
                      <a:pt x="628" y="202"/>
                    </a:lnTo>
                    <a:lnTo>
                      <a:pt x="632" y="206"/>
                    </a:lnTo>
                    <a:lnTo>
                      <a:pt x="636" y="205"/>
                    </a:lnTo>
                    <a:lnTo>
                      <a:pt x="638" y="202"/>
                    </a:lnTo>
                    <a:lnTo>
                      <a:pt x="639" y="199"/>
                    </a:lnTo>
                    <a:lnTo>
                      <a:pt x="639" y="197"/>
                    </a:lnTo>
                    <a:lnTo>
                      <a:pt x="642" y="195"/>
                    </a:lnTo>
                    <a:lnTo>
                      <a:pt x="639" y="193"/>
                    </a:lnTo>
                    <a:lnTo>
                      <a:pt x="642" y="193"/>
                    </a:lnTo>
                    <a:lnTo>
                      <a:pt x="643" y="191"/>
                    </a:lnTo>
                    <a:lnTo>
                      <a:pt x="643" y="189"/>
                    </a:lnTo>
                    <a:lnTo>
                      <a:pt x="646" y="187"/>
                    </a:lnTo>
                    <a:lnTo>
                      <a:pt x="647" y="183"/>
                    </a:lnTo>
                    <a:lnTo>
                      <a:pt x="646" y="189"/>
                    </a:lnTo>
                    <a:lnTo>
                      <a:pt x="643" y="193"/>
                    </a:lnTo>
                    <a:lnTo>
                      <a:pt x="643" y="195"/>
                    </a:lnTo>
                    <a:lnTo>
                      <a:pt x="643" y="197"/>
                    </a:lnTo>
                    <a:lnTo>
                      <a:pt x="646" y="197"/>
                    </a:lnTo>
                    <a:lnTo>
                      <a:pt x="647" y="201"/>
                    </a:lnTo>
                    <a:lnTo>
                      <a:pt x="651" y="201"/>
                    </a:lnTo>
                    <a:lnTo>
                      <a:pt x="651" y="202"/>
                    </a:lnTo>
                    <a:lnTo>
                      <a:pt x="652" y="202"/>
                    </a:lnTo>
                    <a:lnTo>
                      <a:pt x="656" y="202"/>
                    </a:lnTo>
                    <a:lnTo>
                      <a:pt x="656" y="205"/>
                    </a:lnTo>
                    <a:lnTo>
                      <a:pt x="659" y="202"/>
                    </a:lnTo>
                    <a:lnTo>
                      <a:pt x="660" y="202"/>
                    </a:lnTo>
                    <a:lnTo>
                      <a:pt x="659" y="205"/>
                    </a:lnTo>
                    <a:lnTo>
                      <a:pt x="659" y="206"/>
                    </a:lnTo>
                    <a:lnTo>
                      <a:pt x="663" y="209"/>
                    </a:lnTo>
                    <a:lnTo>
                      <a:pt x="665" y="213"/>
                    </a:lnTo>
                    <a:lnTo>
                      <a:pt x="672" y="213"/>
                    </a:lnTo>
                    <a:lnTo>
                      <a:pt x="677" y="214"/>
                    </a:lnTo>
                    <a:lnTo>
                      <a:pt x="687" y="218"/>
                    </a:lnTo>
                    <a:lnTo>
                      <a:pt x="693" y="219"/>
                    </a:lnTo>
                    <a:lnTo>
                      <a:pt x="696" y="222"/>
                    </a:lnTo>
                    <a:lnTo>
                      <a:pt x="700" y="223"/>
                    </a:lnTo>
                    <a:lnTo>
                      <a:pt x="703" y="223"/>
                    </a:lnTo>
                    <a:lnTo>
                      <a:pt x="707" y="226"/>
                    </a:lnTo>
                    <a:lnTo>
                      <a:pt x="709" y="230"/>
                    </a:lnTo>
                    <a:lnTo>
                      <a:pt x="709" y="231"/>
                    </a:lnTo>
                    <a:lnTo>
                      <a:pt x="712" y="230"/>
                    </a:lnTo>
                    <a:lnTo>
                      <a:pt x="712" y="231"/>
                    </a:lnTo>
                    <a:lnTo>
                      <a:pt x="712" y="235"/>
                    </a:lnTo>
                    <a:lnTo>
                      <a:pt x="713" y="235"/>
                    </a:lnTo>
                    <a:lnTo>
                      <a:pt x="713" y="236"/>
                    </a:lnTo>
                    <a:lnTo>
                      <a:pt x="716" y="236"/>
                    </a:lnTo>
                    <a:lnTo>
                      <a:pt x="716" y="239"/>
                    </a:lnTo>
                    <a:lnTo>
                      <a:pt x="716" y="240"/>
                    </a:lnTo>
                    <a:lnTo>
                      <a:pt x="716" y="246"/>
                    </a:lnTo>
                    <a:lnTo>
                      <a:pt x="720" y="250"/>
                    </a:lnTo>
                    <a:lnTo>
                      <a:pt x="721" y="252"/>
                    </a:lnTo>
                    <a:lnTo>
                      <a:pt x="720" y="254"/>
                    </a:lnTo>
                    <a:lnTo>
                      <a:pt x="727" y="258"/>
                    </a:lnTo>
                    <a:lnTo>
                      <a:pt x="723" y="256"/>
                    </a:lnTo>
                    <a:lnTo>
                      <a:pt x="720" y="256"/>
                    </a:lnTo>
                    <a:lnTo>
                      <a:pt x="717" y="258"/>
                    </a:lnTo>
                    <a:lnTo>
                      <a:pt x="723" y="262"/>
                    </a:lnTo>
                    <a:lnTo>
                      <a:pt x="720" y="263"/>
                    </a:lnTo>
                    <a:lnTo>
                      <a:pt x="721" y="266"/>
                    </a:lnTo>
                    <a:lnTo>
                      <a:pt x="725" y="267"/>
                    </a:lnTo>
                    <a:lnTo>
                      <a:pt x="725" y="270"/>
                    </a:lnTo>
                    <a:lnTo>
                      <a:pt x="725" y="271"/>
                    </a:lnTo>
                    <a:lnTo>
                      <a:pt x="723" y="275"/>
                    </a:lnTo>
                    <a:lnTo>
                      <a:pt x="721" y="279"/>
                    </a:lnTo>
                    <a:lnTo>
                      <a:pt x="721" y="280"/>
                    </a:lnTo>
                    <a:lnTo>
                      <a:pt x="725" y="279"/>
                    </a:lnTo>
                    <a:lnTo>
                      <a:pt x="727" y="276"/>
                    </a:lnTo>
                    <a:lnTo>
                      <a:pt x="727" y="279"/>
                    </a:lnTo>
                    <a:lnTo>
                      <a:pt x="729" y="279"/>
                    </a:lnTo>
                    <a:lnTo>
                      <a:pt x="733" y="279"/>
                    </a:lnTo>
                    <a:lnTo>
                      <a:pt x="737" y="279"/>
                    </a:lnTo>
                    <a:lnTo>
                      <a:pt x="740" y="276"/>
                    </a:lnTo>
                    <a:lnTo>
                      <a:pt x="739" y="279"/>
                    </a:lnTo>
                    <a:lnTo>
                      <a:pt x="740" y="283"/>
                    </a:lnTo>
                    <a:lnTo>
                      <a:pt x="744" y="287"/>
                    </a:lnTo>
                    <a:lnTo>
                      <a:pt x="748" y="292"/>
                    </a:lnTo>
                    <a:lnTo>
                      <a:pt x="752" y="294"/>
                    </a:lnTo>
                    <a:lnTo>
                      <a:pt x="756" y="298"/>
                    </a:lnTo>
                    <a:lnTo>
                      <a:pt x="753" y="296"/>
                    </a:lnTo>
                    <a:lnTo>
                      <a:pt x="757" y="258"/>
                    </a:lnTo>
                    <a:lnTo>
                      <a:pt x="756" y="256"/>
                    </a:lnTo>
                    <a:lnTo>
                      <a:pt x="756" y="252"/>
                    </a:lnTo>
                    <a:lnTo>
                      <a:pt x="757" y="244"/>
                    </a:lnTo>
                    <a:lnTo>
                      <a:pt x="761" y="178"/>
                    </a:lnTo>
                    <a:lnTo>
                      <a:pt x="761" y="178"/>
                    </a:lnTo>
                    <a:lnTo>
                      <a:pt x="760" y="178"/>
                    </a:lnTo>
                    <a:lnTo>
                      <a:pt x="760" y="178"/>
                    </a:lnTo>
                    <a:lnTo>
                      <a:pt x="760" y="178"/>
                    </a:lnTo>
                    <a:lnTo>
                      <a:pt x="760" y="178"/>
                    </a:lnTo>
                    <a:lnTo>
                      <a:pt x="760" y="178"/>
                    </a:lnTo>
                    <a:lnTo>
                      <a:pt x="760" y="178"/>
                    </a:lnTo>
                    <a:lnTo>
                      <a:pt x="760" y="178"/>
                    </a:lnTo>
                    <a:close/>
                    <a:moveTo>
                      <a:pt x="656" y="230"/>
                    </a:moveTo>
                    <a:lnTo>
                      <a:pt x="655" y="231"/>
                    </a:lnTo>
                    <a:lnTo>
                      <a:pt x="652" y="232"/>
                    </a:lnTo>
                    <a:lnTo>
                      <a:pt x="651" y="235"/>
                    </a:lnTo>
                    <a:lnTo>
                      <a:pt x="651" y="236"/>
                    </a:lnTo>
                    <a:lnTo>
                      <a:pt x="651" y="244"/>
                    </a:lnTo>
                    <a:lnTo>
                      <a:pt x="655" y="246"/>
                    </a:lnTo>
                    <a:lnTo>
                      <a:pt x="656" y="246"/>
                    </a:lnTo>
                    <a:lnTo>
                      <a:pt x="656" y="243"/>
                    </a:lnTo>
                    <a:lnTo>
                      <a:pt x="659" y="235"/>
                    </a:lnTo>
                    <a:lnTo>
                      <a:pt x="656" y="231"/>
                    </a:lnTo>
                    <a:lnTo>
                      <a:pt x="656" y="230"/>
                    </a:lnTo>
                    <a:lnTo>
                      <a:pt x="656" y="230"/>
                    </a:lnTo>
                    <a:lnTo>
                      <a:pt x="656" y="230"/>
                    </a:lnTo>
                    <a:lnTo>
                      <a:pt x="656" y="230"/>
                    </a:lnTo>
                    <a:lnTo>
                      <a:pt x="656" y="230"/>
                    </a:lnTo>
                    <a:lnTo>
                      <a:pt x="656" y="230"/>
                    </a:lnTo>
                    <a:lnTo>
                      <a:pt x="656" y="230"/>
                    </a:lnTo>
                    <a:close/>
                    <a:moveTo>
                      <a:pt x="647" y="240"/>
                    </a:moveTo>
                    <a:lnTo>
                      <a:pt x="650" y="244"/>
                    </a:lnTo>
                    <a:lnTo>
                      <a:pt x="647" y="243"/>
                    </a:lnTo>
                    <a:lnTo>
                      <a:pt x="647" y="246"/>
                    </a:lnTo>
                    <a:lnTo>
                      <a:pt x="650" y="248"/>
                    </a:lnTo>
                    <a:lnTo>
                      <a:pt x="647" y="250"/>
                    </a:lnTo>
                    <a:lnTo>
                      <a:pt x="646" y="254"/>
                    </a:lnTo>
                    <a:lnTo>
                      <a:pt x="647" y="256"/>
                    </a:lnTo>
                    <a:lnTo>
                      <a:pt x="650" y="256"/>
                    </a:lnTo>
                    <a:lnTo>
                      <a:pt x="652" y="252"/>
                    </a:lnTo>
                    <a:lnTo>
                      <a:pt x="652" y="248"/>
                    </a:lnTo>
                    <a:lnTo>
                      <a:pt x="651" y="246"/>
                    </a:lnTo>
                    <a:lnTo>
                      <a:pt x="650" y="244"/>
                    </a:lnTo>
                    <a:lnTo>
                      <a:pt x="651" y="244"/>
                    </a:lnTo>
                    <a:lnTo>
                      <a:pt x="650" y="240"/>
                    </a:lnTo>
                    <a:lnTo>
                      <a:pt x="647" y="240"/>
                    </a:lnTo>
                    <a:lnTo>
                      <a:pt x="647" y="240"/>
                    </a:lnTo>
                    <a:lnTo>
                      <a:pt x="647" y="240"/>
                    </a:lnTo>
                    <a:lnTo>
                      <a:pt x="647" y="240"/>
                    </a:lnTo>
                    <a:lnTo>
                      <a:pt x="647" y="240"/>
                    </a:lnTo>
                    <a:lnTo>
                      <a:pt x="647" y="240"/>
                    </a:lnTo>
                    <a:lnTo>
                      <a:pt x="647" y="240"/>
                    </a:lnTo>
                    <a:close/>
                    <a:moveTo>
                      <a:pt x="630" y="232"/>
                    </a:moveTo>
                    <a:lnTo>
                      <a:pt x="628" y="240"/>
                    </a:lnTo>
                    <a:lnTo>
                      <a:pt x="632" y="235"/>
                    </a:lnTo>
                    <a:lnTo>
                      <a:pt x="634" y="227"/>
                    </a:lnTo>
                    <a:lnTo>
                      <a:pt x="632" y="230"/>
                    </a:lnTo>
                    <a:lnTo>
                      <a:pt x="630" y="232"/>
                    </a:lnTo>
                    <a:lnTo>
                      <a:pt x="630" y="232"/>
                    </a:lnTo>
                    <a:lnTo>
                      <a:pt x="630" y="232"/>
                    </a:lnTo>
                    <a:lnTo>
                      <a:pt x="630" y="232"/>
                    </a:lnTo>
                    <a:lnTo>
                      <a:pt x="630" y="232"/>
                    </a:lnTo>
                    <a:lnTo>
                      <a:pt x="630" y="232"/>
                    </a:lnTo>
                    <a:lnTo>
                      <a:pt x="630" y="232"/>
                    </a:lnTo>
                    <a:close/>
                    <a:moveTo>
                      <a:pt x="484" y="284"/>
                    </a:moveTo>
                    <a:lnTo>
                      <a:pt x="485" y="287"/>
                    </a:lnTo>
                    <a:lnTo>
                      <a:pt x="488" y="283"/>
                    </a:lnTo>
                    <a:lnTo>
                      <a:pt x="488" y="280"/>
                    </a:lnTo>
                    <a:lnTo>
                      <a:pt x="485" y="283"/>
                    </a:lnTo>
                    <a:lnTo>
                      <a:pt x="484" y="283"/>
                    </a:lnTo>
                    <a:lnTo>
                      <a:pt x="481" y="284"/>
                    </a:lnTo>
                    <a:lnTo>
                      <a:pt x="484" y="284"/>
                    </a:lnTo>
                    <a:lnTo>
                      <a:pt x="484" y="284"/>
                    </a:lnTo>
                    <a:lnTo>
                      <a:pt x="484" y="284"/>
                    </a:lnTo>
                    <a:lnTo>
                      <a:pt x="484" y="284"/>
                    </a:lnTo>
                    <a:lnTo>
                      <a:pt x="484" y="284"/>
                    </a:lnTo>
                    <a:lnTo>
                      <a:pt x="484" y="284"/>
                    </a:lnTo>
                    <a:lnTo>
                      <a:pt x="484" y="284"/>
                    </a:lnTo>
                    <a:close/>
                    <a:moveTo>
                      <a:pt x="466" y="215"/>
                    </a:moveTo>
                    <a:lnTo>
                      <a:pt x="461" y="218"/>
                    </a:lnTo>
                    <a:lnTo>
                      <a:pt x="461" y="219"/>
                    </a:lnTo>
                    <a:lnTo>
                      <a:pt x="461" y="222"/>
                    </a:lnTo>
                    <a:lnTo>
                      <a:pt x="461" y="223"/>
                    </a:lnTo>
                    <a:lnTo>
                      <a:pt x="458" y="226"/>
                    </a:lnTo>
                    <a:lnTo>
                      <a:pt x="458" y="227"/>
                    </a:lnTo>
                    <a:lnTo>
                      <a:pt x="461" y="230"/>
                    </a:lnTo>
                    <a:lnTo>
                      <a:pt x="462" y="227"/>
                    </a:lnTo>
                    <a:lnTo>
                      <a:pt x="462" y="230"/>
                    </a:lnTo>
                    <a:lnTo>
                      <a:pt x="465" y="227"/>
                    </a:lnTo>
                    <a:lnTo>
                      <a:pt x="465" y="226"/>
                    </a:lnTo>
                    <a:lnTo>
                      <a:pt x="465" y="223"/>
                    </a:lnTo>
                    <a:lnTo>
                      <a:pt x="466" y="222"/>
                    </a:lnTo>
                    <a:lnTo>
                      <a:pt x="466" y="218"/>
                    </a:lnTo>
                    <a:lnTo>
                      <a:pt x="466" y="215"/>
                    </a:lnTo>
                    <a:lnTo>
                      <a:pt x="466" y="215"/>
                    </a:lnTo>
                    <a:lnTo>
                      <a:pt x="466" y="215"/>
                    </a:lnTo>
                    <a:lnTo>
                      <a:pt x="466" y="215"/>
                    </a:lnTo>
                    <a:lnTo>
                      <a:pt x="466" y="215"/>
                    </a:lnTo>
                    <a:lnTo>
                      <a:pt x="466" y="215"/>
                    </a:lnTo>
                    <a:lnTo>
                      <a:pt x="466" y="215"/>
                    </a:lnTo>
                    <a:close/>
                    <a:moveTo>
                      <a:pt x="481" y="156"/>
                    </a:moveTo>
                    <a:lnTo>
                      <a:pt x="480" y="156"/>
                    </a:lnTo>
                    <a:lnTo>
                      <a:pt x="478" y="157"/>
                    </a:lnTo>
                    <a:lnTo>
                      <a:pt x="480" y="157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81" y="156"/>
                    </a:lnTo>
                    <a:lnTo>
                      <a:pt x="481" y="156"/>
                    </a:lnTo>
                    <a:close/>
                    <a:moveTo>
                      <a:pt x="476" y="153"/>
                    </a:moveTo>
                    <a:lnTo>
                      <a:pt x="472" y="153"/>
                    </a:lnTo>
                    <a:lnTo>
                      <a:pt x="470" y="157"/>
                    </a:lnTo>
                    <a:lnTo>
                      <a:pt x="472" y="161"/>
                    </a:lnTo>
                    <a:lnTo>
                      <a:pt x="474" y="156"/>
                    </a:lnTo>
                    <a:lnTo>
                      <a:pt x="476" y="158"/>
                    </a:lnTo>
                    <a:lnTo>
                      <a:pt x="476" y="161"/>
                    </a:lnTo>
                    <a:lnTo>
                      <a:pt x="478" y="161"/>
                    </a:lnTo>
                    <a:lnTo>
                      <a:pt x="478" y="157"/>
                    </a:lnTo>
                    <a:lnTo>
                      <a:pt x="478" y="153"/>
                    </a:lnTo>
                    <a:lnTo>
                      <a:pt x="476" y="153"/>
                    </a:lnTo>
                    <a:lnTo>
                      <a:pt x="476" y="153"/>
                    </a:lnTo>
                    <a:lnTo>
                      <a:pt x="476" y="153"/>
                    </a:lnTo>
                    <a:lnTo>
                      <a:pt x="476" y="153"/>
                    </a:lnTo>
                    <a:lnTo>
                      <a:pt x="476" y="153"/>
                    </a:lnTo>
                    <a:lnTo>
                      <a:pt x="476" y="153"/>
                    </a:lnTo>
                    <a:lnTo>
                      <a:pt x="476" y="153"/>
                    </a:lnTo>
                    <a:close/>
                    <a:moveTo>
                      <a:pt x="465" y="230"/>
                    </a:moveTo>
                    <a:lnTo>
                      <a:pt x="465" y="232"/>
                    </a:lnTo>
                    <a:lnTo>
                      <a:pt x="468" y="235"/>
                    </a:lnTo>
                    <a:lnTo>
                      <a:pt x="470" y="230"/>
                    </a:lnTo>
                    <a:lnTo>
                      <a:pt x="474" y="230"/>
                    </a:lnTo>
                    <a:lnTo>
                      <a:pt x="474" y="227"/>
                    </a:lnTo>
                    <a:lnTo>
                      <a:pt x="472" y="226"/>
                    </a:lnTo>
                    <a:lnTo>
                      <a:pt x="470" y="226"/>
                    </a:lnTo>
                    <a:lnTo>
                      <a:pt x="470" y="219"/>
                    </a:lnTo>
                    <a:lnTo>
                      <a:pt x="472" y="218"/>
                    </a:lnTo>
                    <a:lnTo>
                      <a:pt x="474" y="215"/>
                    </a:lnTo>
                    <a:lnTo>
                      <a:pt x="474" y="214"/>
                    </a:lnTo>
                    <a:lnTo>
                      <a:pt x="472" y="210"/>
                    </a:lnTo>
                    <a:lnTo>
                      <a:pt x="470" y="213"/>
                    </a:lnTo>
                    <a:lnTo>
                      <a:pt x="468" y="215"/>
                    </a:lnTo>
                    <a:lnTo>
                      <a:pt x="466" y="222"/>
                    </a:lnTo>
                    <a:lnTo>
                      <a:pt x="466" y="226"/>
                    </a:lnTo>
                    <a:lnTo>
                      <a:pt x="465" y="230"/>
                    </a:lnTo>
                    <a:lnTo>
                      <a:pt x="465" y="230"/>
                    </a:lnTo>
                    <a:lnTo>
                      <a:pt x="465" y="230"/>
                    </a:lnTo>
                    <a:lnTo>
                      <a:pt x="465" y="230"/>
                    </a:lnTo>
                    <a:lnTo>
                      <a:pt x="465" y="230"/>
                    </a:lnTo>
                    <a:lnTo>
                      <a:pt x="465" y="230"/>
                    </a:lnTo>
                    <a:lnTo>
                      <a:pt x="465" y="230"/>
                    </a:lnTo>
                    <a:close/>
                    <a:moveTo>
                      <a:pt x="430" y="243"/>
                    </a:moveTo>
                    <a:lnTo>
                      <a:pt x="430" y="236"/>
                    </a:lnTo>
                    <a:lnTo>
                      <a:pt x="428" y="239"/>
                    </a:lnTo>
                    <a:lnTo>
                      <a:pt x="428" y="243"/>
                    </a:lnTo>
                    <a:lnTo>
                      <a:pt x="430" y="248"/>
                    </a:lnTo>
                    <a:lnTo>
                      <a:pt x="430" y="243"/>
                    </a:lnTo>
                    <a:lnTo>
                      <a:pt x="430" y="243"/>
                    </a:lnTo>
                    <a:lnTo>
                      <a:pt x="430" y="243"/>
                    </a:lnTo>
                    <a:lnTo>
                      <a:pt x="430" y="243"/>
                    </a:lnTo>
                    <a:lnTo>
                      <a:pt x="430" y="243"/>
                    </a:lnTo>
                    <a:lnTo>
                      <a:pt x="430" y="243"/>
                    </a:lnTo>
                    <a:lnTo>
                      <a:pt x="430" y="243"/>
                    </a:lnTo>
                    <a:close/>
                    <a:moveTo>
                      <a:pt x="454" y="227"/>
                    </a:moveTo>
                    <a:lnTo>
                      <a:pt x="454" y="223"/>
                    </a:lnTo>
                    <a:lnTo>
                      <a:pt x="453" y="226"/>
                    </a:lnTo>
                    <a:lnTo>
                      <a:pt x="453" y="227"/>
                    </a:lnTo>
                    <a:lnTo>
                      <a:pt x="454" y="230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4" y="227"/>
                    </a:lnTo>
                    <a:close/>
                    <a:moveTo>
                      <a:pt x="474" y="280"/>
                    </a:moveTo>
                    <a:lnTo>
                      <a:pt x="476" y="283"/>
                    </a:lnTo>
                    <a:lnTo>
                      <a:pt x="476" y="280"/>
                    </a:lnTo>
                    <a:lnTo>
                      <a:pt x="474" y="280"/>
                    </a:lnTo>
                    <a:lnTo>
                      <a:pt x="474" y="280"/>
                    </a:lnTo>
                    <a:lnTo>
                      <a:pt x="474" y="280"/>
                    </a:lnTo>
                    <a:lnTo>
                      <a:pt x="474" y="280"/>
                    </a:lnTo>
                    <a:lnTo>
                      <a:pt x="474" y="280"/>
                    </a:lnTo>
                    <a:lnTo>
                      <a:pt x="474" y="280"/>
                    </a:lnTo>
                    <a:lnTo>
                      <a:pt x="474" y="280"/>
                    </a:lnTo>
                    <a:close/>
                    <a:moveTo>
                      <a:pt x="474" y="205"/>
                    </a:moveTo>
                    <a:lnTo>
                      <a:pt x="472" y="202"/>
                    </a:lnTo>
                    <a:lnTo>
                      <a:pt x="472" y="206"/>
                    </a:lnTo>
                    <a:lnTo>
                      <a:pt x="472" y="209"/>
                    </a:lnTo>
                    <a:lnTo>
                      <a:pt x="474" y="209"/>
                    </a:lnTo>
                    <a:lnTo>
                      <a:pt x="476" y="206"/>
                    </a:lnTo>
                    <a:lnTo>
                      <a:pt x="474" y="205"/>
                    </a:lnTo>
                    <a:lnTo>
                      <a:pt x="474" y="205"/>
                    </a:lnTo>
                    <a:lnTo>
                      <a:pt x="474" y="205"/>
                    </a:lnTo>
                    <a:lnTo>
                      <a:pt x="474" y="205"/>
                    </a:lnTo>
                    <a:lnTo>
                      <a:pt x="474" y="205"/>
                    </a:lnTo>
                    <a:lnTo>
                      <a:pt x="474" y="205"/>
                    </a:lnTo>
                    <a:lnTo>
                      <a:pt x="474" y="205"/>
                    </a:lnTo>
                    <a:close/>
                    <a:moveTo>
                      <a:pt x="506" y="162"/>
                    </a:moveTo>
                    <a:lnTo>
                      <a:pt x="502" y="162"/>
                    </a:lnTo>
                    <a:lnTo>
                      <a:pt x="497" y="161"/>
                    </a:lnTo>
                    <a:lnTo>
                      <a:pt x="494" y="165"/>
                    </a:lnTo>
                    <a:lnTo>
                      <a:pt x="494" y="166"/>
                    </a:lnTo>
                    <a:lnTo>
                      <a:pt x="497" y="166"/>
                    </a:lnTo>
                    <a:lnTo>
                      <a:pt x="501" y="166"/>
                    </a:lnTo>
                    <a:lnTo>
                      <a:pt x="502" y="166"/>
                    </a:lnTo>
                    <a:lnTo>
                      <a:pt x="505" y="166"/>
                    </a:lnTo>
                    <a:lnTo>
                      <a:pt x="507" y="165"/>
                    </a:lnTo>
                    <a:lnTo>
                      <a:pt x="510" y="165"/>
                    </a:lnTo>
                    <a:lnTo>
                      <a:pt x="507" y="162"/>
                    </a:lnTo>
                    <a:lnTo>
                      <a:pt x="506" y="162"/>
                    </a:lnTo>
                    <a:lnTo>
                      <a:pt x="506" y="162"/>
                    </a:lnTo>
                    <a:lnTo>
                      <a:pt x="506" y="162"/>
                    </a:lnTo>
                    <a:lnTo>
                      <a:pt x="506" y="162"/>
                    </a:lnTo>
                    <a:lnTo>
                      <a:pt x="506" y="162"/>
                    </a:lnTo>
                    <a:lnTo>
                      <a:pt x="506" y="162"/>
                    </a:lnTo>
                    <a:lnTo>
                      <a:pt x="506" y="162"/>
                    </a:lnTo>
                    <a:close/>
                    <a:moveTo>
                      <a:pt x="497" y="279"/>
                    </a:moveTo>
                    <a:lnTo>
                      <a:pt x="492" y="279"/>
                    </a:lnTo>
                    <a:lnTo>
                      <a:pt x="492" y="280"/>
                    </a:lnTo>
                    <a:lnTo>
                      <a:pt x="493" y="280"/>
                    </a:lnTo>
                    <a:lnTo>
                      <a:pt x="489" y="283"/>
                    </a:lnTo>
                    <a:lnTo>
                      <a:pt x="489" y="284"/>
                    </a:lnTo>
                    <a:lnTo>
                      <a:pt x="494" y="284"/>
                    </a:lnTo>
                    <a:lnTo>
                      <a:pt x="501" y="283"/>
                    </a:lnTo>
                    <a:lnTo>
                      <a:pt x="502" y="280"/>
                    </a:lnTo>
                    <a:lnTo>
                      <a:pt x="501" y="279"/>
                    </a:lnTo>
                    <a:lnTo>
                      <a:pt x="497" y="279"/>
                    </a:lnTo>
                    <a:lnTo>
                      <a:pt x="497" y="279"/>
                    </a:lnTo>
                    <a:lnTo>
                      <a:pt x="497" y="279"/>
                    </a:lnTo>
                    <a:lnTo>
                      <a:pt x="497" y="279"/>
                    </a:lnTo>
                    <a:lnTo>
                      <a:pt x="497" y="279"/>
                    </a:lnTo>
                    <a:lnTo>
                      <a:pt x="497" y="279"/>
                    </a:lnTo>
                    <a:lnTo>
                      <a:pt x="497" y="279"/>
                    </a:lnTo>
                    <a:close/>
                    <a:moveTo>
                      <a:pt x="498" y="292"/>
                    </a:moveTo>
                    <a:lnTo>
                      <a:pt x="494" y="294"/>
                    </a:lnTo>
                    <a:lnTo>
                      <a:pt x="494" y="296"/>
                    </a:lnTo>
                    <a:lnTo>
                      <a:pt x="493" y="298"/>
                    </a:lnTo>
                    <a:lnTo>
                      <a:pt x="489" y="298"/>
                    </a:lnTo>
                    <a:lnTo>
                      <a:pt x="485" y="300"/>
                    </a:lnTo>
                    <a:lnTo>
                      <a:pt x="481" y="302"/>
                    </a:lnTo>
                    <a:lnTo>
                      <a:pt x="480" y="302"/>
                    </a:lnTo>
                    <a:lnTo>
                      <a:pt x="474" y="313"/>
                    </a:lnTo>
                    <a:lnTo>
                      <a:pt x="476" y="313"/>
                    </a:lnTo>
                    <a:lnTo>
                      <a:pt x="476" y="315"/>
                    </a:lnTo>
                    <a:lnTo>
                      <a:pt x="474" y="316"/>
                    </a:lnTo>
                    <a:lnTo>
                      <a:pt x="472" y="319"/>
                    </a:lnTo>
                    <a:lnTo>
                      <a:pt x="478" y="319"/>
                    </a:lnTo>
                    <a:lnTo>
                      <a:pt x="481" y="316"/>
                    </a:lnTo>
                    <a:lnTo>
                      <a:pt x="484" y="315"/>
                    </a:lnTo>
                    <a:lnTo>
                      <a:pt x="489" y="315"/>
                    </a:lnTo>
                    <a:lnTo>
                      <a:pt x="493" y="311"/>
                    </a:lnTo>
                    <a:lnTo>
                      <a:pt x="494" y="309"/>
                    </a:lnTo>
                    <a:lnTo>
                      <a:pt x="497" y="306"/>
                    </a:lnTo>
                    <a:lnTo>
                      <a:pt x="497" y="303"/>
                    </a:lnTo>
                    <a:lnTo>
                      <a:pt x="498" y="303"/>
                    </a:lnTo>
                    <a:lnTo>
                      <a:pt x="501" y="302"/>
                    </a:lnTo>
                    <a:lnTo>
                      <a:pt x="498" y="298"/>
                    </a:lnTo>
                    <a:lnTo>
                      <a:pt x="501" y="296"/>
                    </a:lnTo>
                    <a:lnTo>
                      <a:pt x="498" y="292"/>
                    </a:lnTo>
                    <a:lnTo>
                      <a:pt x="498" y="292"/>
                    </a:lnTo>
                    <a:lnTo>
                      <a:pt x="498" y="292"/>
                    </a:lnTo>
                    <a:lnTo>
                      <a:pt x="498" y="292"/>
                    </a:lnTo>
                    <a:lnTo>
                      <a:pt x="498" y="292"/>
                    </a:lnTo>
                    <a:lnTo>
                      <a:pt x="498" y="292"/>
                    </a:lnTo>
                    <a:lnTo>
                      <a:pt x="498" y="292"/>
                    </a:lnTo>
                    <a:close/>
                    <a:moveTo>
                      <a:pt x="476" y="283"/>
                    </a:moveTo>
                    <a:lnTo>
                      <a:pt x="472" y="284"/>
                    </a:lnTo>
                    <a:lnTo>
                      <a:pt x="472" y="287"/>
                    </a:lnTo>
                    <a:lnTo>
                      <a:pt x="474" y="287"/>
                    </a:lnTo>
                    <a:lnTo>
                      <a:pt x="476" y="287"/>
                    </a:lnTo>
                    <a:lnTo>
                      <a:pt x="476" y="284"/>
                    </a:lnTo>
                    <a:lnTo>
                      <a:pt x="478" y="283"/>
                    </a:lnTo>
                    <a:lnTo>
                      <a:pt x="484" y="280"/>
                    </a:lnTo>
                    <a:lnTo>
                      <a:pt x="480" y="280"/>
                    </a:lnTo>
                    <a:lnTo>
                      <a:pt x="476" y="283"/>
                    </a:lnTo>
                    <a:lnTo>
                      <a:pt x="476" y="283"/>
                    </a:lnTo>
                    <a:lnTo>
                      <a:pt x="476" y="283"/>
                    </a:lnTo>
                    <a:lnTo>
                      <a:pt x="476" y="283"/>
                    </a:lnTo>
                    <a:lnTo>
                      <a:pt x="476" y="283"/>
                    </a:lnTo>
                    <a:lnTo>
                      <a:pt x="476" y="283"/>
                    </a:lnTo>
                    <a:lnTo>
                      <a:pt x="476" y="283"/>
                    </a:lnTo>
                    <a:close/>
                    <a:moveTo>
                      <a:pt x="465" y="279"/>
                    </a:moveTo>
                    <a:lnTo>
                      <a:pt x="465" y="280"/>
                    </a:lnTo>
                    <a:lnTo>
                      <a:pt x="466" y="280"/>
                    </a:lnTo>
                    <a:lnTo>
                      <a:pt x="462" y="283"/>
                    </a:lnTo>
                    <a:lnTo>
                      <a:pt x="458" y="287"/>
                    </a:lnTo>
                    <a:lnTo>
                      <a:pt x="457" y="288"/>
                    </a:lnTo>
                    <a:lnTo>
                      <a:pt x="454" y="288"/>
                    </a:lnTo>
                    <a:lnTo>
                      <a:pt x="453" y="284"/>
                    </a:lnTo>
                    <a:lnTo>
                      <a:pt x="450" y="284"/>
                    </a:lnTo>
                    <a:lnTo>
                      <a:pt x="449" y="284"/>
                    </a:lnTo>
                    <a:lnTo>
                      <a:pt x="445" y="284"/>
                    </a:lnTo>
                    <a:lnTo>
                      <a:pt x="445" y="287"/>
                    </a:lnTo>
                    <a:lnTo>
                      <a:pt x="444" y="287"/>
                    </a:lnTo>
                    <a:lnTo>
                      <a:pt x="441" y="287"/>
                    </a:lnTo>
                    <a:lnTo>
                      <a:pt x="440" y="284"/>
                    </a:lnTo>
                    <a:lnTo>
                      <a:pt x="436" y="283"/>
                    </a:lnTo>
                    <a:lnTo>
                      <a:pt x="430" y="280"/>
                    </a:lnTo>
                    <a:lnTo>
                      <a:pt x="424" y="280"/>
                    </a:lnTo>
                    <a:lnTo>
                      <a:pt x="421" y="284"/>
                    </a:lnTo>
                    <a:lnTo>
                      <a:pt x="417" y="284"/>
                    </a:lnTo>
                    <a:lnTo>
                      <a:pt x="417" y="288"/>
                    </a:lnTo>
                    <a:lnTo>
                      <a:pt x="417" y="290"/>
                    </a:lnTo>
                    <a:lnTo>
                      <a:pt x="417" y="292"/>
                    </a:lnTo>
                    <a:lnTo>
                      <a:pt x="418" y="290"/>
                    </a:lnTo>
                    <a:lnTo>
                      <a:pt x="422" y="290"/>
                    </a:lnTo>
                    <a:lnTo>
                      <a:pt x="426" y="290"/>
                    </a:lnTo>
                    <a:lnTo>
                      <a:pt x="432" y="292"/>
                    </a:lnTo>
                    <a:lnTo>
                      <a:pt x="434" y="292"/>
                    </a:lnTo>
                    <a:lnTo>
                      <a:pt x="436" y="292"/>
                    </a:lnTo>
                    <a:lnTo>
                      <a:pt x="440" y="292"/>
                    </a:lnTo>
                    <a:lnTo>
                      <a:pt x="441" y="292"/>
                    </a:lnTo>
                    <a:lnTo>
                      <a:pt x="441" y="290"/>
                    </a:lnTo>
                    <a:lnTo>
                      <a:pt x="448" y="292"/>
                    </a:lnTo>
                    <a:lnTo>
                      <a:pt x="453" y="290"/>
                    </a:lnTo>
                    <a:lnTo>
                      <a:pt x="461" y="288"/>
                    </a:lnTo>
                    <a:lnTo>
                      <a:pt x="462" y="288"/>
                    </a:lnTo>
                    <a:lnTo>
                      <a:pt x="465" y="284"/>
                    </a:lnTo>
                    <a:lnTo>
                      <a:pt x="466" y="283"/>
                    </a:lnTo>
                    <a:lnTo>
                      <a:pt x="468" y="283"/>
                    </a:lnTo>
                    <a:lnTo>
                      <a:pt x="466" y="279"/>
                    </a:lnTo>
                    <a:lnTo>
                      <a:pt x="465" y="279"/>
                    </a:lnTo>
                    <a:lnTo>
                      <a:pt x="465" y="279"/>
                    </a:lnTo>
                    <a:lnTo>
                      <a:pt x="465" y="279"/>
                    </a:lnTo>
                    <a:lnTo>
                      <a:pt x="465" y="279"/>
                    </a:lnTo>
                    <a:lnTo>
                      <a:pt x="465" y="279"/>
                    </a:lnTo>
                    <a:lnTo>
                      <a:pt x="465" y="279"/>
                    </a:lnTo>
                    <a:lnTo>
                      <a:pt x="465" y="2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132">
                <a:extLst>
                  <a:ext uri="{FF2B5EF4-FFF2-40B4-BE49-F238E27FC236}">
                    <a16:creationId xmlns:a16="http://schemas.microsoft.com/office/drawing/2014/main" id="{40635EB1-045C-4053-AB1D-3538E82CE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2260" y="3121030"/>
                <a:ext cx="20638" cy="44451"/>
              </a:xfrm>
              <a:custGeom>
                <a:avLst/>
                <a:gdLst>
                  <a:gd name="T0" fmla="*/ 0 w 13"/>
                  <a:gd name="T1" fmla="*/ 16 h 28"/>
                  <a:gd name="T2" fmla="*/ 0 w 13"/>
                  <a:gd name="T3" fmla="*/ 16 h 28"/>
                  <a:gd name="T4" fmla="*/ 0 w 13"/>
                  <a:gd name="T5" fmla="*/ 12 h 28"/>
                  <a:gd name="T6" fmla="*/ 0 w 13"/>
                  <a:gd name="T7" fmla="*/ 10 h 28"/>
                  <a:gd name="T8" fmla="*/ 1 w 13"/>
                  <a:gd name="T9" fmla="*/ 12 h 28"/>
                  <a:gd name="T10" fmla="*/ 1 w 13"/>
                  <a:gd name="T11" fmla="*/ 12 h 28"/>
                  <a:gd name="T12" fmla="*/ 1 w 13"/>
                  <a:gd name="T13" fmla="*/ 8 h 28"/>
                  <a:gd name="T14" fmla="*/ 1 w 13"/>
                  <a:gd name="T15" fmla="*/ 8 h 28"/>
                  <a:gd name="T16" fmla="*/ 1 w 13"/>
                  <a:gd name="T17" fmla="*/ 10 h 28"/>
                  <a:gd name="T18" fmla="*/ 1 w 13"/>
                  <a:gd name="T19" fmla="*/ 10 h 28"/>
                  <a:gd name="T20" fmla="*/ 4 w 13"/>
                  <a:gd name="T21" fmla="*/ 2 h 28"/>
                  <a:gd name="T22" fmla="*/ 5 w 13"/>
                  <a:gd name="T23" fmla="*/ 0 h 28"/>
                  <a:gd name="T24" fmla="*/ 9 w 13"/>
                  <a:gd name="T25" fmla="*/ 2 h 28"/>
                  <a:gd name="T26" fmla="*/ 9 w 13"/>
                  <a:gd name="T27" fmla="*/ 2 h 28"/>
                  <a:gd name="T28" fmla="*/ 10 w 13"/>
                  <a:gd name="T29" fmla="*/ 4 h 28"/>
                  <a:gd name="T30" fmla="*/ 13 w 13"/>
                  <a:gd name="T31" fmla="*/ 6 h 28"/>
                  <a:gd name="T32" fmla="*/ 13 w 13"/>
                  <a:gd name="T33" fmla="*/ 6 h 28"/>
                  <a:gd name="T34" fmla="*/ 10 w 13"/>
                  <a:gd name="T35" fmla="*/ 10 h 28"/>
                  <a:gd name="T36" fmla="*/ 10 w 13"/>
                  <a:gd name="T37" fmla="*/ 10 h 28"/>
                  <a:gd name="T38" fmla="*/ 10 w 13"/>
                  <a:gd name="T39" fmla="*/ 13 h 28"/>
                  <a:gd name="T40" fmla="*/ 10 w 13"/>
                  <a:gd name="T41" fmla="*/ 13 h 28"/>
                  <a:gd name="T42" fmla="*/ 13 w 13"/>
                  <a:gd name="T43" fmla="*/ 16 h 28"/>
                  <a:gd name="T44" fmla="*/ 13 w 13"/>
                  <a:gd name="T45" fmla="*/ 16 h 28"/>
                  <a:gd name="T46" fmla="*/ 13 w 13"/>
                  <a:gd name="T47" fmla="*/ 21 h 28"/>
                  <a:gd name="T48" fmla="*/ 13 w 13"/>
                  <a:gd name="T49" fmla="*/ 21 h 28"/>
                  <a:gd name="T50" fmla="*/ 10 w 13"/>
                  <a:gd name="T51" fmla="*/ 25 h 28"/>
                  <a:gd name="T52" fmla="*/ 9 w 13"/>
                  <a:gd name="T53" fmla="*/ 28 h 28"/>
                  <a:gd name="T54" fmla="*/ 9 w 13"/>
                  <a:gd name="T55" fmla="*/ 28 h 28"/>
                  <a:gd name="T56" fmla="*/ 5 w 13"/>
                  <a:gd name="T57" fmla="*/ 28 h 28"/>
                  <a:gd name="T58" fmla="*/ 4 w 13"/>
                  <a:gd name="T59" fmla="*/ 28 h 28"/>
                  <a:gd name="T60" fmla="*/ 4 w 13"/>
                  <a:gd name="T61" fmla="*/ 25 h 28"/>
                  <a:gd name="T62" fmla="*/ 4 w 13"/>
                  <a:gd name="T63" fmla="*/ 25 h 28"/>
                  <a:gd name="T64" fmla="*/ 0 w 13"/>
                  <a:gd name="T65" fmla="*/ 16 h 28"/>
                  <a:gd name="T66" fmla="*/ 0 w 13"/>
                  <a:gd name="T67" fmla="*/ 16 h 28"/>
                  <a:gd name="T68" fmla="*/ 0 w 13"/>
                  <a:gd name="T69" fmla="*/ 16 h 28"/>
                  <a:gd name="T70" fmla="*/ 0 w 13"/>
                  <a:gd name="T71" fmla="*/ 16 h 28"/>
                  <a:gd name="T72" fmla="*/ 0 w 13"/>
                  <a:gd name="T73" fmla="*/ 16 h 28"/>
                  <a:gd name="T74" fmla="*/ 0 w 13"/>
                  <a:gd name="T75" fmla="*/ 16 h 28"/>
                  <a:gd name="T76" fmla="*/ 0 w 13"/>
                  <a:gd name="T77" fmla="*/ 16 h 28"/>
                  <a:gd name="T78" fmla="*/ 0 w 13"/>
                  <a:gd name="T79" fmla="*/ 1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" h="28">
                    <a:moveTo>
                      <a:pt x="0" y="16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4" y="2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9" y="2"/>
                    </a:lnTo>
                    <a:lnTo>
                      <a:pt x="10" y="4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13" y="16"/>
                    </a:lnTo>
                    <a:lnTo>
                      <a:pt x="13" y="16"/>
                    </a:lnTo>
                    <a:lnTo>
                      <a:pt x="13" y="21"/>
                    </a:lnTo>
                    <a:lnTo>
                      <a:pt x="13" y="21"/>
                    </a:lnTo>
                    <a:lnTo>
                      <a:pt x="10" y="25"/>
                    </a:lnTo>
                    <a:lnTo>
                      <a:pt x="9" y="28"/>
                    </a:lnTo>
                    <a:lnTo>
                      <a:pt x="9" y="28"/>
                    </a:lnTo>
                    <a:lnTo>
                      <a:pt x="5" y="28"/>
                    </a:lnTo>
                    <a:lnTo>
                      <a:pt x="4" y="28"/>
                    </a:lnTo>
                    <a:lnTo>
                      <a:pt x="4" y="25"/>
                    </a:lnTo>
                    <a:lnTo>
                      <a:pt x="4" y="25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33">
                <a:extLst>
                  <a:ext uri="{FF2B5EF4-FFF2-40B4-BE49-F238E27FC236}">
                    <a16:creationId xmlns:a16="http://schemas.microsoft.com/office/drawing/2014/main" id="{978E9908-CEE5-4DE5-AB4C-6432BB150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597" y="2846393"/>
                <a:ext cx="53975" cy="30163"/>
              </a:xfrm>
              <a:custGeom>
                <a:avLst/>
                <a:gdLst>
                  <a:gd name="T0" fmla="*/ 1 w 34"/>
                  <a:gd name="T1" fmla="*/ 12 h 19"/>
                  <a:gd name="T2" fmla="*/ 0 w 34"/>
                  <a:gd name="T3" fmla="*/ 10 h 19"/>
                  <a:gd name="T4" fmla="*/ 0 w 34"/>
                  <a:gd name="T5" fmla="*/ 10 h 19"/>
                  <a:gd name="T6" fmla="*/ 1 w 34"/>
                  <a:gd name="T7" fmla="*/ 10 h 19"/>
                  <a:gd name="T8" fmla="*/ 4 w 34"/>
                  <a:gd name="T9" fmla="*/ 10 h 19"/>
                  <a:gd name="T10" fmla="*/ 6 w 34"/>
                  <a:gd name="T11" fmla="*/ 8 h 19"/>
                  <a:gd name="T12" fmla="*/ 6 w 34"/>
                  <a:gd name="T13" fmla="*/ 8 h 19"/>
                  <a:gd name="T14" fmla="*/ 9 w 34"/>
                  <a:gd name="T15" fmla="*/ 8 h 19"/>
                  <a:gd name="T16" fmla="*/ 9 w 34"/>
                  <a:gd name="T17" fmla="*/ 6 h 19"/>
                  <a:gd name="T18" fmla="*/ 10 w 34"/>
                  <a:gd name="T19" fmla="*/ 6 h 19"/>
                  <a:gd name="T20" fmla="*/ 10 w 34"/>
                  <a:gd name="T21" fmla="*/ 4 h 19"/>
                  <a:gd name="T22" fmla="*/ 10 w 34"/>
                  <a:gd name="T23" fmla="*/ 4 h 19"/>
                  <a:gd name="T24" fmla="*/ 17 w 34"/>
                  <a:gd name="T25" fmla="*/ 6 h 19"/>
                  <a:gd name="T26" fmla="*/ 22 w 34"/>
                  <a:gd name="T27" fmla="*/ 4 h 19"/>
                  <a:gd name="T28" fmla="*/ 22 w 34"/>
                  <a:gd name="T29" fmla="*/ 4 h 19"/>
                  <a:gd name="T30" fmla="*/ 28 w 34"/>
                  <a:gd name="T31" fmla="*/ 2 h 19"/>
                  <a:gd name="T32" fmla="*/ 34 w 34"/>
                  <a:gd name="T33" fmla="*/ 0 h 19"/>
                  <a:gd name="T34" fmla="*/ 34 w 34"/>
                  <a:gd name="T35" fmla="*/ 0 h 19"/>
                  <a:gd name="T36" fmla="*/ 30 w 34"/>
                  <a:gd name="T37" fmla="*/ 2 h 19"/>
                  <a:gd name="T38" fmla="*/ 26 w 34"/>
                  <a:gd name="T39" fmla="*/ 6 h 19"/>
                  <a:gd name="T40" fmla="*/ 26 w 34"/>
                  <a:gd name="T41" fmla="*/ 6 h 19"/>
                  <a:gd name="T42" fmla="*/ 24 w 34"/>
                  <a:gd name="T43" fmla="*/ 8 h 19"/>
                  <a:gd name="T44" fmla="*/ 24 w 34"/>
                  <a:gd name="T45" fmla="*/ 8 h 19"/>
                  <a:gd name="T46" fmla="*/ 28 w 34"/>
                  <a:gd name="T47" fmla="*/ 12 h 19"/>
                  <a:gd name="T48" fmla="*/ 28 w 34"/>
                  <a:gd name="T49" fmla="*/ 12 h 19"/>
                  <a:gd name="T50" fmla="*/ 24 w 34"/>
                  <a:gd name="T51" fmla="*/ 12 h 19"/>
                  <a:gd name="T52" fmla="*/ 22 w 34"/>
                  <a:gd name="T53" fmla="*/ 12 h 19"/>
                  <a:gd name="T54" fmla="*/ 22 w 34"/>
                  <a:gd name="T55" fmla="*/ 12 h 19"/>
                  <a:gd name="T56" fmla="*/ 18 w 34"/>
                  <a:gd name="T57" fmla="*/ 15 h 19"/>
                  <a:gd name="T58" fmla="*/ 18 w 34"/>
                  <a:gd name="T59" fmla="*/ 15 h 19"/>
                  <a:gd name="T60" fmla="*/ 14 w 34"/>
                  <a:gd name="T61" fmla="*/ 17 h 19"/>
                  <a:gd name="T62" fmla="*/ 13 w 34"/>
                  <a:gd name="T63" fmla="*/ 17 h 19"/>
                  <a:gd name="T64" fmla="*/ 13 w 34"/>
                  <a:gd name="T65" fmla="*/ 19 h 19"/>
                  <a:gd name="T66" fmla="*/ 13 w 34"/>
                  <a:gd name="T67" fmla="*/ 19 h 19"/>
                  <a:gd name="T68" fmla="*/ 5 w 34"/>
                  <a:gd name="T69" fmla="*/ 17 h 19"/>
                  <a:gd name="T70" fmla="*/ 4 w 34"/>
                  <a:gd name="T71" fmla="*/ 15 h 19"/>
                  <a:gd name="T72" fmla="*/ 1 w 34"/>
                  <a:gd name="T73" fmla="*/ 12 h 19"/>
                  <a:gd name="T74" fmla="*/ 1 w 34"/>
                  <a:gd name="T75" fmla="*/ 12 h 19"/>
                  <a:gd name="T76" fmla="*/ 1 w 34"/>
                  <a:gd name="T77" fmla="*/ 12 h 19"/>
                  <a:gd name="T78" fmla="*/ 1 w 34"/>
                  <a:gd name="T79" fmla="*/ 12 h 19"/>
                  <a:gd name="T80" fmla="*/ 1 w 34"/>
                  <a:gd name="T81" fmla="*/ 12 h 19"/>
                  <a:gd name="T82" fmla="*/ 1 w 34"/>
                  <a:gd name="T83" fmla="*/ 12 h 19"/>
                  <a:gd name="T84" fmla="*/ 1 w 34"/>
                  <a:gd name="T85" fmla="*/ 12 h 19"/>
                  <a:gd name="T86" fmla="*/ 1 w 34"/>
                  <a:gd name="T87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" h="19">
                    <a:moveTo>
                      <a:pt x="1" y="12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1" y="10"/>
                    </a:lnTo>
                    <a:lnTo>
                      <a:pt x="4" y="1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9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7" y="6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12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8" y="15"/>
                    </a:lnTo>
                    <a:lnTo>
                      <a:pt x="18" y="15"/>
                    </a:lnTo>
                    <a:lnTo>
                      <a:pt x="14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3" y="19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34">
                <a:extLst>
                  <a:ext uri="{FF2B5EF4-FFF2-40B4-BE49-F238E27FC236}">
                    <a16:creationId xmlns:a16="http://schemas.microsoft.com/office/drawing/2014/main" id="{C5C7EF9D-8095-49D4-926E-5FB88B88AA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05771" y="4087819"/>
                <a:ext cx="198438" cy="114300"/>
              </a:xfrm>
              <a:custGeom>
                <a:avLst/>
                <a:gdLst>
                  <a:gd name="T0" fmla="*/ 47 w 125"/>
                  <a:gd name="T1" fmla="*/ 70 h 72"/>
                  <a:gd name="T2" fmla="*/ 48 w 125"/>
                  <a:gd name="T3" fmla="*/ 69 h 72"/>
                  <a:gd name="T4" fmla="*/ 44 w 125"/>
                  <a:gd name="T5" fmla="*/ 69 h 72"/>
                  <a:gd name="T6" fmla="*/ 44 w 125"/>
                  <a:gd name="T7" fmla="*/ 69 h 72"/>
                  <a:gd name="T8" fmla="*/ 10 w 125"/>
                  <a:gd name="T9" fmla="*/ 7 h 72"/>
                  <a:gd name="T10" fmla="*/ 4 w 125"/>
                  <a:gd name="T11" fmla="*/ 3 h 72"/>
                  <a:gd name="T12" fmla="*/ 11 w 125"/>
                  <a:gd name="T13" fmla="*/ 11 h 72"/>
                  <a:gd name="T14" fmla="*/ 14 w 125"/>
                  <a:gd name="T15" fmla="*/ 11 h 72"/>
                  <a:gd name="T16" fmla="*/ 14 w 125"/>
                  <a:gd name="T17" fmla="*/ 11 h 72"/>
                  <a:gd name="T18" fmla="*/ 0 w 125"/>
                  <a:gd name="T19" fmla="*/ 15 h 72"/>
                  <a:gd name="T20" fmla="*/ 2 w 125"/>
                  <a:gd name="T21" fmla="*/ 12 h 72"/>
                  <a:gd name="T22" fmla="*/ 2 w 125"/>
                  <a:gd name="T23" fmla="*/ 12 h 72"/>
                  <a:gd name="T24" fmla="*/ 8 w 125"/>
                  <a:gd name="T25" fmla="*/ 16 h 72"/>
                  <a:gd name="T26" fmla="*/ 10 w 125"/>
                  <a:gd name="T27" fmla="*/ 20 h 72"/>
                  <a:gd name="T28" fmla="*/ 8 w 125"/>
                  <a:gd name="T29" fmla="*/ 16 h 72"/>
                  <a:gd name="T30" fmla="*/ 8 w 125"/>
                  <a:gd name="T31" fmla="*/ 16 h 72"/>
                  <a:gd name="T32" fmla="*/ 14 w 125"/>
                  <a:gd name="T33" fmla="*/ 17 h 72"/>
                  <a:gd name="T34" fmla="*/ 11 w 125"/>
                  <a:gd name="T35" fmla="*/ 21 h 72"/>
                  <a:gd name="T36" fmla="*/ 18 w 125"/>
                  <a:gd name="T37" fmla="*/ 25 h 72"/>
                  <a:gd name="T38" fmla="*/ 15 w 125"/>
                  <a:gd name="T39" fmla="*/ 20 h 72"/>
                  <a:gd name="T40" fmla="*/ 15 w 125"/>
                  <a:gd name="T41" fmla="*/ 20 h 72"/>
                  <a:gd name="T42" fmla="*/ 11 w 125"/>
                  <a:gd name="T43" fmla="*/ 27 h 72"/>
                  <a:gd name="T44" fmla="*/ 11 w 125"/>
                  <a:gd name="T45" fmla="*/ 24 h 72"/>
                  <a:gd name="T46" fmla="*/ 11 w 125"/>
                  <a:gd name="T47" fmla="*/ 24 h 72"/>
                  <a:gd name="T48" fmla="*/ 20 w 125"/>
                  <a:gd name="T49" fmla="*/ 25 h 72"/>
                  <a:gd name="T50" fmla="*/ 20 w 125"/>
                  <a:gd name="T51" fmla="*/ 28 h 72"/>
                  <a:gd name="T52" fmla="*/ 20 w 125"/>
                  <a:gd name="T53" fmla="*/ 25 h 72"/>
                  <a:gd name="T54" fmla="*/ 20 w 125"/>
                  <a:gd name="T55" fmla="*/ 25 h 72"/>
                  <a:gd name="T56" fmla="*/ 46 w 125"/>
                  <a:gd name="T57" fmla="*/ 25 h 72"/>
                  <a:gd name="T58" fmla="*/ 28 w 125"/>
                  <a:gd name="T59" fmla="*/ 16 h 72"/>
                  <a:gd name="T60" fmla="*/ 46 w 125"/>
                  <a:gd name="T61" fmla="*/ 25 h 72"/>
                  <a:gd name="T62" fmla="*/ 46 w 125"/>
                  <a:gd name="T63" fmla="*/ 25 h 72"/>
                  <a:gd name="T64" fmla="*/ 67 w 125"/>
                  <a:gd name="T65" fmla="*/ 37 h 72"/>
                  <a:gd name="T66" fmla="*/ 63 w 125"/>
                  <a:gd name="T67" fmla="*/ 35 h 72"/>
                  <a:gd name="T68" fmla="*/ 58 w 125"/>
                  <a:gd name="T69" fmla="*/ 24 h 72"/>
                  <a:gd name="T70" fmla="*/ 56 w 125"/>
                  <a:gd name="T71" fmla="*/ 24 h 72"/>
                  <a:gd name="T72" fmla="*/ 67 w 125"/>
                  <a:gd name="T73" fmla="*/ 40 h 72"/>
                  <a:gd name="T74" fmla="*/ 67 w 125"/>
                  <a:gd name="T75" fmla="*/ 40 h 72"/>
                  <a:gd name="T76" fmla="*/ 67 w 125"/>
                  <a:gd name="T77" fmla="*/ 40 h 72"/>
                  <a:gd name="T78" fmla="*/ 50 w 125"/>
                  <a:gd name="T79" fmla="*/ 31 h 72"/>
                  <a:gd name="T80" fmla="*/ 52 w 125"/>
                  <a:gd name="T81" fmla="*/ 35 h 72"/>
                  <a:gd name="T82" fmla="*/ 52 w 125"/>
                  <a:gd name="T83" fmla="*/ 35 h 72"/>
                  <a:gd name="T84" fmla="*/ 50 w 125"/>
                  <a:gd name="T85" fmla="*/ 37 h 72"/>
                  <a:gd name="T86" fmla="*/ 40 w 125"/>
                  <a:gd name="T87" fmla="*/ 39 h 72"/>
                  <a:gd name="T88" fmla="*/ 56 w 125"/>
                  <a:gd name="T89" fmla="*/ 45 h 72"/>
                  <a:gd name="T90" fmla="*/ 50 w 125"/>
                  <a:gd name="T91" fmla="*/ 37 h 72"/>
                  <a:gd name="T92" fmla="*/ 50 w 125"/>
                  <a:gd name="T93" fmla="*/ 37 h 72"/>
                  <a:gd name="T94" fmla="*/ 76 w 125"/>
                  <a:gd name="T95" fmla="*/ 54 h 72"/>
                  <a:gd name="T96" fmla="*/ 66 w 125"/>
                  <a:gd name="T97" fmla="*/ 48 h 72"/>
                  <a:gd name="T98" fmla="*/ 76 w 125"/>
                  <a:gd name="T99" fmla="*/ 56 h 72"/>
                  <a:gd name="T100" fmla="*/ 76 w 125"/>
                  <a:gd name="T101" fmla="*/ 54 h 72"/>
                  <a:gd name="T102" fmla="*/ 76 w 125"/>
                  <a:gd name="T103" fmla="*/ 54 h 72"/>
                  <a:gd name="T104" fmla="*/ 124 w 125"/>
                  <a:gd name="T105" fmla="*/ 54 h 72"/>
                  <a:gd name="T106" fmla="*/ 121 w 125"/>
                  <a:gd name="T107" fmla="*/ 56 h 72"/>
                  <a:gd name="T108" fmla="*/ 125 w 125"/>
                  <a:gd name="T109" fmla="*/ 56 h 72"/>
                  <a:gd name="T110" fmla="*/ 125 w 125"/>
                  <a:gd name="T111" fmla="*/ 56 h 72"/>
                  <a:gd name="T112" fmla="*/ 125 w 125"/>
                  <a:gd name="T113" fmla="*/ 56 h 72"/>
                  <a:gd name="T114" fmla="*/ 121 w 125"/>
                  <a:gd name="T115" fmla="*/ 56 h 72"/>
                  <a:gd name="T116" fmla="*/ 121 w 125"/>
                  <a:gd name="T11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5" h="72">
                    <a:moveTo>
                      <a:pt x="44" y="69"/>
                    </a:moveTo>
                    <a:lnTo>
                      <a:pt x="43" y="70"/>
                    </a:lnTo>
                    <a:lnTo>
                      <a:pt x="44" y="70"/>
                    </a:lnTo>
                    <a:lnTo>
                      <a:pt x="47" y="70"/>
                    </a:lnTo>
                    <a:lnTo>
                      <a:pt x="48" y="70"/>
                    </a:lnTo>
                    <a:lnTo>
                      <a:pt x="50" y="72"/>
                    </a:lnTo>
                    <a:lnTo>
                      <a:pt x="50" y="70"/>
                    </a:lnTo>
                    <a:lnTo>
                      <a:pt x="48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lnTo>
                      <a:pt x="44" y="69"/>
                    </a:lnTo>
                    <a:close/>
                    <a:moveTo>
                      <a:pt x="14" y="11"/>
                    </a:moveTo>
                    <a:lnTo>
                      <a:pt x="12" y="8"/>
                    </a:lnTo>
                    <a:lnTo>
                      <a:pt x="11" y="8"/>
                    </a:lnTo>
                    <a:lnTo>
                      <a:pt x="10" y="7"/>
                    </a:lnTo>
                    <a:lnTo>
                      <a:pt x="8" y="5"/>
                    </a:lnTo>
                    <a:lnTo>
                      <a:pt x="7" y="4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1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lnTo>
                      <a:pt x="14" y="11"/>
                    </a:lnTo>
                    <a:close/>
                    <a:moveTo>
                      <a:pt x="2" y="12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3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  <a:moveTo>
                      <a:pt x="8" y="16"/>
                    </a:moveTo>
                    <a:lnTo>
                      <a:pt x="7" y="16"/>
                    </a:lnTo>
                    <a:lnTo>
                      <a:pt x="7" y="19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6"/>
                    </a:lnTo>
                    <a:close/>
                    <a:moveTo>
                      <a:pt x="15" y="20"/>
                    </a:moveTo>
                    <a:lnTo>
                      <a:pt x="14" y="17"/>
                    </a:lnTo>
                    <a:lnTo>
                      <a:pt x="12" y="17"/>
                    </a:lnTo>
                    <a:lnTo>
                      <a:pt x="11" y="19"/>
                    </a:lnTo>
                    <a:lnTo>
                      <a:pt x="11" y="20"/>
                    </a:lnTo>
                    <a:lnTo>
                      <a:pt x="11" y="21"/>
                    </a:lnTo>
                    <a:lnTo>
                      <a:pt x="12" y="21"/>
                    </a:lnTo>
                    <a:lnTo>
                      <a:pt x="14" y="21"/>
                    </a:lnTo>
                    <a:lnTo>
                      <a:pt x="16" y="25"/>
                    </a:lnTo>
                    <a:lnTo>
                      <a:pt x="18" y="25"/>
                    </a:lnTo>
                    <a:lnTo>
                      <a:pt x="16" y="21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5" y="20"/>
                    </a:lnTo>
                    <a:close/>
                    <a:moveTo>
                      <a:pt x="11" y="24"/>
                    </a:moveTo>
                    <a:lnTo>
                      <a:pt x="11" y="25"/>
                    </a:lnTo>
                    <a:lnTo>
                      <a:pt x="11" y="27"/>
                    </a:lnTo>
                    <a:lnTo>
                      <a:pt x="11" y="28"/>
                    </a:lnTo>
                    <a:lnTo>
                      <a:pt x="12" y="27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1" y="24"/>
                    </a:lnTo>
                    <a:close/>
                    <a:moveTo>
                      <a:pt x="20" y="25"/>
                    </a:moveTo>
                    <a:lnTo>
                      <a:pt x="19" y="25"/>
                    </a:lnTo>
                    <a:lnTo>
                      <a:pt x="18" y="27"/>
                    </a:lnTo>
                    <a:lnTo>
                      <a:pt x="19" y="27"/>
                    </a:lnTo>
                    <a:lnTo>
                      <a:pt x="20" y="28"/>
                    </a:lnTo>
                    <a:lnTo>
                      <a:pt x="20" y="27"/>
                    </a:lnTo>
                    <a:lnTo>
                      <a:pt x="22" y="27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lnTo>
                      <a:pt x="20" y="25"/>
                    </a:lnTo>
                    <a:close/>
                    <a:moveTo>
                      <a:pt x="46" y="25"/>
                    </a:moveTo>
                    <a:lnTo>
                      <a:pt x="44" y="23"/>
                    </a:lnTo>
                    <a:lnTo>
                      <a:pt x="27" y="12"/>
                    </a:lnTo>
                    <a:lnTo>
                      <a:pt x="27" y="12"/>
                    </a:lnTo>
                    <a:lnTo>
                      <a:pt x="28" y="16"/>
                    </a:lnTo>
                    <a:lnTo>
                      <a:pt x="44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lnTo>
                      <a:pt x="46" y="25"/>
                    </a:lnTo>
                    <a:close/>
                    <a:moveTo>
                      <a:pt x="67" y="40"/>
                    </a:moveTo>
                    <a:lnTo>
                      <a:pt x="67" y="40"/>
                    </a:lnTo>
                    <a:lnTo>
                      <a:pt x="67" y="37"/>
                    </a:lnTo>
                    <a:lnTo>
                      <a:pt x="66" y="36"/>
                    </a:lnTo>
                    <a:lnTo>
                      <a:pt x="63" y="36"/>
                    </a:lnTo>
                    <a:lnTo>
                      <a:pt x="63" y="36"/>
                    </a:lnTo>
                    <a:lnTo>
                      <a:pt x="63" y="35"/>
                    </a:lnTo>
                    <a:lnTo>
                      <a:pt x="60" y="31"/>
                    </a:lnTo>
                    <a:lnTo>
                      <a:pt x="59" y="29"/>
                    </a:lnTo>
                    <a:lnTo>
                      <a:pt x="59" y="28"/>
                    </a:lnTo>
                    <a:lnTo>
                      <a:pt x="58" y="24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5"/>
                    </a:lnTo>
                    <a:lnTo>
                      <a:pt x="60" y="35"/>
                    </a:lnTo>
                    <a:lnTo>
                      <a:pt x="64" y="39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lnTo>
                      <a:pt x="67" y="40"/>
                    </a:lnTo>
                    <a:close/>
                    <a:moveTo>
                      <a:pt x="52" y="35"/>
                    </a:moveTo>
                    <a:lnTo>
                      <a:pt x="52" y="33"/>
                    </a:lnTo>
                    <a:lnTo>
                      <a:pt x="51" y="32"/>
                    </a:lnTo>
                    <a:lnTo>
                      <a:pt x="50" y="31"/>
                    </a:lnTo>
                    <a:lnTo>
                      <a:pt x="48" y="31"/>
                    </a:lnTo>
                    <a:lnTo>
                      <a:pt x="48" y="32"/>
                    </a:lnTo>
                    <a:lnTo>
                      <a:pt x="51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lnTo>
                      <a:pt x="52" y="35"/>
                    </a:lnTo>
                    <a:close/>
                    <a:moveTo>
                      <a:pt x="50" y="37"/>
                    </a:moveTo>
                    <a:lnTo>
                      <a:pt x="44" y="37"/>
                    </a:lnTo>
                    <a:lnTo>
                      <a:pt x="42" y="36"/>
                    </a:lnTo>
                    <a:lnTo>
                      <a:pt x="40" y="37"/>
                    </a:lnTo>
                    <a:lnTo>
                      <a:pt x="40" y="39"/>
                    </a:lnTo>
                    <a:lnTo>
                      <a:pt x="40" y="40"/>
                    </a:lnTo>
                    <a:lnTo>
                      <a:pt x="42" y="41"/>
                    </a:lnTo>
                    <a:lnTo>
                      <a:pt x="46" y="44"/>
                    </a:lnTo>
                    <a:lnTo>
                      <a:pt x="56" y="45"/>
                    </a:lnTo>
                    <a:lnTo>
                      <a:pt x="58" y="44"/>
                    </a:lnTo>
                    <a:lnTo>
                      <a:pt x="58" y="42"/>
                    </a:lnTo>
                    <a:lnTo>
                      <a:pt x="56" y="42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lnTo>
                      <a:pt x="50" y="37"/>
                    </a:lnTo>
                    <a:close/>
                    <a:moveTo>
                      <a:pt x="76" y="54"/>
                    </a:moveTo>
                    <a:lnTo>
                      <a:pt x="75" y="53"/>
                    </a:lnTo>
                    <a:lnTo>
                      <a:pt x="74" y="52"/>
                    </a:lnTo>
                    <a:lnTo>
                      <a:pt x="67" y="48"/>
                    </a:lnTo>
                    <a:lnTo>
                      <a:pt x="66" y="48"/>
                    </a:lnTo>
                    <a:lnTo>
                      <a:pt x="67" y="52"/>
                    </a:lnTo>
                    <a:lnTo>
                      <a:pt x="70" y="52"/>
                    </a:lnTo>
                    <a:lnTo>
                      <a:pt x="71" y="54"/>
                    </a:lnTo>
                    <a:lnTo>
                      <a:pt x="76" y="56"/>
                    </a:lnTo>
                    <a:lnTo>
                      <a:pt x="78" y="56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lnTo>
                      <a:pt x="76" y="54"/>
                    </a:lnTo>
                    <a:close/>
                    <a:moveTo>
                      <a:pt x="125" y="56"/>
                    </a:moveTo>
                    <a:lnTo>
                      <a:pt x="124" y="54"/>
                    </a:lnTo>
                    <a:lnTo>
                      <a:pt x="123" y="54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3" y="56"/>
                    </a:lnTo>
                    <a:lnTo>
                      <a:pt x="123" y="56"/>
                    </a:lnTo>
                    <a:lnTo>
                      <a:pt x="124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lnTo>
                      <a:pt x="125" y="56"/>
                    </a:lnTo>
                    <a:close/>
                    <a:moveTo>
                      <a:pt x="121" y="56"/>
                    </a:move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lnTo>
                      <a:pt x="121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35">
                <a:extLst>
                  <a:ext uri="{FF2B5EF4-FFF2-40B4-BE49-F238E27FC236}">
                    <a16:creationId xmlns:a16="http://schemas.microsoft.com/office/drawing/2014/main" id="{013106E6-B00D-4516-8775-56E5C72A03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6271" y="3697294"/>
                <a:ext cx="136525" cy="219075"/>
              </a:xfrm>
              <a:custGeom>
                <a:avLst/>
                <a:gdLst>
                  <a:gd name="T0" fmla="*/ 9 w 86"/>
                  <a:gd name="T1" fmla="*/ 28 h 138"/>
                  <a:gd name="T2" fmla="*/ 8 w 86"/>
                  <a:gd name="T3" fmla="*/ 30 h 138"/>
                  <a:gd name="T4" fmla="*/ 4 w 86"/>
                  <a:gd name="T5" fmla="*/ 30 h 138"/>
                  <a:gd name="T6" fmla="*/ 3 w 86"/>
                  <a:gd name="T7" fmla="*/ 30 h 138"/>
                  <a:gd name="T8" fmla="*/ 4 w 86"/>
                  <a:gd name="T9" fmla="*/ 31 h 138"/>
                  <a:gd name="T10" fmla="*/ 12 w 86"/>
                  <a:gd name="T11" fmla="*/ 35 h 138"/>
                  <a:gd name="T12" fmla="*/ 15 w 86"/>
                  <a:gd name="T13" fmla="*/ 38 h 138"/>
                  <a:gd name="T14" fmla="*/ 15 w 86"/>
                  <a:gd name="T15" fmla="*/ 34 h 138"/>
                  <a:gd name="T16" fmla="*/ 12 w 86"/>
                  <a:gd name="T17" fmla="*/ 30 h 138"/>
                  <a:gd name="T18" fmla="*/ 12 w 86"/>
                  <a:gd name="T19" fmla="*/ 30 h 138"/>
                  <a:gd name="T20" fmla="*/ 12 w 86"/>
                  <a:gd name="T21" fmla="*/ 30 h 138"/>
                  <a:gd name="T22" fmla="*/ 12 w 86"/>
                  <a:gd name="T23" fmla="*/ 30 h 138"/>
                  <a:gd name="T24" fmla="*/ 4 w 86"/>
                  <a:gd name="T25" fmla="*/ 3 h 138"/>
                  <a:gd name="T26" fmla="*/ 5 w 86"/>
                  <a:gd name="T27" fmla="*/ 0 h 138"/>
                  <a:gd name="T28" fmla="*/ 3 w 86"/>
                  <a:gd name="T29" fmla="*/ 2 h 138"/>
                  <a:gd name="T30" fmla="*/ 1 w 86"/>
                  <a:gd name="T31" fmla="*/ 3 h 138"/>
                  <a:gd name="T32" fmla="*/ 0 w 86"/>
                  <a:gd name="T33" fmla="*/ 6 h 138"/>
                  <a:gd name="T34" fmla="*/ 3 w 86"/>
                  <a:gd name="T35" fmla="*/ 7 h 138"/>
                  <a:gd name="T36" fmla="*/ 4 w 86"/>
                  <a:gd name="T37" fmla="*/ 4 h 138"/>
                  <a:gd name="T38" fmla="*/ 4 w 86"/>
                  <a:gd name="T39" fmla="*/ 4 h 138"/>
                  <a:gd name="T40" fmla="*/ 4 w 86"/>
                  <a:gd name="T41" fmla="*/ 4 h 138"/>
                  <a:gd name="T42" fmla="*/ 4 w 86"/>
                  <a:gd name="T43" fmla="*/ 4 h 138"/>
                  <a:gd name="T44" fmla="*/ 57 w 86"/>
                  <a:gd name="T45" fmla="*/ 38 h 138"/>
                  <a:gd name="T46" fmla="*/ 56 w 86"/>
                  <a:gd name="T47" fmla="*/ 38 h 138"/>
                  <a:gd name="T48" fmla="*/ 57 w 86"/>
                  <a:gd name="T49" fmla="*/ 40 h 138"/>
                  <a:gd name="T50" fmla="*/ 60 w 86"/>
                  <a:gd name="T51" fmla="*/ 42 h 138"/>
                  <a:gd name="T52" fmla="*/ 61 w 86"/>
                  <a:gd name="T53" fmla="*/ 40 h 138"/>
                  <a:gd name="T54" fmla="*/ 57 w 86"/>
                  <a:gd name="T55" fmla="*/ 38 h 138"/>
                  <a:gd name="T56" fmla="*/ 57 w 86"/>
                  <a:gd name="T57" fmla="*/ 38 h 138"/>
                  <a:gd name="T58" fmla="*/ 57 w 86"/>
                  <a:gd name="T59" fmla="*/ 38 h 138"/>
                  <a:gd name="T60" fmla="*/ 57 w 86"/>
                  <a:gd name="T61" fmla="*/ 38 h 138"/>
                  <a:gd name="T62" fmla="*/ 85 w 86"/>
                  <a:gd name="T63" fmla="*/ 136 h 138"/>
                  <a:gd name="T64" fmla="*/ 85 w 86"/>
                  <a:gd name="T65" fmla="*/ 131 h 138"/>
                  <a:gd name="T66" fmla="*/ 85 w 86"/>
                  <a:gd name="T67" fmla="*/ 138 h 138"/>
                  <a:gd name="T68" fmla="*/ 86 w 86"/>
                  <a:gd name="T69" fmla="*/ 138 h 138"/>
                  <a:gd name="T70" fmla="*/ 85 w 86"/>
                  <a:gd name="T71" fmla="*/ 136 h 138"/>
                  <a:gd name="T72" fmla="*/ 85 w 86"/>
                  <a:gd name="T73" fmla="*/ 136 h 138"/>
                  <a:gd name="T74" fmla="*/ 85 w 86"/>
                  <a:gd name="T75" fmla="*/ 136 h 138"/>
                  <a:gd name="T76" fmla="*/ 85 w 86"/>
                  <a:gd name="T77" fmla="*/ 13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138">
                    <a:moveTo>
                      <a:pt x="12" y="30"/>
                    </a:moveTo>
                    <a:lnTo>
                      <a:pt x="9" y="28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3" y="30"/>
                    </a:lnTo>
                    <a:lnTo>
                      <a:pt x="4" y="31"/>
                    </a:lnTo>
                    <a:lnTo>
                      <a:pt x="8" y="31"/>
                    </a:lnTo>
                    <a:lnTo>
                      <a:pt x="12" y="35"/>
                    </a:lnTo>
                    <a:lnTo>
                      <a:pt x="13" y="38"/>
                    </a:lnTo>
                    <a:lnTo>
                      <a:pt x="15" y="38"/>
                    </a:lnTo>
                    <a:lnTo>
                      <a:pt x="15" y="36"/>
                    </a:lnTo>
                    <a:lnTo>
                      <a:pt x="15" y="34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2" y="30"/>
                    </a:lnTo>
                    <a:close/>
                    <a:moveTo>
                      <a:pt x="4" y="4"/>
                    </a:moveTo>
                    <a:lnTo>
                      <a:pt x="4" y="3"/>
                    </a:lnTo>
                    <a:lnTo>
                      <a:pt x="5" y="2"/>
                    </a:lnTo>
                    <a:lnTo>
                      <a:pt x="5" y="0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3" y="7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  <a:moveTo>
                      <a:pt x="57" y="38"/>
                    </a:moveTo>
                    <a:lnTo>
                      <a:pt x="57" y="38"/>
                    </a:lnTo>
                    <a:lnTo>
                      <a:pt x="56" y="36"/>
                    </a:lnTo>
                    <a:lnTo>
                      <a:pt x="56" y="38"/>
                    </a:lnTo>
                    <a:lnTo>
                      <a:pt x="56" y="38"/>
                    </a:lnTo>
                    <a:lnTo>
                      <a:pt x="57" y="40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61" y="40"/>
                    </a:lnTo>
                    <a:lnTo>
                      <a:pt x="61" y="40"/>
                    </a:lnTo>
                    <a:lnTo>
                      <a:pt x="58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lnTo>
                      <a:pt x="57" y="38"/>
                    </a:lnTo>
                    <a:close/>
                    <a:moveTo>
                      <a:pt x="85" y="136"/>
                    </a:moveTo>
                    <a:lnTo>
                      <a:pt x="85" y="132"/>
                    </a:lnTo>
                    <a:lnTo>
                      <a:pt x="85" y="131"/>
                    </a:lnTo>
                    <a:lnTo>
                      <a:pt x="85" y="131"/>
                    </a:lnTo>
                    <a:lnTo>
                      <a:pt x="85" y="138"/>
                    </a:lnTo>
                    <a:lnTo>
                      <a:pt x="85" y="138"/>
                    </a:lnTo>
                    <a:lnTo>
                      <a:pt x="86" y="138"/>
                    </a:lnTo>
                    <a:lnTo>
                      <a:pt x="86" y="138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lnTo>
                      <a:pt x="85" y="1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6">
                <a:extLst>
                  <a:ext uri="{FF2B5EF4-FFF2-40B4-BE49-F238E27FC236}">
                    <a16:creationId xmlns:a16="http://schemas.microsoft.com/office/drawing/2014/main" id="{480F96B6-6B64-4290-A502-161727519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20109" y="4292606"/>
                <a:ext cx="58738" cy="46038"/>
              </a:xfrm>
              <a:custGeom>
                <a:avLst/>
                <a:gdLst>
                  <a:gd name="T0" fmla="*/ 17 w 37"/>
                  <a:gd name="T1" fmla="*/ 20 h 29"/>
                  <a:gd name="T2" fmla="*/ 16 w 37"/>
                  <a:gd name="T3" fmla="*/ 20 h 29"/>
                  <a:gd name="T4" fmla="*/ 14 w 37"/>
                  <a:gd name="T5" fmla="*/ 18 h 29"/>
                  <a:gd name="T6" fmla="*/ 13 w 37"/>
                  <a:gd name="T7" fmla="*/ 18 h 29"/>
                  <a:gd name="T8" fmla="*/ 12 w 37"/>
                  <a:gd name="T9" fmla="*/ 18 h 29"/>
                  <a:gd name="T10" fmla="*/ 10 w 37"/>
                  <a:gd name="T11" fmla="*/ 18 h 29"/>
                  <a:gd name="T12" fmla="*/ 9 w 37"/>
                  <a:gd name="T13" fmla="*/ 18 h 29"/>
                  <a:gd name="T14" fmla="*/ 8 w 37"/>
                  <a:gd name="T15" fmla="*/ 18 h 29"/>
                  <a:gd name="T16" fmla="*/ 5 w 37"/>
                  <a:gd name="T17" fmla="*/ 20 h 29"/>
                  <a:gd name="T18" fmla="*/ 2 w 37"/>
                  <a:gd name="T19" fmla="*/ 21 h 29"/>
                  <a:gd name="T20" fmla="*/ 0 w 37"/>
                  <a:gd name="T21" fmla="*/ 25 h 29"/>
                  <a:gd name="T22" fmla="*/ 0 w 37"/>
                  <a:gd name="T23" fmla="*/ 26 h 29"/>
                  <a:gd name="T24" fmla="*/ 2 w 37"/>
                  <a:gd name="T25" fmla="*/ 28 h 29"/>
                  <a:gd name="T26" fmla="*/ 6 w 37"/>
                  <a:gd name="T27" fmla="*/ 28 h 29"/>
                  <a:gd name="T28" fmla="*/ 8 w 37"/>
                  <a:gd name="T29" fmla="*/ 29 h 29"/>
                  <a:gd name="T30" fmla="*/ 14 w 37"/>
                  <a:gd name="T31" fmla="*/ 29 h 29"/>
                  <a:gd name="T32" fmla="*/ 16 w 37"/>
                  <a:gd name="T33" fmla="*/ 28 h 29"/>
                  <a:gd name="T34" fmla="*/ 18 w 37"/>
                  <a:gd name="T35" fmla="*/ 28 h 29"/>
                  <a:gd name="T36" fmla="*/ 18 w 37"/>
                  <a:gd name="T37" fmla="*/ 26 h 29"/>
                  <a:gd name="T38" fmla="*/ 18 w 37"/>
                  <a:gd name="T39" fmla="*/ 21 h 29"/>
                  <a:gd name="T40" fmla="*/ 17 w 37"/>
                  <a:gd name="T41" fmla="*/ 20 h 29"/>
                  <a:gd name="T42" fmla="*/ 17 w 37"/>
                  <a:gd name="T43" fmla="*/ 20 h 29"/>
                  <a:gd name="T44" fmla="*/ 17 w 37"/>
                  <a:gd name="T45" fmla="*/ 20 h 29"/>
                  <a:gd name="T46" fmla="*/ 17 w 37"/>
                  <a:gd name="T47" fmla="*/ 20 h 29"/>
                  <a:gd name="T48" fmla="*/ 17 w 37"/>
                  <a:gd name="T49" fmla="*/ 20 h 29"/>
                  <a:gd name="T50" fmla="*/ 17 w 37"/>
                  <a:gd name="T51" fmla="*/ 20 h 29"/>
                  <a:gd name="T52" fmla="*/ 17 w 37"/>
                  <a:gd name="T53" fmla="*/ 20 h 29"/>
                  <a:gd name="T54" fmla="*/ 17 w 37"/>
                  <a:gd name="T55" fmla="*/ 20 h 29"/>
                  <a:gd name="T56" fmla="*/ 37 w 37"/>
                  <a:gd name="T57" fmla="*/ 1 h 29"/>
                  <a:gd name="T58" fmla="*/ 37 w 37"/>
                  <a:gd name="T59" fmla="*/ 0 h 29"/>
                  <a:gd name="T60" fmla="*/ 25 w 37"/>
                  <a:gd name="T61" fmla="*/ 4 h 29"/>
                  <a:gd name="T62" fmla="*/ 24 w 37"/>
                  <a:gd name="T63" fmla="*/ 4 h 29"/>
                  <a:gd name="T64" fmla="*/ 24 w 37"/>
                  <a:gd name="T65" fmla="*/ 4 h 29"/>
                  <a:gd name="T66" fmla="*/ 20 w 37"/>
                  <a:gd name="T67" fmla="*/ 8 h 29"/>
                  <a:gd name="T68" fmla="*/ 18 w 37"/>
                  <a:gd name="T69" fmla="*/ 8 h 29"/>
                  <a:gd name="T70" fmla="*/ 18 w 37"/>
                  <a:gd name="T71" fmla="*/ 9 h 29"/>
                  <a:gd name="T72" fmla="*/ 20 w 37"/>
                  <a:gd name="T73" fmla="*/ 9 h 29"/>
                  <a:gd name="T74" fmla="*/ 22 w 37"/>
                  <a:gd name="T75" fmla="*/ 12 h 29"/>
                  <a:gd name="T76" fmla="*/ 24 w 37"/>
                  <a:gd name="T77" fmla="*/ 10 h 29"/>
                  <a:gd name="T78" fmla="*/ 24 w 37"/>
                  <a:gd name="T79" fmla="*/ 10 h 29"/>
                  <a:gd name="T80" fmla="*/ 26 w 37"/>
                  <a:gd name="T81" fmla="*/ 10 h 29"/>
                  <a:gd name="T82" fmla="*/ 26 w 37"/>
                  <a:gd name="T83" fmla="*/ 9 h 29"/>
                  <a:gd name="T84" fmla="*/ 28 w 37"/>
                  <a:gd name="T85" fmla="*/ 8 h 29"/>
                  <a:gd name="T86" fmla="*/ 29 w 37"/>
                  <a:gd name="T87" fmla="*/ 8 h 29"/>
                  <a:gd name="T88" fmla="*/ 29 w 37"/>
                  <a:gd name="T89" fmla="*/ 9 h 29"/>
                  <a:gd name="T90" fmla="*/ 36 w 37"/>
                  <a:gd name="T91" fmla="*/ 9 h 29"/>
                  <a:gd name="T92" fmla="*/ 36 w 37"/>
                  <a:gd name="T93" fmla="*/ 4 h 29"/>
                  <a:gd name="T94" fmla="*/ 32 w 37"/>
                  <a:gd name="T95" fmla="*/ 8 h 29"/>
                  <a:gd name="T96" fmla="*/ 33 w 37"/>
                  <a:gd name="T97" fmla="*/ 4 h 29"/>
                  <a:gd name="T98" fmla="*/ 37 w 37"/>
                  <a:gd name="T99" fmla="*/ 1 h 29"/>
                  <a:gd name="T100" fmla="*/ 37 w 37"/>
                  <a:gd name="T101" fmla="*/ 1 h 29"/>
                  <a:gd name="T102" fmla="*/ 37 w 37"/>
                  <a:gd name="T103" fmla="*/ 1 h 29"/>
                  <a:gd name="T104" fmla="*/ 37 w 37"/>
                  <a:gd name="T105" fmla="*/ 1 h 29"/>
                  <a:gd name="T106" fmla="*/ 37 w 37"/>
                  <a:gd name="T107" fmla="*/ 1 h 29"/>
                  <a:gd name="T108" fmla="*/ 37 w 37"/>
                  <a:gd name="T109" fmla="*/ 1 h 29"/>
                  <a:gd name="T110" fmla="*/ 37 w 37"/>
                  <a:gd name="T111" fmla="*/ 1 h 29"/>
                  <a:gd name="T112" fmla="*/ 37 w 37"/>
                  <a:gd name="T113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" h="29">
                    <a:moveTo>
                      <a:pt x="17" y="20"/>
                    </a:moveTo>
                    <a:lnTo>
                      <a:pt x="16" y="20"/>
                    </a:lnTo>
                    <a:lnTo>
                      <a:pt x="14" y="18"/>
                    </a:lnTo>
                    <a:lnTo>
                      <a:pt x="13" y="18"/>
                    </a:lnTo>
                    <a:lnTo>
                      <a:pt x="12" y="18"/>
                    </a:lnTo>
                    <a:lnTo>
                      <a:pt x="10" y="18"/>
                    </a:lnTo>
                    <a:lnTo>
                      <a:pt x="9" y="18"/>
                    </a:lnTo>
                    <a:lnTo>
                      <a:pt x="8" y="18"/>
                    </a:lnTo>
                    <a:lnTo>
                      <a:pt x="5" y="20"/>
                    </a:lnTo>
                    <a:lnTo>
                      <a:pt x="2" y="21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2" y="28"/>
                    </a:lnTo>
                    <a:lnTo>
                      <a:pt x="6" y="28"/>
                    </a:lnTo>
                    <a:lnTo>
                      <a:pt x="8" y="29"/>
                    </a:lnTo>
                    <a:lnTo>
                      <a:pt x="14" y="29"/>
                    </a:lnTo>
                    <a:lnTo>
                      <a:pt x="16" y="28"/>
                    </a:lnTo>
                    <a:lnTo>
                      <a:pt x="18" y="28"/>
                    </a:lnTo>
                    <a:lnTo>
                      <a:pt x="18" y="26"/>
                    </a:lnTo>
                    <a:lnTo>
                      <a:pt x="18" y="21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lnTo>
                      <a:pt x="17" y="20"/>
                    </a:lnTo>
                    <a:close/>
                    <a:moveTo>
                      <a:pt x="37" y="1"/>
                    </a:moveTo>
                    <a:lnTo>
                      <a:pt x="37" y="0"/>
                    </a:lnTo>
                    <a:lnTo>
                      <a:pt x="25" y="4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20" y="8"/>
                    </a:lnTo>
                    <a:lnTo>
                      <a:pt x="18" y="8"/>
                    </a:lnTo>
                    <a:lnTo>
                      <a:pt x="18" y="9"/>
                    </a:lnTo>
                    <a:lnTo>
                      <a:pt x="20" y="9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9"/>
                    </a:lnTo>
                    <a:lnTo>
                      <a:pt x="28" y="8"/>
                    </a:lnTo>
                    <a:lnTo>
                      <a:pt x="29" y="8"/>
                    </a:lnTo>
                    <a:lnTo>
                      <a:pt x="29" y="9"/>
                    </a:lnTo>
                    <a:lnTo>
                      <a:pt x="36" y="9"/>
                    </a:lnTo>
                    <a:lnTo>
                      <a:pt x="36" y="4"/>
                    </a:lnTo>
                    <a:lnTo>
                      <a:pt x="32" y="8"/>
                    </a:lnTo>
                    <a:lnTo>
                      <a:pt x="33" y="4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lnTo>
                      <a:pt x="3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37">
                <a:extLst>
                  <a:ext uri="{FF2B5EF4-FFF2-40B4-BE49-F238E27FC236}">
                    <a16:creationId xmlns:a16="http://schemas.microsoft.com/office/drawing/2014/main" id="{D35A08D7-FCED-41BB-A79A-9D471F6277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89921" y="4260856"/>
                <a:ext cx="63500" cy="107951"/>
              </a:xfrm>
              <a:custGeom>
                <a:avLst/>
                <a:gdLst>
                  <a:gd name="T0" fmla="*/ 24 w 40"/>
                  <a:gd name="T1" fmla="*/ 13 h 68"/>
                  <a:gd name="T2" fmla="*/ 24 w 40"/>
                  <a:gd name="T3" fmla="*/ 13 h 68"/>
                  <a:gd name="T4" fmla="*/ 24 w 40"/>
                  <a:gd name="T5" fmla="*/ 16 h 68"/>
                  <a:gd name="T6" fmla="*/ 24 w 40"/>
                  <a:gd name="T7" fmla="*/ 16 h 68"/>
                  <a:gd name="T8" fmla="*/ 24 w 40"/>
                  <a:gd name="T9" fmla="*/ 16 h 68"/>
                  <a:gd name="T10" fmla="*/ 8 w 40"/>
                  <a:gd name="T11" fmla="*/ 4 h 68"/>
                  <a:gd name="T12" fmla="*/ 5 w 40"/>
                  <a:gd name="T13" fmla="*/ 5 h 68"/>
                  <a:gd name="T14" fmla="*/ 3 w 40"/>
                  <a:gd name="T15" fmla="*/ 3 h 68"/>
                  <a:gd name="T16" fmla="*/ 1 w 40"/>
                  <a:gd name="T17" fmla="*/ 0 h 68"/>
                  <a:gd name="T18" fmla="*/ 5 w 40"/>
                  <a:gd name="T19" fmla="*/ 10 h 68"/>
                  <a:gd name="T20" fmla="*/ 9 w 40"/>
                  <a:gd name="T21" fmla="*/ 9 h 68"/>
                  <a:gd name="T22" fmla="*/ 8 w 40"/>
                  <a:gd name="T23" fmla="*/ 5 h 68"/>
                  <a:gd name="T24" fmla="*/ 8 w 40"/>
                  <a:gd name="T25" fmla="*/ 5 h 68"/>
                  <a:gd name="T26" fmla="*/ 16 w 40"/>
                  <a:gd name="T27" fmla="*/ 20 h 68"/>
                  <a:gd name="T28" fmla="*/ 12 w 40"/>
                  <a:gd name="T29" fmla="*/ 16 h 68"/>
                  <a:gd name="T30" fmla="*/ 9 w 40"/>
                  <a:gd name="T31" fmla="*/ 17 h 68"/>
                  <a:gd name="T32" fmla="*/ 12 w 40"/>
                  <a:gd name="T33" fmla="*/ 26 h 68"/>
                  <a:gd name="T34" fmla="*/ 17 w 40"/>
                  <a:gd name="T35" fmla="*/ 22 h 68"/>
                  <a:gd name="T36" fmla="*/ 16 w 40"/>
                  <a:gd name="T37" fmla="*/ 20 h 68"/>
                  <a:gd name="T38" fmla="*/ 16 w 40"/>
                  <a:gd name="T39" fmla="*/ 20 h 68"/>
                  <a:gd name="T40" fmla="*/ 23 w 40"/>
                  <a:gd name="T41" fmla="*/ 20 h 68"/>
                  <a:gd name="T42" fmla="*/ 23 w 40"/>
                  <a:gd name="T43" fmla="*/ 18 h 68"/>
                  <a:gd name="T44" fmla="*/ 21 w 40"/>
                  <a:gd name="T45" fmla="*/ 20 h 68"/>
                  <a:gd name="T46" fmla="*/ 24 w 40"/>
                  <a:gd name="T47" fmla="*/ 21 h 68"/>
                  <a:gd name="T48" fmla="*/ 23 w 40"/>
                  <a:gd name="T49" fmla="*/ 20 h 68"/>
                  <a:gd name="T50" fmla="*/ 23 w 40"/>
                  <a:gd name="T51" fmla="*/ 20 h 68"/>
                  <a:gd name="T52" fmla="*/ 27 w 40"/>
                  <a:gd name="T53" fmla="*/ 40 h 68"/>
                  <a:gd name="T54" fmla="*/ 24 w 40"/>
                  <a:gd name="T55" fmla="*/ 42 h 68"/>
                  <a:gd name="T56" fmla="*/ 27 w 40"/>
                  <a:gd name="T57" fmla="*/ 44 h 68"/>
                  <a:gd name="T58" fmla="*/ 27 w 40"/>
                  <a:gd name="T59" fmla="*/ 40 h 68"/>
                  <a:gd name="T60" fmla="*/ 27 w 40"/>
                  <a:gd name="T61" fmla="*/ 40 h 68"/>
                  <a:gd name="T62" fmla="*/ 27 w 40"/>
                  <a:gd name="T63" fmla="*/ 40 h 68"/>
                  <a:gd name="T64" fmla="*/ 36 w 40"/>
                  <a:gd name="T65" fmla="*/ 54 h 68"/>
                  <a:gd name="T66" fmla="*/ 35 w 40"/>
                  <a:gd name="T67" fmla="*/ 54 h 68"/>
                  <a:gd name="T68" fmla="*/ 37 w 40"/>
                  <a:gd name="T69" fmla="*/ 58 h 68"/>
                  <a:gd name="T70" fmla="*/ 36 w 40"/>
                  <a:gd name="T71" fmla="*/ 56 h 68"/>
                  <a:gd name="T72" fmla="*/ 36 w 40"/>
                  <a:gd name="T73" fmla="*/ 56 h 68"/>
                  <a:gd name="T74" fmla="*/ 36 w 40"/>
                  <a:gd name="T75" fmla="*/ 56 h 68"/>
                  <a:gd name="T76" fmla="*/ 37 w 40"/>
                  <a:gd name="T77" fmla="*/ 66 h 68"/>
                  <a:gd name="T78" fmla="*/ 39 w 40"/>
                  <a:gd name="T79" fmla="*/ 68 h 68"/>
                  <a:gd name="T80" fmla="*/ 39 w 40"/>
                  <a:gd name="T81" fmla="*/ 65 h 68"/>
                  <a:gd name="T82" fmla="*/ 39 w 40"/>
                  <a:gd name="T83" fmla="*/ 65 h 68"/>
                  <a:gd name="T84" fmla="*/ 39 w 40"/>
                  <a:gd name="T85" fmla="*/ 6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" h="68">
                    <a:moveTo>
                      <a:pt x="24" y="16"/>
                    </a:moveTo>
                    <a:lnTo>
                      <a:pt x="24" y="14"/>
                    </a:lnTo>
                    <a:lnTo>
                      <a:pt x="24" y="13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4" y="13"/>
                    </a:lnTo>
                    <a:lnTo>
                      <a:pt x="24" y="17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lnTo>
                      <a:pt x="24" y="16"/>
                    </a:lnTo>
                    <a:close/>
                    <a:moveTo>
                      <a:pt x="8" y="5"/>
                    </a:moveTo>
                    <a:lnTo>
                      <a:pt x="8" y="5"/>
                    </a:lnTo>
                    <a:lnTo>
                      <a:pt x="8" y="4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4" y="5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9" y="9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8" y="5"/>
                    </a:lnTo>
                    <a:close/>
                    <a:moveTo>
                      <a:pt x="16" y="20"/>
                    </a:moveTo>
                    <a:lnTo>
                      <a:pt x="13" y="18"/>
                    </a:lnTo>
                    <a:lnTo>
                      <a:pt x="12" y="17"/>
                    </a:lnTo>
                    <a:lnTo>
                      <a:pt x="12" y="16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9" y="17"/>
                    </a:lnTo>
                    <a:lnTo>
                      <a:pt x="11" y="18"/>
                    </a:lnTo>
                    <a:lnTo>
                      <a:pt x="12" y="18"/>
                    </a:lnTo>
                    <a:lnTo>
                      <a:pt x="12" y="26"/>
                    </a:lnTo>
                    <a:lnTo>
                      <a:pt x="19" y="26"/>
                    </a:lnTo>
                    <a:lnTo>
                      <a:pt x="19" y="24"/>
                    </a:lnTo>
                    <a:lnTo>
                      <a:pt x="17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  <a:moveTo>
                      <a:pt x="23" y="20"/>
                    </a:moveTo>
                    <a:lnTo>
                      <a:pt x="23" y="17"/>
                    </a:lnTo>
                    <a:lnTo>
                      <a:pt x="23" y="18"/>
                    </a:lnTo>
                    <a:lnTo>
                      <a:pt x="23" y="18"/>
                    </a:lnTo>
                    <a:lnTo>
                      <a:pt x="21" y="18"/>
                    </a:lnTo>
                    <a:lnTo>
                      <a:pt x="21" y="20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23" y="22"/>
                    </a:lnTo>
                    <a:lnTo>
                      <a:pt x="24" y="21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lnTo>
                      <a:pt x="23" y="20"/>
                    </a:lnTo>
                    <a:close/>
                    <a:moveTo>
                      <a:pt x="27" y="40"/>
                    </a:moveTo>
                    <a:lnTo>
                      <a:pt x="25" y="40"/>
                    </a:lnTo>
                    <a:lnTo>
                      <a:pt x="25" y="41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5" y="42"/>
                    </a:lnTo>
                    <a:lnTo>
                      <a:pt x="27" y="44"/>
                    </a:lnTo>
                    <a:lnTo>
                      <a:pt x="28" y="42"/>
                    </a:lnTo>
                    <a:lnTo>
                      <a:pt x="28" y="41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lnTo>
                      <a:pt x="27" y="40"/>
                    </a:lnTo>
                    <a:close/>
                    <a:moveTo>
                      <a:pt x="36" y="56"/>
                    </a:moveTo>
                    <a:lnTo>
                      <a:pt x="36" y="54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5" y="54"/>
                    </a:lnTo>
                    <a:lnTo>
                      <a:pt x="35" y="57"/>
                    </a:lnTo>
                    <a:lnTo>
                      <a:pt x="36" y="58"/>
                    </a:lnTo>
                    <a:lnTo>
                      <a:pt x="37" y="58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6" y="56"/>
                    </a:lnTo>
                    <a:close/>
                    <a:moveTo>
                      <a:pt x="39" y="65"/>
                    </a:moveTo>
                    <a:lnTo>
                      <a:pt x="37" y="65"/>
                    </a:lnTo>
                    <a:lnTo>
                      <a:pt x="37" y="66"/>
                    </a:lnTo>
                    <a:lnTo>
                      <a:pt x="37" y="68"/>
                    </a:lnTo>
                    <a:lnTo>
                      <a:pt x="37" y="68"/>
                    </a:lnTo>
                    <a:lnTo>
                      <a:pt x="39" y="68"/>
                    </a:lnTo>
                    <a:lnTo>
                      <a:pt x="40" y="66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lnTo>
                      <a:pt x="39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38">
                <a:extLst>
                  <a:ext uri="{FF2B5EF4-FFF2-40B4-BE49-F238E27FC236}">
                    <a16:creationId xmlns:a16="http://schemas.microsoft.com/office/drawing/2014/main" id="{F0E46BD6-C5BF-4A5D-A534-CC80C851A8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9121" y="4383094"/>
                <a:ext cx="84138" cy="50800"/>
              </a:xfrm>
              <a:custGeom>
                <a:avLst/>
                <a:gdLst>
                  <a:gd name="T0" fmla="*/ 35 w 53"/>
                  <a:gd name="T1" fmla="*/ 26 h 32"/>
                  <a:gd name="T2" fmla="*/ 29 w 53"/>
                  <a:gd name="T3" fmla="*/ 21 h 32"/>
                  <a:gd name="T4" fmla="*/ 24 w 53"/>
                  <a:gd name="T5" fmla="*/ 20 h 32"/>
                  <a:gd name="T6" fmla="*/ 23 w 53"/>
                  <a:gd name="T7" fmla="*/ 18 h 32"/>
                  <a:gd name="T8" fmla="*/ 20 w 53"/>
                  <a:gd name="T9" fmla="*/ 16 h 32"/>
                  <a:gd name="T10" fmla="*/ 17 w 53"/>
                  <a:gd name="T11" fmla="*/ 13 h 32"/>
                  <a:gd name="T12" fmla="*/ 16 w 53"/>
                  <a:gd name="T13" fmla="*/ 10 h 32"/>
                  <a:gd name="T14" fmla="*/ 11 w 53"/>
                  <a:gd name="T15" fmla="*/ 6 h 32"/>
                  <a:gd name="T16" fmla="*/ 9 w 53"/>
                  <a:gd name="T17" fmla="*/ 4 h 32"/>
                  <a:gd name="T18" fmla="*/ 4 w 53"/>
                  <a:gd name="T19" fmla="*/ 1 h 32"/>
                  <a:gd name="T20" fmla="*/ 0 w 53"/>
                  <a:gd name="T21" fmla="*/ 0 h 32"/>
                  <a:gd name="T22" fmla="*/ 0 w 53"/>
                  <a:gd name="T23" fmla="*/ 2 h 32"/>
                  <a:gd name="T24" fmla="*/ 3 w 53"/>
                  <a:gd name="T25" fmla="*/ 6 h 32"/>
                  <a:gd name="T26" fmla="*/ 5 w 53"/>
                  <a:gd name="T27" fmla="*/ 10 h 32"/>
                  <a:gd name="T28" fmla="*/ 13 w 53"/>
                  <a:gd name="T29" fmla="*/ 18 h 32"/>
                  <a:gd name="T30" fmla="*/ 16 w 53"/>
                  <a:gd name="T31" fmla="*/ 21 h 32"/>
                  <a:gd name="T32" fmla="*/ 19 w 53"/>
                  <a:gd name="T33" fmla="*/ 21 h 32"/>
                  <a:gd name="T34" fmla="*/ 21 w 53"/>
                  <a:gd name="T35" fmla="*/ 24 h 32"/>
                  <a:gd name="T36" fmla="*/ 23 w 53"/>
                  <a:gd name="T37" fmla="*/ 24 h 32"/>
                  <a:gd name="T38" fmla="*/ 25 w 53"/>
                  <a:gd name="T39" fmla="*/ 25 h 32"/>
                  <a:gd name="T40" fmla="*/ 27 w 53"/>
                  <a:gd name="T41" fmla="*/ 26 h 32"/>
                  <a:gd name="T42" fmla="*/ 28 w 53"/>
                  <a:gd name="T43" fmla="*/ 28 h 32"/>
                  <a:gd name="T44" fmla="*/ 31 w 53"/>
                  <a:gd name="T45" fmla="*/ 29 h 32"/>
                  <a:gd name="T46" fmla="*/ 33 w 53"/>
                  <a:gd name="T47" fmla="*/ 30 h 32"/>
                  <a:gd name="T48" fmla="*/ 36 w 53"/>
                  <a:gd name="T49" fmla="*/ 32 h 32"/>
                  <a:gd name="T50" fmla="*/ 37 w 53"/>
                  <a:gd name="T51" fmla="*/ 30 h 32"/>
                  <a:gd name="T52" fmla="*/ 39 w 53"/>
                  <a:gd name="T53" fmla="*/ 30 h 32"/>
                  <a:gd name="T54" fmla="*/ 36 w 53"/>
                  <a:gd name="T55" fmla="*/ 26 h 32"/>
                  <a:gd name="T56" fmla="*/ 36 w 53"/>
                  <a:gd name="T57" fmla="*/ 26 h 32"/>
                  <a:gd name="T58" fmla="*/ 36 w 53"/>
                  <a:gd name="T59" fmla="*/ 26 h 32"/>
                  <a:gd name="T60" fmla="*/ 36 w 53"/>
                  <a:gd name="T61" fmla="*/ 26 h 32"/>
                  <a:gd name="T62" fmla="*/ 43 w 53"/>
                  <a:gd name="T63" fmla="*/ 10 h 32"/>
                  <a:gd name="T64" fmla="*/ 41 w 53"/>
                  <a:gd name="T65" fmla="*/ 9 h 32"/>
                  <a:gd name="T66" fmla="*/ 40 w 53"/>
                  <a:gd name="T67" fmla="*/ 9 h 32"/>
                  <a:gd name="T68" fmla="*/ 40 w 53"/>
                  <a:gd name="T69" fmla="*/ 10 h 32"/>
                  <a:gd name="T70" fmla="*/ 43 w 53"/>
                  <a:gd name="T71" fmla="*/ 16 h 32"/>
                  <a:gd name="T72" fmla="*/ 44 w 53"/>
                  <a:gd name="T73" fmla="*/ 13 h 32"/>
                  <a:gd name="T74" fmla="*/ 43 w 53"/>
                  <a:gd name="T75" fmla="*/ 10 h 32"/>
                  <a:gd name="T76" fmla="*/ 43 w 53"/>
                  <a:gd name="T77" fmla="*/ 10 h 32"/>
                  <a:gd name="T78" fmla="*/ 43 w 53"/>
                  <a:gd name="T79" fmla="*/ 10 h 32"/>
                  <a:gd name="T80" fmla="*/ 43 w 53"/>
                  <a:gd name="T81" fmla="*/ 10 h 32"/>
                  <a:gd name="T82" fmla="*/ 43 w 53"/>
                  <a:gd name="T83" fmla="*/ 10 h 32"/>
                  <a:gd name="T84" fmla="*/ 53 w 53"/>
                  <a:gd name="T85" fmla="*/ 18 h 32"/>
                  <a:gd name="T86" fmla="*/ 51 w 53"/>
                  <a:gd name="T87" fmla="*/ 17 h 32"/>
                  <a:gd name="T88" fmla="*/ 52 w 53"/>
                  <a:gd name="T89" fmla="*/ 20 h 32"/>
                  <a:gd name="T90" fmla="*/ 53 w 53"/>
                  <a:gd name="T91" fmla="*/ 21 h 32"/>
                  <a:gd name="T92" fmla="*/ 53 w 53"/>
                  <a:gd name="T93" fmla="*/ 18 h 32"/>
                  <a:gd name="T94" fmla="*/ 53 w 53"/>
                  <a:gd name="T95" fmla="*/ 18 h 32"/>
                  <a:gd name="T96" fmla="*/ 53 w 53"/>
                  <a:gd name="T97" fmla="*/ 18 h 32"/>
                  <a:gd name="T98" fmla="*/ 53 w 53"/>
                  <a:gd name="T99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3" h="32">
                    <a:moveTo>
                      <a:pt x="36" y="26"/>
                    </a:moveTo>
                    <a:lnTo>
                      <a:pt x="35" y="26"/>
                    </a:lnTo>
                    <a:lnTo>
                      <a:pt x="33" y="25"/>
                    </a:lnTo>
                    <a:lnTo>
                      <a:pt x="29" y="21"/>
                    </a:lnTo>
                    <a:lnTo>
                      <a:pt x="27" y="21"/>
                    </a:lnTo>
                    <a:lnTo>
                      <a:pt x="24" y="20"/>
                    </a:lnTo>
                    <a:lnTo>
                      <a:pt x="24" y="18"/>
                    </a:lnTo>
                    <a:lnTo>
                      <a:pt x="23" y="18"/>
                    </a:lnTo>
                    <a:lnTo>
                      <a:pt x="21" y="17"/>
                    </a:lnTo>
                    <a:lnTo>
                      <a:pt x="20" y="16"/>
                    </a:lnTo>
                    <a:lnTo>
                      <a:pt x="19" y="16"/>
                    </a:lnTo>
                    <a:lnTo>
                      <a:pt x="17" y="13"/>
                    </a:lnTo>
                    <a:lnTo>
                      <a:pt x="17" y="10"/>
                    </a:lnTo>
                    <a:lnTo>
                      <a:pt x="16" y="10"/>
                    </a:lnTo>
                    <a:lnTo>
                      <a:pt x="13" y="6"/>
                    </a:lnTo>
                    <a:lnTo>
                      <a:pt x="11" y="6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3" y="6"/>
                    </a:lnTo>
                    <a:lnTo>
                      <a:pt x="4" y="9"/>
                    </a:lnTo>
                    <a:lnTo>
                      <a:pt x="5" y="10"/>
                    </a:lnTo>
                    <a:lnTo>
                      <a:pt x="9" y="16"/>
                    </a:lnTo>
                    <a:lnTo>
                      <a:pt x="13" y="18"/>
                    </a:lnTo>
                    <a:lnTo>
                      <a:pt x="15" y="20"/>
                    </a:lnTo>
                    <a:lnTo>
                      <a:pt x="16" y="21"/>
                    </a:lnTo>
                    <a:lnTo>
                      <a:pt x="16" y="21"/>
                    </a:lnTo>
                    <a:lnTo>
                      <a:pt x="19" y="21"/>
                    </a:lnTo>
                    <a:lnTo>
                      <a:pt x="20" y="24"/>
                    </a:lnTo>
                    <a:lnTo>
                      <a:pt x="21" y="24"/>
                    </a:lnTo>
                    <a:lnTo>
                      <a:pt x="23" y="24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5" y="25"/>
                    </a:lnTo>
                    <a:lnTo>
                      <a:pt x="25" y="26"/>
                    </a:lnTo>
                    <a:lnTo>
                      <a:pt x="27" y="26"/>
                    </a:lnTo>
                    <a:lnTo>
                      <a:pt x="27" y="28"/>
                    </a:lnTo>
                    <a:lnTo>
                      <a:pt x="28" y="28"/>
                    </a:lnTo>
                    <a:lnTo>
                      <a:pt x="29" y="28"/>
                    </a:lnTo>
                    <a:lnTo>
                      <a:pt x="31" y="29"/>
                    </a:lnTo>
                    <a:lnTo>
                      <a:pt x="33" y="29"/>
                    </a:lnTo>
                    <a:lnTo>
                      <a:pt x="33" y="30"/>
                    </a:lnTo>
                    <a:lnTo>
                      <a:pt x="36" y="30"/>
                    </a:lnTo>
                    <a:lnTo>
                      <a:pt x="36" y="32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9" y="30"/>
                    </a:lnTo>
                    <a:lnTo>
                      <a:pt x="39" y="30"/>
                    </a:lnTo>
                    <a:lnTo>
                      <a:pt x="39" y="28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lnTo>
                      <a:pt x="36" y="26"/>
                    </a:lnTo>
                    <a:close/>
                    <a:moveTo>
                      <a:pt x="43" y="10"/>
                    </a:moveTo>
                    <a:lnTo>
                      <a:pt x="43" y="9"/>
                    </a:lnTo>
                    <a:lnTo>
                      <a:pt x="41" y="9"/>
                    </a:lnTo>
                    <a:lnTo>
                      <a:pt x="40" y="9"/>
                    </a:lnTo>
                    <a:lnTo>
                      <a:pt x="40" y="9"/>
                    </a:lnTo>
                    <a:lnTo>
                      <a:pt x="40" y="10"/>
                    </a:lnTo>
                    <a:lnTo>
                      <a:pt x="40" y="10"/>
                    </a:lnTo>
                    <a:lnTo>
                      <a:pt x="40" y="12"/>
                    </a:lnTo>
                    <a:lnTo>
                      <a:pt x="43" y="16"/>
                    </a:lnTo>
                    <a:lnTo>
                      <a:pt x="44" y="13"/>
                    </a:lnTo>
                    <a:lnTo>
                      <a:pt x="44" y="13"/>
                    </a:lnTo>
                    <a:lnTo>
                      <a:pt x="44" y="12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lnTo>
                      <a:pt x="43" y="10"/>
                    </a:lnTo>
                    <a:close/>
                    <a:moveTo>
                      <a:pt x="53" y="18"/>
                    </a:moveTo>
                    <a:lnTo>
                      <a:pt x="53" y="18"/>
                    </a:lnTo>
                    <a:lnTo>
                      <a:pt x="52" y="17"/>
                    </a:lnTo>
                    <a:lnTo>
                      <a:pt x="51" y="17"/>
                    </a:lnTo>
                    <a:lnTo>
                      <a:pt x="51" y="18"/>
                    </a:lnTo>
                    <a:lnTo>
                      <a:pt x="52" y="20"/>
                    </a:lnTo>
                    <a:lnTo>
                      <a:pt x="52" y="21"/>
                    </a:lnTo>
                    <a:lnTo>
                      <a:pt x="53" y="21"/>
                    </a:lnTo>
                    <a:lnTo>
                      <a:pt x="53" y="20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lnTo>
                      <a:pt x="53" y="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39">
                <a:extLst>
                  <a:ext uri="{FF2B5EF4-FFF2-40B4-BE49-F238E27FC236}">
                    <a16:creationId xmlns:a16="http://schemas.microsoft.com/office/drawing/2014/main" id="{925EB922-1625-4A25-B086-E66256987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7847" y="3670306"/>
                <a:ext cx="239713" cy="174625"/>
              </a:xfrm>
              <a:custGeom>
                <a:avLst/>
                <a:gdLst>
                  <a:gd name="T0" fmla="*/ 146 w 151"/>
                  <a:gd name="T1" fmla="*/ 29 h 110"/>
                  <a:gd name="T2" fmla="*/ 141 w 151"/>
                  <a:gd name="T3" fmla="*/ 27 h 110"/>
                  <a:gd name="T4" fmla="*/ 134 w 151"/>
                  <a:gd name="T5" fmla="*/ 21 h 110"/>
                  <a:gd name="T6" fmla="*/ 133 w 151"/>
                  <a:gd name="T7" fmla="*/ 20 h 110"/>
                  <a:gd name="T8" fmla="*/ 128 w 151"/>
                  <a:gd name="T9" fmla="*/ 20 h 110"/>
                  <a:gd name="T10" fmla="*/ 125 w 151"/>
                  <a:gd name="T11" fmla="*/ 16 h 110"/>
                  <a:gd name="T12" fmla="*/ 125 w 151"/>
                  <a:gd name="T13" fmla="*/ 11 h 110"/>
                  <a:gd name="T14" fmla="*/ 120 w 151"/>
                  <a:gd name="T15" fmla="*/ 7 h 110"/>
                  <a:gd name="T16" fmla="*/ 112 w 151"/>
                  <a:gd name="T17" fmla="*/ 8 h 110"/>
                  <a:gd name="T18" fmla="*/ 110 w 151"/>
                  <a:gd name="T19" fmla="*/ 0 h 110"/>
                  <a:gd name="T20" fmla="*/ 102 w 151"/>
                  <a:gd name="T21" fmla="*/ 13 h 110"/>
                  <a:gd name="T22" fmla="*/ 94 w 151"/>
                  <a:gd name="T23" fmla="*/ 27 h 110"/>
                  <a:gd name="T24" fmla="*/ 92 w 151"/>
                  <a:gd name="T25" fmla="*/ 29 h 110"/>
                  <a:gd name="T26" fmla="*/ 93 w 151"/>
                  <a:gd name="T27" fmla="*/ 33 h 110"/>
                  <a:gd name="T28" fmla="*/ 88 w 151"/>
                  <a:gd name="T29" fmla="*/ 37 h 110"/>
                  <a:gd name="T30" fmla="*/ 86 w 151"/>
                  <a:gd name="T31" fmla="*/ 40 h 110"/>
                  <a:gd name="T32" fmla="*/ 89 w 151"/>
                  <a:gd name="T33" fmla="*/ 44 h 110"/>
                  <a:gd name="T34" fmla="*/ 84 w 151"/>
                  <a:gd name="T35" fmla="*/ 41 h 110"/>
                  <a:gd name="T36" fmla="*/ 81 w 151"/>
                  <a:gd name="T37" fmla="*/ 40 h 110"/>
                  <a:gd name="T38" fmla="*/ 81 w 151"/>
                  <a:gd name="T39" fmla="*/ 51 h 110"/>
                  <a:gd name="T40" fmla="*/ 76 w 151"/>
                  <a:gd name="T41" fmla="*/ 52 h 110"/>
                  <a:gd name="T42" fmla="*/ 72 w 151"/>
                  <a:gd name="T43" fmla="*/ 47 h 110"/>
                  <a:gd name="T44" fmla="*/ 68 w 151"/>
                  <a:gd name="T45" fmla="*/ 44 h 110"/>
                  <a:gd name="T46" fmla="*/ 57 w 151"/>
                  <a:gd name="T47" fmla="*/ 64 h 110"/>
                  <a:gd name="T48" fmla="*/ 45 w 151"/>
                  <a:gd name="T49" fmla="*/ 73 h 110"/>
                  <a:gd name="T50" fmla="*/ 28 w 151"/>
                  <a:gd name="T51" fmla="*/ 81 h 110"/>
                  <a:gd name="T52" fmla="*/ 24 w 151"/>
                  <a:gd name="T53" fmla="*/ 86 h 110"/>
                  <a:gd name="T54" fmla="*/ 24 w 151"/>
                  <a:gd name="T55" fmla="*/ 90 h 110"/>
                  <a:gd name="T56" fmla="*/ 24 w 151"/>
                  <a:gd name="T57" fmla="*/ 97 h 110"/>
                  <a:gd name="T58" fmla="*/ 23 w 151"/>
                  <a:gd name="T59" fmla="*/ 101 h 110"/>
                  <a:gd name="T60" fmla="*/ 15 w 151"/>
                  <a:gd name="T61" fmla="*/ 97 h 110"/>
                  <a:gd name="T62" fmla="*/ 11 w 151"/>
                  <a:gd name="T63" fmla="*/ 96 h 110"/>
                  <a:gd name="T64" fmla="*/ 1 w 151"/>
                  <a:gd name="T65" fmla="*/ 94 h 110"/>
                  <a:gd name="T66" fmla="*/ 0 w 151"/>
                  <a:gd name="T67" fmla="*/ 94 h 110"/>
                  <a:gd name="T68" fmla="*/ 11 w 151"/>
                  <a:gd name="T69" fmla="*/ 109 h 110"/>
                  <a:gd name="T70" fmla="*/ 19 w 151"/>
                  <a:gd name="T71" fmla="*/ 110 h 110"/>
                  <a:gd name="T72" fmla="*/ 31 w 151"/>
                  <a:gd name="T73" fmla="*/ 109 h 110"/>
                  <a:gd name="T74" fmla="*/ 41 w 151"/>
                  <a:gd name="T75" fmla="*/ 101 h 110"/>
                  <a:gd name="T76" fmla="*/ 51 w 151"/>
                  <a:gd name="T77" fmla="*/ 97 h 110"/>
                  <a:gd name="T78" fmla="*/ 63 w 151"/>
                  <a:gd name="T79" fmla="*/ 104 h 110"/>
                  <a:gd name="T80" fmla="*/ 72 w 151"/>
                  <a:gd name="T81" fmla="*/ 101 h 110"/>
                  <a:gd name="T82" fmla="*/ 80 w 151"/>
                  <a:gd name="T83" fmla="*/ 101 h 110"/>
                  <a:gd name="T84" fmla="*/ 84 w 151"/>
                  <a:gd name="T85" fmla="*/ 92 h 110"/>
                  <a:gd name="T86" fmla="*/ 84 w 151"/>
                  <a:gd name="T87" fmla="*/ 84 h 110"/>
                  <a:gd name="T88" fmla="*/ 88 w 151"/>
                  <a:gd name="T89" fmla="*/ 75 h 110"/>
                  <a:gd name="T90" fmla="*/ 93 w 151"/>
                  <a:gd name="T91" fmla="*/ 68 h 110"/>
                  <a:gd name="T92" fmla="*/ 94 w 151"/>
                  <a:gd name="T93" fmla="*/ 57 h 110"/>
                  <a:gd name="T94" fmla="*/ 101 w 151"/>
                  <a:gd name="T95" fmla="*/ 48 h 110"/>
                  <a:gd name="T96" fmla="*/ 108 w 151"/>
                  <a:gd name="T97" fmla="*/ 47 h 110"/>
                  <a:gd name="T98" fmla="*/ 117 w 151"/>
                  <a:gd name="T99" fmla="*/ 48 h 110"/>
                  <a:gd name="T100" fmla="*/ 121 w 151"/>
                  <a:gd name="T101" fmla="*/ 51 h 110"/>
                  <a:gd name="T102" fmla="*/ 128 w 151"/>
                  <a:gd name="T103" fmla="*/ 51 h 110"/>
                  <a:gd name="T104" fmla="*/ 137 w 151"/>
                  <a:gd name="T105" fmla="*/ 48 h 110"/>
                  <a:gd name="T106" fmla="*/ 142 w 151"/>
                  <a:gd name="T107" fmla="*/ 47 h 110"/>
                  <a:gd name="T108" fmla="*/ 138 w 151"/>
                  <a:gd name="T109" fmla="*/ 43 h 110"/>
                  <a:gd name="T110" fmla="*/ 137 w 151"/>
                  <a:gd name="T111" fmla="*/ 37 h 110"/>
                  <a:gd name="T112" fmla="*/ 150 w 151"/>
                  <a:gd name="T113" fmla="*/ 33 h 110"/>
                  <a:gd name="T114" fmla="*/ 150 w 151"/>
                  <a:gd name="T115" fmla="*/ 29 h 110"/>
                  <a:gd name="T116" fmla="*/ 150 w 151"/>
                  <a:gd name="T117" fmla="*/ 29 h 110"/>
                  <a:gd name="T118" fmla="*/ 150 w 151"/>
                  <a:gd name="T119" fmla="*/ 2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1" h="110">
                    <a:moveTo>
                      <a:pt x="150" y="29"/>
                    </a:moveTo>
                    <a:lnTo>
                      <a:pt x="149" y="29"/>
                    </a:lnTo>
                    <a:lnTo>
                      <a:pt x="146" y="29"/>
                    </a:lnTo>
                    <a:lnTo>
                      <a:pt x="145" y="27"/>
                    </a:lnTo>
                    <a:lnTo>
                      <a:pt x="142" y="25"/>
                    </a:lnTo>
                    <a:lnTo>
                      <a:pt x="141" y="27"/>
                    </a:lnTo>
                    <a:lnTo>
                      <a:pt x="138" y="24"/>
                    </a:lnTo>
                    <a:lnTo>
                      <a:pt x="137" y="21"/>
                    </a:lnTo>
                    <a:lnTo>
                      <a:pt x="134" y="21"/>
                    </a:lnTo>
                    <a:lnTo>
                      <a:pt x="132" y="24"/>
                    </a:lnTo>
                    <a:lnTo>
                      <a:pt x="129" y="21"/>
                    </a:lnTo>
                    <a:lnTo>
                      <a:pt x="133" y="20"/>
                    </a:lnTo>
                    <a:lnTo>
                      <a:pt x="132" y="17"/>
                    </a:lnTo>
                    <a:lnTo>
                      <a:pt x="129" y="17"/>
                    </a:lnTo>
                    <a:lnTo>
                      <a:pt x="128" y="20"/>
                    </a:lnTo>
                    <a:lnTo>
                      <a:pt x="121" y="21"/>
                    </a:lnTo>
                    <a:lnTo>
                      <a:pt x="125" y="20"/>
                    </a:lnTo>
                    <a:lnTo>
                      <a:pt x="125" y="16"/>
                    </a:lnTo>
                    <a:lnTo>
                      <a:pt x="125" y="13"/>
                    </a:lnTo>
                    <a:lnTo>
                      <a:pt x="128" y="12"/>
                    </a:lnTo>
                    <a:lnTo>
                      <a:pt x="125" y="11"/>
                    </a:lnTo>
                    <a:lnTo>
                      <a:pt x="124" y="7"/>
                    </a:lnTo>
                    <a:lnTo>
                      <a:pt x="121" y="8"/>
                    </a:lnTo>
                    <a:lnTo>
                      <a:pt x="120" y="7"/>
                    </a:lnTo>
                    <a:lnTo>
                      <a:pt x="116" y="0"/>
                    </a:lnTo>
                    <a:lnTo>
                      <a:pt x="114" y="4"/>
                    </a:lnTo>
                    <a:lnTo>
                      <a:pt x="112" y="8"/>
                    </a:lnTo>
                    <a:lnTo>
                      <a:pt x="112" y="4"/>
                    </a:lnTo>
                    <a:lnTo>
                      <a:pt x="112" y="3"/>
                    </a:lnTo>
                    <a:lnTo>
                      <a:pt x="110" y="0"/>
                    </a:lnTo>
                    <a:lnTo>
                      <a:pt x="108" y="4"/>
                    </a:lnTo>
                    <a:lnTo>
                      <a:pt x="106" y="11"/>
                    </a:lnTo>
                    <a:lnTo>
                      <a:pt x="102" y="13"/>
                    </a:lnTo>
                    <a:lnTo>
                      <a:pt x="101" y="16"/>
                    </a:lnTo>
                    <a:lnTo>
                      <a:pt x="98" y="24"/>
                    </a:lnTo>
                    <a:lnTo>
                      <a:pt x="94" y="27"/>
                    </a:lnTo>
                    <a:lnTo>
                      <a:pt x="93" y="27"/>
                    </a:lnTo>
                    <a:lnTo>
                      <a:pt x="93" y="25"/>
                    </a:lnTo>
                    <a:lnTo>
                      <a:pt x="92" y="29"/>
                    </a:lnTo>
                    <a:lnTo>
                      <a:pt x="89" y="31"/>
                    </a:lnTo>
                    <a:lnTo>
                      <a:pt x="92" y="33"/>
                    </a:lnTo>
                    <a:lnTo>
                      <a:pt x="93" y="33"/>
                    </a:lnTo>
                    <a:lnTo>
                      <a:pt x="93" y="35"/>
                    </a:lnTo>
                    <a:lnTo>
                      <a:pt x="89" y="37"/>
                    </a:lnTo>
                    <a:lnTo>
                      <a:pt x="88" y="37"/>
                    </a:lnTo>
                    <a:lnTo>
                      <a:pt x="85" y="39"/>
                    </a:lnTo>
                    <a:lnTo>
                      <a:pt x="86" y="40"/>
                    </a:lnTo>
                    <a:lnTo>
                      <a:pt x="86" y="40"/>
                    </a:lnTo>
                    <a:lnTo>
                      <a:pt x="88" y="40"/>
                    </a:lnTo>
                    <a:lnTo>
                      <a:pt x="89" y="43"/>
                    </a:lnTo>
                    <a:lnTo>
                      <a:pt x="89" y="44"/>
                    </a:lnTo>
                    <a:lnTo>
                      <a:pt x="89" y="48"/>
                    </a:lnTo>
                    <a:lnTo>
                      <a:pt x="85" y="47"/>
                    </a:lnTo>
                    <a:lnTo>
                      <a:pt x="84" y="41"/>
                    </a:lnTo>
                    <a:lnTo>
                      <a:pt x="84" y="41"/>
                    </a:lnTo>
                    <a:lnTo>
                      <a:pt x="82" y="40"/>
                    </a:lnTo>
                    <a:lnTo>
                      <a:pt x="81" y="40"/>
                    </a:lnTo>
                    <a:lnTo>
                      <a:pt x="81" y="44"/>
                    </a:lnTo>
                    <a:lnTo>
                      <a:pt x="81" y="44"/>
                    </a:lnTo>
                    <a:lnTo>
                      <a:pt x="81" y="51"/>
                    </a:lnTo>
                    <a:lnTo>
                      <a:pt x="81" y="53"/>
                    </a:lnTo>
                    <a:lnTo>
                      <a:pt x="80" y="53"/>
                    </a:lnTo>
                    <a:lnTo>
                      <a:pt x="76" y="52"/>
                    </a:lnTo>
                    <a:lnTo>
                      <a:pt x="74" y="51"/>
                    </a:lnTo>
                    <a:lnTo>
                      <a:pt x="72" y="48"/>
                    </a:lnTo>
                    <a:lnTo>
                      <a:pt x="72" y="47"/>
                    </a:lnTo>
                    <a:lnTo>
                      <a:pt x="70" y="45"/>
                    </a:lnTo>
                    <a:lnTo>
                      <a:pt x="70" y="44"/>
                    </a:lnTo>
                    <a:lnTo>
                      <a:pt x="68" y="44"/>
                    </a:lnTo>
                    <a:lnTo>
                      <a:pt x="66" y="52"/>
                    </a:lnTo>
                    <a:lnTo>
                      <a:pt x="61" y="57"/>
                    </a:lnTo>
                    <a:lnTo>
                      <a:pt x="57" y="64"/>
                    </a:lnTo>
                    <a:lnTo>
                      <a:pt x="55" y="68"/>
                    </a:lnTo>
                    <a:lnTo>
                      <a:pt x="53" y="69"/>
                    </a:lnTo>
                    <a:lnTo>
                      <a:pt x="45" y="73"/>
                    </a:lnTo>
                    <a:lnTo>
                      <a:pt x="36" y="75"/>
                    </a:lnTo>
                    <a:lnTo>
                      <a:pt x="28" y="79"/>
                    </a:lnTo>
                    <a:lnTo>
                      <a:pt x="28" y="81"/>
                    </a:lnTo>
                    <a:lnTo>
                      <a:pt x="31" y="84"/>
                    </a:lnTo>
                    <a:lnTo>
                      <a:pt x="24" y="84"/>
                    </a:lnTo>
                    <a:lnTo>
                      <a:pt x="24" y="86"/>
                    </a:lnTo>
                    <a:lnTo>
                      <a:pt x="24" y="88"/>
                    </a:lnTo>
                    <a:lnTo>
                      <a:pt x="27" y="88"/>
                    </a:lnTo>
                    <a:lnTo>
                      <a:pt x="24" y="90"/>
                    </a:lnTo>
                    <a:lnTo>
                      <a:pt x="24" y="94"/>
                    </a:lnTo>
                    <a:lnTo>
                      <a:pt x="24" y="96"/>
                    </a:lnTo>
                    <a:lnTo>
                      <a:pt x="24" y="97"/>
                    </a:lnTo>
                    <a:lnTo>
                      <a:pt x="23" y="97"/>
                    </a:lnTo>
                    <a:lnTo>
                      <a:pt x="23" y="100"/>
                    </a:lnTo>
                    <a:lnTo>
                      <a:pt x="23" y="101"/>
                    </a:lnTo>
                    <a:lnTo>
                      <a:pt x="20" y="100"/>
                    </a:lnTo>
                    <a:lnTo>
                      <a:pt x="17" y="100"/>
                    </a:lnTo>
                    <a:lnTo>
                      <a:pt x="15" y="97"/>
                    </a:lnTo>
                    <a:lnTo>
                      <a:pt x="13" y="96"/>
                    </a:lnTo>
                    <a:lnTo>
                      <a:pt x="11" y="94"/>
                    </a:lnTo>
                    <a:lnTo>
                      <a:pt x="11" y="96"/>
                    </a:lnTo>
                    <a:lnTo>
                      <a:pt x="9" y="96"/>
                    </a:lnTo>
                    <a:lnTo>
                      <a:pt x="5" y="96"/>
                    </a:lnTo>
                    <a:lnTo>
                      <a:pt x="1" y="94"/>
                    </a:lnTo>
                    <a:lnTo>
                      <a:pt x="0" y="90"/>
                    </a:lnTo>
                    <a:lnTo>
                      <a:pt x="0" y="92"/>
                    </a:lnTo>
                    <a:lnTo>
                      <a:pt x="0" y="94"/>
                    </a:lnTo>
                    <a:lnTo>
                      <a:pt x="1" y="100"/>
                    </a:lnTo>
                    <a:lnTo>
                      <a:pt x="7" y="105"/>
                    </a:lnTo>
                    <a:lnTo>
                      <a:pt x="11" y="109"/>
                    </a:lnTo>
                    <a:lnTo>
                      <a:pt x="15" y="110"/>
                    </a:lnTo>
                    <a:lnTo>
                      <a:pt x="17" y="110"/>
                    </a:lnTo>
                    <a:lnTo>
                      <a:pt x="19" y="110"/>
                    </a:lnTo>
                    <a:lnTo>
                      <a:pt x="23" y="109"/>
                    </a:lnTo>
                    <a:lnTo>
                      <a:pt x="27" y="108"/>
                    </a:lnTo>
                    <a:lnTo>
                      <a:pt x="31" y="109"/>
                    </a:lnTo>
                    <a:lnTo>
                      <a:pt x="36" y="109"/>
                    </a:lnTo>
                    <a:lnTo>
                      <a:pt x="40" y="105"/>
                    </a:lnTo>
                    <a:lnTo>
                      <a:pt x="41" y="101"/>
                    </a:lnTo>
                    <a:lnTo>
                      <a:pt x="44" y="100"/>
                    </a:lnTo>
                    <a:lnTo>
                      <a:pt x="48" y="97"/>
                    </a:lnTo>
                    <a:lnTo>
                      <a:pt x="51" y="97"/>
                    </a:lnTo>
                    <a:lnTo>
                      <a:pt x="53" y="100"/>
                    </a:lnTo>
                    <a:lnTo>
                      <a:pt x="57" y="101"/>
                    </a:lnTo>
                    <a:lnTo>
                      <a:pt x="63" y="104"/>
                    </a:lnTo>
                    <a:lnTo>
                      <a:pt x="66" y="104"/>
                    </a:lnTo>
                    <a:lnTo>
                      <a:pt x="70" y="101"/>
                    </a:lnTo>
                    <a:lnTo>
                      <a:pt x="72" y="101"/>
                    </a:lnTo>
                    <a:lnTo>
                      <a:pt x="74" y="101"/>
                    </a:lnTo>
                    <a:lnTo>
                      <a:pt x="77" y="100"/>
                    </a:lnTo>
                    <a:lnTo>
                      <a:pt x="80" y="101"/>
                    </a:lnTo>
                    <a:lnTo>
                      <a:pt x="80" y="97"/>
                    </a:lnTo>
                    <a:lnTo>
                      <a:pt x="81" y="96"/>
                    </a:lnTo>
                    <a:lnTo>
                      <a:pt x="84" y="92"/>
                    </a:lnTo>
                    <a:lnTo>
                      <a:pt x="84" y="90"/>
                    </a:lnTo>
                    <a:lnTo>
                      <a:pt x="84" y="86"/>
                    </a:lnTo>
                    <a:lnTo>
                      <a:pt x="84" y="84"/>
                    </a:lnTo>
                    <a:lnTo>
                      <a:pt x="89" y="81"/>
                    </a:lnTo>
                    <a:lnTo>
                      <a:pt x="88" y="77"/>
                    </a:lnTo>
                    <a:lnTo>
                      <a:pt x="88" y="75"/>
                    </a:lnTo>
                    <a:lnTo>
                      <a:pt x="89" y="73"/>
                    </a:lnTo>
                    <a:lnTo>
                      <a:pt x="93" y="71"/>
                    </a:lnTo>
                    <a:lnTo>
                      <a:pt x="93" y="68"/>
                    </a:lnTo>
                    <a:lnTo>
                      <a:pt x="94" y="65"/>
                    </a:lnTo>
                    <a:lnTo>
                      <a:pt x="94" y="64"/>
                    </a:lnTo>
                    <a:lnTo>
                      <a:pt x="94" y="57"/>
                    </a:lnTo>
                    <a:lnTo>
                      <a:pt x="97" y="51"/>
                    </a:lnTo>
                    <a:lnTo>
                      <a:pt x="98" y="48"/>
                    </a:lnTo>
                    <a:lnTo>
                      <a:pt x="101" y="48"/>
                    </a:lnTo>
                    <a:lnTo>
                      <a:pt x="105" y="48"/>
                    </a:lnTo>
                    <a:lnTo>
                      <a:pt x="108" y="48"/>
                    </a:lnTo>
                    <a:lnTo>
                      <a:pt x="108" y="47"/>
                    </a:lnTo>
                    <a:lnTo>
                      <a:pt x="112" y="48"/>
                    </a:lnTo>
                    <a:lnTo>
                      <a:pt x="116" y="48"/>
                    </a:lnTo>
                    <a:lnTo>
                      <a:pt x="117" y="48"/>
                    </a:lnTo>
                    <a:lnTo>
                      <a:pt x="118" y="48"/>
                    </a:lnTo>
                    <a:lnTo>
                      <a:pt x="120" y="51"/>
                    </a:lnTo>
                    <a:lnTo>
                      <a:pt x="121" y="51"/>
                    </a:lnTo>
                    <a:lnTo>
                      <a:pt x="124" y="51"/>
                    </a:lnTo>
                    <a:lnTo>
                      <a:pt x="128" y="52"/>
                    </a:lnTo>
                    <a:lnTo>
                      <a:pt x="128" y="51"/>
                    </a:lnTo>
                    <a:lnTo>
                      <a:pt x="128" y="47"/>
                    </a:lnTo>
                    <a:lnTo>
                      <a:pt x="132" y="51"/>
                    </a:lnTo>
                    <a:lnTo>
                      <a:pt x="137" y="48"/>
                    </a:lnTo>
                    <a:lnTo>
                      <a:pt x="141" y="48"/>
                    </a:lnTo>
                    <a:lnTo>
                      <a:pt x="142" y="48"/>
                    </a:lnTo>
                    <a:lnTo>
                      <a:pt x="142" y="47"/>
                    </a:lnTo>
                    <a:lnTo>
                      <a:pt x="141" y="47"/>
                    </a:lnTo>
                    <a:lnTo>
                      <a:pt x="141" y="44"/>
                    </a:lnTo>
                    <a:lnTo>
                      <a:pt x="138" y="43"/>
                    </a:lnTo>
                    <a:lnTo>
                      <a:pt x="134" y="40"/>
                    </a:lnTo>
                    <a:lnTo>
                      <a:pt x="134" y="37"/>
                    </a:lnTo>
                    <a:lnTo>
                      <a:pt x="137" y="37"/>
                    </a:lnTo>
                    <a:lnTo>
                      <a:pt x="142" y="37"/>
                    </a:lnTo>
                    <a:lnTo>
                      <a:pt x="149" y="35"/>
                    </a:lnTo>
                    <a:lnTo>
                      <a:pt x="150" y="33"/>
                    </a:lnTo>
                    <a:lnTo>
                      <a:pt x="151" y="31"/>
                    </a:lnTo>
                    <a:lnTo>
                      <a:pt x="151" y="29"/>
                    </a:lnTo>
                    <a:lnTo>
                      <a:pt x="150" y="29"/>
                    </a:lnTo>
                    <a:lnTo>
                      <a:pt x="150" y="29"/>
                    </a:lnTo>
                    <a:lnTo>
                      <a:pt x="150" y="29"/>
                    </a:lnTo>
                    <a:lnTo>
                      <a:pt x="150" y="29"/>
                    </a:lnTo>
                    <a:lnTo>
                      <a:pt x="150" y="29"/>
                    </a:lnTo>
                    <a:lnTo>
                      <a:pt x="150" y="29"/>
                    </a:lnTo>
                    <a:lnTo>
                      <a:pt x="150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40">
                <a:extLst>
                  <a:ext uri="{FF2B5EF4-FFF2-40B4-BE49-F238E27FC236}">
                    <a16:creationId xmlns:a16="http://schemas.microsoft.com/office/drawing/2014/main" id="{15CA987C-DD2E-42BF-84A1-F85A765ED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8972" y="3729044"/>
                <a:ext cx="30163" cy="25400"/>
              </a:xfrm>
              <a:custGeom>
                <a:avLst/>
                <a:gdLst>
                  <a:gd name="T0" fmla="*/ 2 w 19"/>
                  <a:gd name="T1" fmla="*/ 10 h 16"/>
                  <a:gd name="T2" fmla="*/ 2 w 19"/>
                  <a:gd name="T3" fmla="*/ 11 h 16"/>
                  <a:gd name="T4" fmla="*/ 4 w 19"/>
                  <a:gd name="T5" fmla="*/ 14 h 16"/>
                  <a:gd name="T6" fmla="*/ 6 w 19"/>
                  <a:gd name="T7" fmla="*/ 15 h 16"/>
                  <a:gd name="T8" fmla="*/ 10 w 19"/>
                  <a:gd name="T9" fmla="*/ 16 h 16"/>
                  <a:gd name="T10" fmla="*/ 11 w 19"/>
                  <a:gd name="T11" fmla="*/ 16 h 16"/>
                  <a:gd name="T12" fmla="*/ 11 w 19"/>
                  <a:gd name="T13" fmla="*/ 14 h 16"/>
                  <a:gd name="T14" fmla="*/ 11 w 19"/>
                  <a:gd name="T15" fmla="*/ 7 h 16"/>
                  <a:gd name="T16" fmla="*/ 11 w 19"/>
                  <a:gd name="T17" fmla="*/ 7 h 16"/>
                  <a:gd name="T18" fmla="*/ 11 w 19"/>
                  <a:gd name="T19" fmla="*/ 3 h 16"/>
                  <a:gd name="T20" fmla="*/ 12 w 19"/>
                  <a:gd name="T21" fmla="*/ 3 h 16"/>
                  <a:gd name="T22" fmla="*/ 14 w 19"/>
                  <a:gd name="T23" fmla="*/ 4 h 16"/>
                  <a:gd name="T24" fmla="*/ 14 w 19"/>
                  <a:gd name="T25" fmla="*/ 4 h 16"/>
                  <a:gd name="T26" fmla="*/ 14 w 19"/>
                  <a:gd name="T27" fmla="*/ 4 h 16"/>
                  <a:gd name="T28" fmla="*/ 15 w 19"/>
                  <a:gd name="T29" fmla="*/ 10 h 16"/>
                  <a:gd name="T30" fmla="*/ 19 w 19"/>
                  <a:gd name="T31" fmla="*/ 11 h 16"/>
                  <a:gd name="T32" fmla="*/ 19 w 19"/>
                  <a:gd name="T33" fmla="*/ 7 h 16"/>
                  <a:gd name="T34" fmla="*/ 19 w 19"/>
                  <a:gd name="T35" fmla="*/ 6 h 16"/>
                  <a:gd name="T36" fmla="*/ 18 w 19"/>
                  <a:gd name="T37" fmla="*/ 3 h 16"/>
                  <a:gd name="T38" fmla="*/ 16 w 19"/>
                  <a:gd name="T39" fmla="*/ 3 h 16"/>
                  <a:gd name="T40" fmla="*/ 16 w 19"/>
                  <a:gd name="T41" fmla="*/ 3 h 16"/>
                  <a:gd name="T42" fmla="*/ 15 w 19"/>
                  <a:gd name="T43" fmla="*/ 2 h 16"/>
                  <a:gd name="T44" fmla="*/ 14 w 19"/>
                  <a:gd name="T45" fmla="*/ 2 h 16"/>
                  <a:gd name="T46" fmla="*/ 14 w 19"/>
                  <a:gd name="T47" fmla="*/ 0 h 16"/>
                  <a:gd name="T48" fmla="*/ 6 w 19"/>
                  <a:gd name="T49" fmla="*/ 3 h 16"/>
                  <a:gd name="T50" fmla="*/ 4 w 19"/>
                  <a:gd name="T51" fmla="*/ 6 h 16"/>
                  <a:gd name="T52" fmla="*/ 0 w 19"/>
                  <a:gd name="T53" fmla="*/ 7 h 16"/>
                  <a:gd name="T54" fmla="*/ 0 w 19"/>
                  <a:gd name="T55" fmla="*/ 8 h 16"/>
                  <a:gd name="T56" fmla="*/ 2 w 19"/>
                  <a:gd name="T57" fmla="*/ 10 h 16"/>
                  <a:gd name="T58" fmla="*/ 2 w 19"/>
                  <a:gd name="T59" fmla="*/ 10 h 16"/>
                  <a:gd name="T60" fmla="*/ 2 w 19"/>
                  <a:gd name="T61" fmla="*/ 10 h 16"/>
                  <a:gd name="T62" fmla="*/ 2 w 19"/>
                  <a:gd name="T63" fmla="*/ 10 h 16"/>
                  <a:gd name="T64" fmla="*/ 2 w 19"/>
                  <a:gd name="T65" fmla="*/ 10 h 16"/>
                  <a:gd name="T66" fmla="*/ 2 w 19"/>
                  <a:gd name="T67" fmla="*/ 10 h 16"/>
                  <a:gd name="T68" fmla="*/ 2 w 19"/>
                  <a:gd name="T6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" h="16">
                    <a:moveTo>
                      <a:pt x="2" y="10"/>
                    </a:moveTo>
                    <a:lnTo>
                      <a:pt x="2" y="11"/>
                    </a:lnTo>
                    <a:lnTo>
                      <a:pt x="4" y="14"/>
                    </a:lnTo>
                    <a:lnTo>
                      <a:pt x="6" y="15"/>
                    </a:lnTo>
                    <a:lnTo>
                      <a:pt x="10" y="16"/>
                    </a:lnTo>
                    <a:lnTo>
                      <a:pt x="11" y="16"/>
                    </a:lnTo>
                    <a:lnTo>
                      <a:pt x="11" y="14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5" y="10"/>
                    </a:lnTo>
                    <a:lnTo>
                      <a:pt x="19" y="11"/>
                    </a:lnTo>
                    <a:lnTo>
                      <a:pt x="19" y="7"/>
                    </a:lnTo>
                    <a:lnTo>
                      <a:pt x="19" y="6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6" y="3"/>
                    </a:lnTo>
                    <a:lnTo>
                      <a:pt x="15" y="2"/>
                    </a:lnTo>
                    <a:lnTo>
                      <a:pt x="14" y="2"/>
                    </a:lnTo>
                    <a:lnTo>
                      <a:pt x="14" y="0"/>
                    </a:lnTo>
                    <a:lnTo>
                      <a:pt x="6" y="3"/>
                    </a:lnTo>
                    <a:lnTo>
                      <a:pt x="4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41">
                <a:extLst>
                  <a:ext uri="{FF2B5EF4-FFF2-40B4-BE49-F238E27FC236}">
                    <a16:creationId xmlns:a16="http://schemas.microsoft.com/office/drawing/2014/main" id="{25BC37FF-ACA6-4B44-9583-667DC24B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2" y="3448055"/>
                <a:ext cx="136525" cy="123825"/>
              </a:xfrm>
              <a:custGeom>
                <a:avLst/>
                <a:gdLst>
                  <a:gd name="T0" fmla="*/ 48 w 86"/>
                  <a:gd name="T1" fmla="*/ 73 h 78"/>
                  <a:gd name="T2" fmla="*/ 49 w 86"/>
                  <a:gd name="T3" fmla="*/ 69 h 78"/>
                  <a:gd name="T4" fmla="*/ 53 w 86"/>
                  <a:gd name="T5" fmla="*/ 70 h 78"/>
                  <a:gd name="T6" fmla="*/ 61 w 86"/>
                  <a:gd name="T7" fmla="*/ 69 h 78"/>
                  <a:gd name="T8" fmla="*/ 66 w 86"/>
                  <a:gd name="T9" fmla="*/ 73 h 78"/>
                  <a:gd name="T10" fmla="*/ 66 w 86"/>
                  <a:gd name="T11" fmla="*/ 69 h 78"/>
                  <a:gd name="T12" fmla="*/ 61 w 86"/>
                  <a:gd name="T13" fmla="*/ 63 h 78"/>
                  <a:gd name="T14" fmla="*/ 61 w 86"/>
                  <a:gd name="T15" fmla="*/ 55 h 78"/>
                  <a:gd name="T16" fmla="*/ 64 w 86"/>
                  <a:gd name="T17" fmla="*/ 53 h 78"/>
                  <a:gd name="T18" fmla="*/ 70 w 86"/>
                  <a:gd name="T19" fmla="*/ 55 h 78"/>
                  <a:gd name="T20" fmla="*/ 69 w 86"/>
                  <a:gd name="T21" fmla="*/ 50 h 78"/>
                  <a:gd name="T22" fmla="*/ 78 w 86"/>
                  <a:gd name="T23" fmla="*/ 47 h 78"/>
                  <a:gd name="T24" fmla="*/ 86 w 86"/>
                  <a:gd name="T25" fmla="*/ 43 h 78"/>
                  <a:gd name="T26" fmla="*/ 86 w 86"/>
                  <a:gd name="T27" fmla="*/ 37 h 78"/>
                  <a:gd name="T28" fmla="*/ 86 w 86"/>
                  <a:gd name="T29" fmla="*/ 25 h 78"/>
                  <a:gd name="T30" fmla="*/ 82 w 86"/>
                  <a:gd name="T31" fmla="*/ 19 h 78"/>
                  <a:gd name="T32" fmla="*/ 80 w 86"/>
                  <a:gd name="T33" fmla="*/ 13 h 78"/>
                  <a:gd name="T34" fmla="*/ 80 w 86"/>
                  <a:gd name="T35" fmla="*/ 6 h 78"/>
                  <a:gd name="T36" fmla="*/ 82 w 86"/>
                  <a:gd name="T37" fmla="*/ 0 h 78"/>
                  <a:gd name="T38" fmla="*/ 74 w 86"/>
                  <a:gd name="T39" fmla="*/ 6 h 78"/>
                  <a:gd name="T40" fmla="*/ 70 w 86"/>
                  <a:gd name="T41" fmla="*/ 6 h 78"/>
                  <a:gd name="T42" fmla="*/ 66 w 86"/>
                  <a:gd name="T43" fmla="*/ 3 h 78"/>
                  <a:gd name="T44" fmla="*/ 64 w 86"/>
                  <a:gd name="T45" fmla="*/ 6 h 78"/>
                  <a:gd name="T46" fmla="*/ 60 w 86"/>
                  <a:gd name="T47" fmla="*/ 6 h 78"/>
                  <a:gd name="T48" fmla="*/ 57 w 86"/>
                  <a:gd name="T49" fmla="*/ 7 h 78"/>
                  <a:gd name="T50" fmla="*/ 61 w 86"/>
                  <a:gd name="T51" fmla="*/ 11 h 78"/>
                  <a:gd name="T52" fmla="*/ 60 w 86"/>
                  <a:gd name="T53" fmla="*/ 13 h 78"/>
                  <a:gd name="T54" fmla="*/ 56 w 86"/>
                  <a:gd name="T55" fmla="*/ 13 h 78"/>
                  <a:gd name="T56" fmla="*/ 49 w 86"/>
                  <a:gd name="T57" fmla="*/ 11 h 78"/>
                  <a:gd name="T58" fmla="*/ 46 w 86"/>
                  <a:gd name="T59" fmla="*/ 7 h 78"/>
                  <a:gd name="T60" fmla="*/ 42 w 86"/>
                  <a:gd name="T61" fmla="*/ 7 h 78"/>
                  <a:gd name="T62" fmla="*/ 36 w 86"/>
                  <a:gd name="T63" fmla="*/ 6 h 78"/>
                  <a:gd name="T64" fmla="*/ 29 w 86"/>
                  <a:gd name="T65" fmla="*/ 6 h 78"/>
                  <a:gd name="T66" fmla="*/ 23 w 86"/>
                  <a:gd name="T67" fmla="*/ 6 h 78"/>
                  <a:gd name="T68" fmla="*/ 16 w 86"/>
                  <a:gd name="T69" fmla="*/ 6 h 78"/>
                  <a:gd name="T70" fmla="*/ 9 w 86"/>
                  <a:gd name="T71" fmla="*/ 11 h 78"/>
                  <a:gd name="T72" fmla="*/ 4 w 86"/>
                  <a:gd name="T73" fmla="*/ 21 h 78"/>
                  <a:gd name="T74" fmla="*/ 3 w 86"/>
                  <a:gd name="T75" fmla="*/ 26 h 78"/>
                  <a:gd name="T76" fmla="*/ 9 w 86"/>
                  <a:gd name="T77" fmla="*/ 42 h 78"/>
                  <a:gd name="T78" fmla="*/ 9 w 86"/>
                  <a:gd name="T79" fmla="*/ 49 h 78"/>
                  <a:gd name="T80" fmla="*/ 12 w 86"/>
                  <a:gd name="T81" fmla="*/ 53 h 78"/>
                  <a:gd name="T82" fmla="*/ 16 w 86"/>
                  <a:gd name="T83" fmla="*/ 59 h 78"/>
                  <a:gd name="T84" fmla="*/ 17 w 86"/>
                  <a:gd name="T85" fmla="*/ 65 h 78"/>
                  <a:gd name="T86" fmla="*/ 17 w 86"/>
                  <a:gd name="T87" fmla="*/ 70 h 78"/>
                  <a:gd name="T88" fmla="*/ 21 w 86"/>
                  <a:gd name="T89" fmla="*/ 70 h 78"/>
                  <a:gd name="T90" fmla="*/ 23 w 86"/>
                  <a:gd name="T91" fmla="*/ 65 h 78"/>
                  <a:gd name="T92" fmla="*/ 27 w 86"/>
                  <a:gd name="T93" fmla="*/ 69 h 78"/>
                  <a:gd name="T94" fmla="*/ 25 w 86"/>
                  <a:gd name="T95" fmla="*/ 74 h 78"/>
                  <a:gd name="T96" fmla="*/ 29 w 86"/>
                  <a:gd name="T97" fmla="*/ 76 h 78"/>
                  <a:gd name="T98" fmla="*/ 33 w 86"/>
                  <a:gd name="T99" fmla="*/ 76 h 78"/>
                  <a:gd name="T100" fmla="*/ 38 w 86"/>
                  <a:gd name="T101" fmla="*/ 78 h 78"/>
                  <a:gd name="T102" fmla="*/ 46 w 86"/>
                  <a:gd name="T103" fmla="*/ 74 h 78"/>
                  <a:gd name="T104" fmla="*/ 46 w 86"/>
                  <a:gd name="T105" fmla="*/ 74 h 78"/>
                  <a:gd name="T106" fmla="*/ 46 w 86"/>
                  <a:gd name="T107" fmla="*/ 74 h 78"/>
                  <a:gd name="T108" fmla="*/ 46 w 86"/>
                  <a:gd name="T109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6" h="78">
                    <a:moveTo>
                      <a:pt x="46" y="74"/>
                    </a:moveTo>
                    <a:lnTo>
                      <a:pt x="48" y="73"/>
                    </a:lnTo>
                    <a:lnTo>
                      <a:pt x="48" y="70"/>
                    </a:lnTo>
                    <a:lnTo>
                      <a:pt x="49" y="69"/>
                    </a:lnTo>
                    <a:lnTo>
                      <a:pt x="52" y="70"/>
                    </a:lnTo>
                    <a:lnTo>
                      <a:pt x="53" y="70"/>
                    </a:lnTo>
                    <a:lnTo>
                      <a:pt x="60" y="69"/>
                    </a:lnTo>
                    <a:lnTo>
                      <a:pt x="61" y="69"/>
                    </a:lnTo>
                    <a:lnTo>
                      <a:pt x="64" y="70"/>
                    </a:lnTo>
                    <a:lnTo>
                      <a:pt x="66" y="73"/>
                    </a:lnTo>
                    <a:lnTo>
                      <a:pt x="66" y="70"/>
                    </a:lnTo>
                    <a:lnTo>
                      <a:pt x="66" y="69"/>
                    </a:lnTo>
                    <a:lnTo>
                      <a:pt x="65" y="65"/>
                    </a:lnTo>
                    <a:lnTo>
                      <a:pt x="61" y="63"/>
                    </a:lnTo>
                    <a:lnTo>
                      <a:pt x="60" y="57"/>
                    </a:lnTo>
                    <a:lnTo>
                      <a:pt x="61" y="55"/>
                    </a:lnTo>
                    <a:lnTo>
                      <a:pt x="64" y="55"/>
                    </a:lnTo>
                    <a:lnTo>
                      <a:pt x="64" y="53"/>
                    </a:lnTo>
                    <a:lnTo>
                      <a:pt x="65" y="55"/>
                    </a:lnTo>
                    <a:lnTo>
                      <a:pt x="70" y="55"/>
                    </a:lnTo>
                    <a:lnTo>
                      <a:pt x="69" y="53"/>
                    </a:lnTo>
                    <a:lnTo>
                      <a:pt x="69" y="50"/>
                    </a:lnTo>
                    <a:lnTo>
                      <a:pt x="73" y="50"/>
                    </a:lnTo>
                    <a:lnTo>
                      <a:pt x="78" y="47"/>
                    </a:lnTo>
                    <a:lnTo>
                      <a:pt x="82" y="43"/>
                    </a:lnTo>
                    <a:lnTo>
                      <a:pt x="86" y="43"/>
                    </a:lnTo>
                    <a:lnTo>
                      <a:pt x="86" y="39"/>
                    </a:lnTo>
                    <a:lnTo>
                      <a:pt x="86" y="37"/>
                    </a:lnTo>
                    <a:lnTo>
                      <a:pt x="84" y="29"/>
                    </a:lnTo>
                    <a:lnTo>
                      <a:pt x="86" y="25"/>
                    </a:lnTo>
                    <a:lnTo>
                      <a:pt x="84" y="21"/>
                    </a:lnTo>
                    <a:lnTo>
                      <a:pt x="82" y="19"/>
                    </a:lnTo>
                    <a:lnTo>
                      <a:pt x="82" y="15"/>
                    </a:lnTo>
                    <a:lnTo>
                      <a:pt x="80" y="13"/>
                    </a:lnTo>
                    <a:lnTo>
                      <a:pt x="80" y="9"/>
                    </a:lnTo>
                    <a:lnTo>
                      <a:pt x="80" y="6"/>
                    </a:lnTo>
                    <a:lnTo>
                      <a:pt x="82" y="2"/>
                    </a:lnTo>
                    <a:lnTo>
                      <a:pt x="82" y="0"/>
                    </a:lnTo>
                    <a:lnTo>
                      <a:pt x="77" y="5"/>
                    </a:lnTo>
                    <a:lnTo>
                      <a:pt x="74" y="6"/>
                    </a:lnTo>
                    <a:lnTo>
                      <a:pt x="73" y="6"/>
                    </a:lnTo>
                    <a:lnTo>
                      <a:pt x="70" y="6"/>
                    </a:lnTo>
                    <a:lnTo>
                      <a:pt x="69" y="6"/>
                    </a:lnTo>
                    <a:lnTo>
                      <a:pt x="66" y="3"/>
                    </a:lnTo>
                    <a:lnTo>
                      <a:pt x="65" y="3"/>
                    </a:lnTo>
                    <a:lnTo>
                      <a:pt x="64" y="6"/>
                    </a:lnTo>
                    <a:lnTo>
                      <a:pt x="61" y="6"/>
                    </a:lnTo>
                    <a:lnTo>
                      <a:pt x="60" y="6"/>
                    </a:lnTo>
                    <a:lnTo>
                      <a:pt x="60" y="7"/>
                    </a:lnTo>
                    <a:lnTo>
                      <a:pt x="57" y="7"/>
                    </a:lnTo>
                    <a:lnTo>
                      <a:pt x="60" y="9"/>
                    </a:lnTo>
                    <a:lnTo>
                      <a:pt x="61" y="11"/>
                    </a:lnTo>
                    <a:lnTo>
                      <a:pt x="61" y="13"/>
                    </a:lnTo>
                    <a:lnTo>
                      <a:pt x="60" y="13"/>
                    </a:lnTo>
                    <a:lnTo>
                      <a:pt x="58" y="14"/>
                    </a:lnTo>
                    <a:lnTo>
                      <a:pt x="56" y="13"/>
                    </a:lnTo>
                    <a:lnTo>
                      <a:pt x="53" y="11"/>
                    </a:lnTo>
                    <a:lnTo>
                      <a:pt x="49" y="11"/>
                    </a:lnTo>
                    <a:lnTo>
                      <a:pt x="48" y="9"/>
                    </a:lnTo>
                    <a:lnTo>
                      <a:pt x="46" y="7"/>
                    </a:lnTo>
                    <a:lnTo>
                      <a:pt x="44" y="9"/>
                    </a:lnTo>
                    <a:lnTo>
                      <a:pt x="42" y="7"/>
                    </a:lnTo>
                    <a:lnTo>
                      <a:pt x="40" y="6"/>
                    </a:lnTo>
                    <a:lnTo>
                      <a:pt x="36" y="6"/>
                    </a:lnTo>
                    <a:lnTo>
                      <a:pt x="30" y="6"/>
                    </a:lnTo>
                    <a:lnTo>
                      <a:pt x="29" y="6"/>
                    </a:lnTo>
                    <a:lnTo>
                      <a:pt x="25" y="7"/>
                    </a:lnTo>
                    <a:lnTo>
                      <a:pt x="23" y="6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12" y="7"/>
                    </a:lnTo>
                    <a:lnTo>
                      <a:pt x="9" y="11"/>
                    </a:lnTo>
                    <a:lnTo>
                      <a:pt x="7" y="17"/>
                    </a:lnTo>
                    <a:lnTo>
                      <a:pt x="4" y="21"/>
                    </a:lnTo>
                    <a:lnTo>
                      <a:pt x="0" y="21"/>
                    </a:lnTo>
                    <a:lnTo>
                      <a:pt x="3" y="26"/>
                    </a:lnTo>
                    <a:lnTo>
                      <a:pt x="4" y="34"/>
                    </a:lnTo>
                    <a:lnTo>
                      <a:pt x="9" y="42"/>
                    </a:lnTo>
                    <a:lnTo>
                      <a:pt x="9" y="46"/>
                    </a:lnTo>
                    <a:lnTo>
                      <a:pt x="9" y="49"/>
                    </a:lnTo>
                    <a:lnTo>
                      <a:pt x="9" y="50"/>
                    </a:lnTo>
                    <a:lnTo>
                      <a:pt x="12" y="53"/>
                    </a:lnTo>
                    <a:lnTo>
                      <a:pt x="13" y="57"/>
                    </a:lnTo>
                    <a:lnTo>
                      <a:pt x="16" y="59"/>
                    </a:lnTo>
                    <a:lnTo>
                      <a:pt x="17" y="61"/>
                    </a:lnTo>
                    <a:lnTo>
                      <a:pt x="17" y="65"/>
                    </a:lnTo>
                    <a:lnTo>
                      <a:pt x="17" y="66"/>
                    </a:lnTo>
                    <a:lnTo>
                      <a:pt x="17" y="70"/>
                    </a:lnTo>
                    <a:lnTo>
                      <a:pt x="20" y="70"/>
                    </a:lnTo>
                    <a:lnTo>
                      <a:pt x="21" y="70"/>
                    </a:lnTo>
                    <a:lnTo>
                      <a:pt x="23" y="66"/>
                    </a:lnTo>
                    <a:lnTo>
                      <a:pt x="23" y="65"/>
                    </a:lnTo>
                    <a:lnTo>
                      <a:pt x="25" y="65"/>
                    </a:lnTo>
                    <a:lnTo>
                      <a:pt x="27" y="69"/>
                    </a:lnTo>
                    <a:lnTo>
                      <a:pt x="27" y="73"/>
                    </a:lnTo>
                    <a:lnTo>
                      <a:pt x="25" y="74"/>
                    </a:lnTo>
                    <a:lnTo>
                      <a:pt x="25" y="76"/>
                    </a:lnTo>
                    <a:lnTo>
                      <a:pt x="29" y="76"/>
                    </a:lnTo>
                    <a:lnTo>
                      <a:pt x="30" y="74"/>
                    </a:lnTo>
                    <a:lnTo>
                      <a:pt x="33" y="76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2" y="76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4"/>
                    </a:lnTo>
                    <a:lnTo>
                      <a:pt x="46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42">
                <a:extLst>
                  <a:ext uri="{FF2B5EF4-FFF2-40B4-BE49-F238E27FC236}">
                    <a16:creationId xmlns:a16="http://schemas.microsoft.com/office/drawing/2014/main" id="{55E0B075-21B0-424C-B1CF-5FE95A008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0" y="3200405"/>
                <a:ext cx="217488" cy="425450"/>
              </a:xfrm>
              <a:custGeom>
                <a:avLst/>
                <a:gdLst>
                  <a:gd name="T0" fmla="*/ 87 w 137"/>
                  <a:gd name="T1" fmla="*/ 31 h 268"/>
                  <a:gd name="T2" fmla="*/ 76 w 137"/>
                  <a:gd name="T3" fmla="*/ 24 h 268"/>
                  <a:gd name="T4" fmla="*/ 71 w 137"/>
                  <a:gd name="T5" fmla="*/ 11 h 268"/>
                  <a:gd name="T6" fmla="*/ 59 w 137"/>
                  <a:gd name="T7" fmla="*/ 7 h 268"/>
                  <a:gd name="T8" fmla="*/ 43 w 137"/>
                  <a:gd name="T9" fmla="*/ 4 h 268"/>
                  <a:gd name="T10" fmla="*/ 32 w 137"/>
                  <a:gd name="T11" fmla="*/ 10 h 268"/>
                  <a:gd name="T12" fmla="*/ 23 w 137"/>
                  <a:gd name="T13" fmla="*/ 11 h 268"/>
                  <a:gd name="T14" fmla="*/ 14 w 137"/>
                  <a:gd name="T15" fmla="*/ 15 h 268"/>
                  <a:gd name="T16" fmla="*/ 4 w 137"/>
                  <a:gd name="T17" fmla="*/ 11 h 268"/>
                  <a:gd name="T18" fmla="*/ 8 w 137"/>
                  <a:gd name="T19" fmla="*/ 24 h 268"/>
                  <a:gd name="T20" fmla="*/ 14 w 137"/>
                  <a:gd name="T21" fmla="*/ 28 h 268"/>
                  <a:gd name="T22" fmla="*/ 23 w 137"/>
                  <a:gd name="T23" fmla="*/ 45 h 268"/>
                  <a:gd name="T24" fmla="*/ 35 w 137"/>
                  <a:gd name="T25" fmla="*/ 44 h 268"/>
                  <a:gd name="T26" fmla="*/ 44 w 137"/>
                  <a:gd name="T27" fmla="*/ 49 h 268"/>
                  <a:gd name="T28" fmla="*/ 46 w 137"/>
                  <a:gd name="T29" fmla="*/ 57 h 268"/>
                  <a:gd name="T30" fmla="*/ 50 w 137"/>
                  <a:gd name="T31" fmla="*/ 61 h 268"/>
                  <a:gd name="T32" fmla="*/ 40 w 137"/>
                  <a:gd name="T33" fmla="*/ 67 h 268"/>
                  <a:gd name="T34" fmla="*/ 36 w 137"/>
                  <a:gd name="T35" fmla="*/ 72 h 268"/>
                  <a:gd name="T36" fmla="*/ 50 w 137"/>
                  <a:gd name="T37" fmla="*/ 81 h 268"/>
                  <a:gd name="T38" fmla="*/ 57 w 137"/>
                  <a:gd name="T39" fmla="*/ 88 h 268"/>
                  <a:gd name="T40" fmla="*/ 69 w 137"/>
                  <a:gd name="T41" fmla="*/ 101 h 268"/>
                  <a:gd name="T42" fmla="*/ 83 w 137"/>
                  <a:gd name="T43" fmla="*/ 112 h 268"/>
                  <a:gd name="T44" fmla="*/ 92 w 137"/>
                  <a:gd name="T45" fmla="*/ 125 h 268"/>
                  <a:gd name="T46" fmla="*/ 97 w 137"/>
                  <a:gd name="T47" fmla="*/ 138 h 268"/>
                  <a:gd name="T48" fmla="*/ 105 w 137"/>
                  <a:gd name="T49" fmla="*/ 149 h 268"/>
                  <a:gd name="T50" fmla="*/ 103 w 137"/>
                  <a:gd name="T51" fmla="*/ 162 h 268"/>
                  <a:gd name="T52" fmla="*/ 105 w 137"/>
                  <a:gd name="T53" fmla="*/ 175 h 268"/>
                  <a:gd name="T54" fmla="*/ 109 w 137"/>
                  <a:gd name="T55" fmla="*/ 195 h 268"/>
                  <a:gd name="T56" fmla="*/ 92 w 137"/>
                  <a:gd name="T57" fmla="*/ 206 h 268"/>
                  <a:gd name="T58" fmla="*/ 87 w 137"/>
                  <a:gd name="T59" fmla="*/ 211 h 268"/>
                  <a:gd name="T60" fmla="*/ 89 w 137"/>
                  <a:gd name="T61" fmla="*/ 225 h 268"/>
                  <a:gd name="T62" fmla="*/ 83 w 137"/>
                  <a:gd name="T63" fmla="*/ 225 h 268"/>
                  <a:gd name="T64" fmla="*/ 71 w 137"/>
                  <a:gd name="T65" fmla="*/ 229 h 268"/>
                  <a:gd name="T66" fmla="*/ 64 w 137"/>
                  <a:gd name="T67" fmla="*/ 236 h 268"/>
                  <a:gd name="T68" fmla="*/ 72 w 137"/>
                  <a:gd name="T69" fmla="*/ 242 h 268"/>
                  <a:gd name="T70" fmla="*/ 71 w 137"/>
                  <a:gd name="T71" fmla="*/ 264 h 268"/>
                  <a:gd name="T72" fmla="*/ 75 w 137"/>
                  <a:gd name="T73" fmla="*/ 268 h 268"/>
                  <a:gd name="T74" fmla="*/ 89 w 137"/>
                  <a:gd name="T75" fmla="*/ 252 h 268"/>
                  <a:gd name="T76" fmla="*/ 96 w 137"/>
                  <a:gd name="T77" fmla="*/ 250 h 268"/>
                  <a:gd name="T78" fmla="*/ 97 w 137"/>
                  <a:gd name="T79" fmla="*/ 243 h 268"/>
                  <a:gd name="T80" fmla="*/ 93 w 137"/>
                  <a:gd name="T81" fmla="*/ 235 h 268"/>
                  <a:gd name="T82" fmla="*/ 96 w 137"/>
                  <a:gd name="T83" fmla="*/ 234 h 268"/>
                  <a:gd name="T84" fmla="*/ 103 w 137"/>
                  <a:gd name="T85" fmla="*/ 230 h 268"/>
                  <a:gd name="T86" fmla="*/ 119 w 137"/>
                  <a:gd name="T87" fmla="*/ 229 h 268"/>
                  <a:gd name="T88" fmla="*/ 133 w 137"/>
                  <a:gd name="T89" fmla="*/ 217 h 268"/>
                  <a:gd name="T90" fmla="*/ 136 w 137"/>
                  <a:gd name="T91" fmla="*/ 203 h 268"/>
                  <a:gd name="T92" fmla="*/ 136 w 137"/>
                  <a:gd name="T93" fmla="*/ 194 h 268"/>
                  <a:gd name="T94" fmla="*/ 136 w 137"/>
                  <a:gd name="T95" fmla="*/ 178 h 268"/>
                  <a:gd name="T96" fmla="*/ 128 w 137"/>
                  <a:gd name="T97" fmla="*/ 156 h 268"/>
                  <a:gd name="T98" fmla="*/ 123 w 137"/>
                  <a:gd name="T99" fmla="*/ 145 h 268"/>
                  <a:gd name="T100" fmla="*/ 115 w 137"/>
                  <a:gd name="T101" fmla="*/ 132 h 268"/>
                  <a:gd name="T102" fmla="*/ 103 w 137"/>
                  <a:gd name="T103" fmla="*/ 124 h 268"/>
                  <a:gd name="T104" fmla="*/ 93 w 137"/>
                  <a:gd name="T105" fmla="*/ 118 h 268"/>
                  <a:gd name="T106" fmla="*/ 80 w 137"/>
                  <a:gd name="T107" fmla="*/ 102 h 268"/>
                  <a:gd name="T108" fmla="*/ 69 w 137"/>
                  <a:gd name="T109" fmla="*/ 85 h 268"/>
                  <a:gd name="T110" fmla="*/ 65 w 137"/>
                  <a:gd name="T111" fmla="*/ 76 h 268"/>
                  <a:gd name="T112" fmla="*/ 71 w 137"/>
                  <a:gd name="T113" fmla="*/ 61 h 268"/>
                  <a:gd name="T114" fmla="*/ 76 w 137"/>
                  <a:gd name="T115" fmla="*/ 49 h 268"/>
                  <a:gd name="T116" fmla="*/ 80 w 137"/>
                  <a:gd name="T117" fmla="*/ 44 h 268"/>
                  <a:gd name="T118" fmla="*/ 87 w 137"/>
                  <a:gd name="T119" fmla="*/ 37 h 268"/>
                  <a:gd name="T120" fmla="*/ 96 w 137"/>
                  <a:gd name="T121" fmla="*/ 35 h 268"/>
                  <a:gd name="T122" fmla="*/ 93 w 137"/>
                  <a:gd name="T123" fmla="*/ 3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268">
                    <a:moveTo>
                      <a:pt x="93" y="31"/>
                    </a:moveTo>
                    <a:lnTo>
                      <a:pt x="89" y="31"/>
                    </a:lnTo>
                    <a:lnTo>
                      <a:pt x="88" y="32"/>
                    </a:lnTo>
                    <a:lnTo>
                      <a:pt x="87" y="32"/>
                    </a:lnTo>
                    <a:lnTo>
                      <a:pt x="87" y="31"/>
                    </a:lnTo>
                    <a:lnTo>
                      <a:pt x="84" y="32"/>
                    </a:lnTo>
                    <a:lnTo>
                      <a:pt x="83" y="31"/>
                    </a:lnTo>
                    <a:lnTo>
                      <a:pt x="79" y="28"/>
                    </a:lnTo>
                    <a:lnTo>
                      <a:pt x="79" y="27"/>
                    </a:lnTo>
                    <a:lnTo>
                      <a:pt x="76" y="24"/>
                    </a:lnTo>
                    <a:lnTo>
                      <a:pt x="72" y="24"/>
                    </a:lnTo>
                    <a:lnTo>
                      <a:pt x="71" y="19"/>
                    </a:lnTo>
                    <a:lnTo>
                      <a:pt x="69" y="13"/>
                    </a:lnTo>
                    <a:lnTo>
                      <a:pt x="71" y="13"/>
                    </a:lnTo>
                    <a:lnTo>
                      <a:pt x="71" y="11"/>
                    </a:lnTo>
                    <a:lnTo>
                      <a:pt x="69" y="7"/>
                    </a:lnTo>
                    <a:lnTo>
                      <a:pt x="67" y="7"/>
                    </a:lnTo>
                    <a:lnTo>
                      <a:pt x="63" y="7"/>
                    </a:lnTo>
                    <a:lnTo>
                      <a:pt x="61" y="7"/>
                    </a:lnTo>
                    <a:lnTo>
                      <a:pt x="59" y="7"/>
                    </a:lnTo>
                    <a:lnTo>
                      <a:pt x="56" y="7"/>
                    </a:lnTo>
                    <a:lnTo>
                      <a:pt x="52" y="4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3" y="4"/>
                    </a:lnTo>
                    <a:lnTo>
                      <a:pt x="43" y="6"/>
                    </a:lnTo>
                    <a:lnTo>
                      <a:pt x="40" y="7"/>
                    </a:lnTo>
                    <a:lnTo>
                      <a:pt x="36" y="11"/>
                    </a:lnTo>
                    <a:lnTo>
                      <a:pt x="32" y="11"/>
                    </a:lnTo>
                    <a:lnTo>
                      <a:pt x="32" y="10"/>
                    </a:lnTo>
                    <a:lnTo>
                      <a:pt x="31" y="10"/>
                    </a:lnTo>
                    <a:lnTo>
                      <a:pt x="30" y="13"/>
                    </a:lnTo>
                    <a:lnTo>
                      <a:pt x="30" y="15"/>
                    </a:lnTo>
                    <a:lnTo>
                      <a:pt x="26" y="11"/>
                    </a:lnTo>
                    <a:lnTo>
                      <a:pt x="23" y="11"/>
                    </a:lnTo>
                    <a:lnTo>
                      <a:pt x="22" y="13"/>
                    </a:lnTo>
                    <a:lnTo>
                      <a:pt x="19" y="11"/>
                    </a:lnTo>
                    <a:lnTo>
                      <a:pt x="18" y="12"/>
                    </a:lnTo>
                    <a:lnTo>
                      <a:pt x="15" y="13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4" y="11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4" y="20"/>
                    </a:lnTo>
                    <a:lnTo>
                      <a:pt x="8" y="24"/>
                    </a:lnTo>
                    <a:lnTo>
                      <a:pt x="10" y="28"/>
                    </a:lnTo>
                    <a:lnTo>
                      <a:pt x="12" y="31"/>
                    </a:lnTo>
                    <a:lnTo>
                      <a:pt x="12" y="27"/>
                    </a:lnTo>
                    <a:lnTo>
                      <a:pt x="14" y="29"/>
                    </a:lnTo>
                    <a:lnTo>
                      <a:pt x="14" y="28"/>
                    </a:lnTo>
                    <a:lnTo>
                      <a:pt x="15" y="31"/>
                    </a:lnTo>
                    <a:lnTo>
                      <a:pt x="15" y="32"/>
                    </a:lnTo>
                    <a:lnTo>
                      <a:pt x="15" y="37"/>
                    </a:lnTo>
                    <a:lnTo>
                      <a:pt x="19" y="44"/>
                    </a:lnTo>
                    <a:lnTo>
                      <a:pt x="23" y="45"/>
                    </a:lnTo>
                    <a:lnTo>
                      <a:pt x="27" y="45"/>
                    </a:lnTo>
                    <a:lnTo>
                      <a:pt x="31" y="49"/>
                    </a:lnTo>
                    <a:lnTo>
                      <a:pt x="31" y="45"/>
                    </a:lnTo>
                    <a:lnTo>
                      <a:pt x="32" y="44"/>
                    </a:lnTo>
                    <a:lnTo>
                      <a:pt x="35" y="44"/>
                    </a:lnTo>
                    <a:lnTo>
                      <a:pt x="36" y="44"/>
                    </a:lnTo>
                    <a:lnTo>
                      <a:pt x="39" y="44"/>
                    </a:lnTo>
                    <a:lnTo>
                      <a:pt x="40" y="45"/>
                    </a:lnTo>
                    <a:lnTo>
                      <a:pt x="43" y="48"/>
                    </a:lnTo>
                    <a:lnTo>
                      <a:pt x="44" y="49"/>
                    </a:lnTo>
                    <a:lnTo>
                      <a:pt x="43" y="51"/>
                    </a:lnTo>
                    <a:lnTo>
                      <a:pt x="40" y="53"/>
                    </a:lnTo>
                    <a:lnTo>
                      <a:pt x="44" y="53"/>
                    </a:lnTo>
                    <a:lnTo>
                      <a:pt x="46" y="55"/>
                    </a:lnTo>
                    <a:lnTo>
                      <a:pt x="46" y="57"/>
                    </a:lnTo>
                    <a:lnTo>
                      <a:pt x="48" y="57"/>
                    </a:lnTo>
                    <a:lnTo>
                      <a:pt x="50" y="57"/>
                    </a:lnTo>
                    <a:lnTo>
                      <a:pt x="52" y="57"/>
                    </a:lnTo>
                    <a:lnTo>
                      <a:pt x="52" y="59"/>
                    </a:lnTo>
                    <a:lnTo>
                      <a:pt x="50" y="61"/>
                    </a:lnTo>
                    <a:lnTo>
                      <a:pt x="48" y="63"/>
                    </a:lnTo>
                    <a:lnTo>
                      <a:pt x="50" y="64"/>
                    </a:lnTo>
                    <a:lnTo>
                      <a:pt x="48" y="64"/>
                    </a:lnTo>
                    <a:lnTo>
                      <a:pt x="44" y="67"/>
                    </a:lnTo>
                    <a:lnTo>
                      <a:pt x="40" y="67"/>
                    </a:lnTo>
                    <a:lnTo>
                      <a:pt x="36" y="67"/>
                    </a:lnTo>
                    <a:lnTo>
                      <a:pt x="39" y="68"/>
                    </a:lnTo>
                    <a:lnTo>
                      <a:pt x="39" y="71"/>
                    </a:lnTo>
                    <a:lnTo>
                      <a:pt x="39" y="72"/>
                    </a:lnTo>
                    <a:lnTo>
                      <a:pt x="36" y="72"/>
                    </a:lnTo>
                    <a:lnTo>
                      <a:pt x="39" y="75"/>
                    </a:lnTo>
                    <a:lnTo>
                      <a:pt x="40" y="75"/>
                    </a:lnTo>
                    <a:lnTo>
                      <a:pt x="46" y="77"/>
                    </a:lnTo>
                    <a:lnTo>
                      <a:pt x="47" y="80"/>
                    </a:lnTo>
                    <a:lnTo>
                      <a:pt x="50" y="81"/>
                    </a:lnTo>
                    <a:lnTo>
                      <a:pt x="52" y="81"/>
                    </a:lnTo>
                    <a:lnTo>
                      <a:pt x="56" y="84"/>
                    </a:lnTo>
                    <a:lnTo>
                      <a:pt x="57" y="84"/>
                    </a:lnTo>
                    <a:lnTo>
                      <a:pt x="57" y="85"/>
                    </a:lnTo>
                    <a:lnTo>
                      <a:pt x="57" y="88"/>
                    </a:lnTo>
                    <a:lnTo>
                      <a:pt x="59" y="89"/>
                    </a:lnTo>
                    <a:lnTo>
                      <a:pt x="63" y="93"/>
                    </a:lnTo>
                    <a:lnTo>
                      <a:pt x="65" y="94"/>
                    </a:lnTo>
                    <a:lnTo>
                      <a:pt x="67" y="97"/>
                    </a:lnTo>
                    <a:lnTo>
                      <a:pt x="69" y="101"/>
                    </a:lnTo>
                    <a:lnTo>
                      <a:pt x="73" y="106"/>
                    </a:lnTo>
                    <a:lnTo>
                      <a:pt x="77" y="109"/>
                    </a:lnTo>
                    <a:lnTo>
                      <a:pt x="80" y="110"/>
                    </a:lnTo>
                    <a:lnTo>
                      <a:pt x="81" y="112"/>
                    </a:lnTo>
                    <a:lnTo>
                      <a:pt x="83" y="112"/>
                    </a:lnTo>
                    <a:lnTo>
                      <a:pt x="84" y="116"/>
                    </a:lnTo>
                    <a:lnTo>
                      <a:pt x="87" y="121"/>
                    </a:lnTo>
                    <a:lnTo>
                      <a:pt x="88" y="125"/>
                    </a:lnTo>
                    <a:lnTo>
                      <a:pt x="89" y="125"/>
                    </a:lnTo>
                    <a:lnTo>
                      <a:pt x="92" y="125"/>
                    </a:lnTo>
                    <a:lnTo>
                      <a:pt x="93" y="128"/>
                    </a:lnTo>
                    <a:lnTo>
                      <a:pt x="101" y="133"/>
                    </a:lnTo>
                    <a:lnTo>
                      <a:pt x="100" y="136"/>
                    </a:lnTo>
                    <a:lnTo>
                      <a:pt x="97" y="137"/>
                    </a:lnTo>
                    <a:lnTo>
                      <a:pt x="97" y="138"/>
                    </a:lnTo>
                    <a:lnTo>
                      <a:pt x="101" y="141"/>
                    </a:lnTo>
                    <a:lnTo>
                      <a:pt x="103" y="142"/>
                    </a:lnTo>
                    <a:lnTo>
                      <a:pt x="105" y="145"/>
                    </a:lnTo>
                    <a:lnTo>
                      <a:pt x="105" y="146"/>
                    </a:lnTo>
                    <a:lnTo>
                      <a:pt x="105" y="149"/>
                    </a:lnTo>
                    <a:lnTo>
                      <a:pt x="103" y="152"/>
                    </a:lnTo>
                    <a:lnTo>
                      <a:pt x="105" y="154"/>
                    </a:lnTo>
                    <a:lnTo>
                      <a:pt x="105" y="156"/>
                    </a:lnTo>
                    <a:lnTo>
                      <a:pt x="105" y="158"/>
                    </a:lnTo>
                    <a:lnTo>
                      <a:pt x="103" y="162"/>
                    </a:lnTo>
                    <a:lnTo>
                      <a:pt x="103" y="162"/>
                    </a:lnTo>
                    <a:lnTo>
                      <a:pt x="103" y="165"/>
                    </a:lnTo>
                    <a:lnTo>
                      <a:pt x="103" y="169"/>
                    </a:lnTo>
                    <a:lnTo>
                      <a:pt x="105" y="171"/>
                    </a:lnTo>
                    <a:lnTo>
                      <a:pt x="105" y="175"/>
                    </a:lnTo>
                    <a:lnTo>
                      <a:pt x="107" y="177"/>
                    </a:lnTo>
                    <a:lnTo>
                      <a:pt x="109" y="181"/>
                    </a:lnTo>
                    <a:lnTo>
                      <a:pt x="107" y="185"/>
                    </a:lnTo>
                    <a:lnTo>
                      <a:pt x="109" y="193"/>
                    </a:lnTo>
                    <a:lnTo>
                      <a:pt x="109" y="195"/>
                    </a:lnTo>
                    <a:lnTo>
                      <a:pt x="109" y="199"/>
                    </a:lnTo>
                    <a:lnTo>
                      <a:pt x="105" y="199"/>
                    </a:lnTo>
                    <a:lnTo>
                      <a:pt x="101" y="203"/>
                    </a:lnTo>
                    <a:lnTo>
                      <a:pt x="96" y="206"/>
                    </a:lnTo>
                    <a:lnTo>
                      <a:pt x="92" y="206"/>
                    </a:lnTo>
                    <a:lnTo>
                      <a:pt x="92" y="209"/>
                    </a:lnTo>
                    <a:lnTo>
                      <a:pt x="93" y="211"/>
                    </a:lnTo>
                    <a:lnTo>
                      <a:pt x="88" y="211"/>
                    </a:lnTo>
                    <a:lnTo>
                      <a:pt x="87" y="209"/>
                    </a:lnTo>
                    <a:lnTo>
                      <a:pt x="87" y="211"/>
                    </a:lnTo>
                    <a:lnTo>
                      <a:pt x="84" y="211"/>
                    </a:lnTo>
                    <a:lnTo>
                      <a:pt x="83" y="213"/>
                    </a:lnTo>
                    <a:lnTo>
                      <a:pt x="84" y="219"/>
                    </a:lnTo>
                    <a:lnTo>
                      <a:pt x="88" y="221"/>
                    </a:lnTo>
                    <a:lnTo>
                      <a:pt x="89" y="225"/>
                    </a:lnTo>
                    <a:lnTo>
                      <a:pt x="89" y="226"/>
                    </a:lnTo>
                    <a:lnTo>
                      <a:pt x="89" y="229"/>
                    </a:lnTo>
                    <a:lnTo>
                      <a:pt x="87" y="226"/>
                    </a:lnTo>
                    <a:lnTo>
                      <a:pt x="84" y="225"/>
                    </a:lnTo>
                    <a:lnTo>
                      <a:pt x="83" y="225"/>
                    </a:lnTo>
                    <a:lnTo>
                      <a:pt x="76" y="226"/>
                    </a:lnTo>
                    <a:lnTo>
                      <a:pt x="75" y="226"/>
                    </a:lnTo>
                    <a:lnTo>
                      <a:pt x="72" y="225"/>
                    </a:lnTo>
                    <a:lnTo>
                      <a:pt x="71" y="226"/>
                    </a:lnTo>
                    <a:lnTo>
                      <a:pt x="71" y="229"/>
                    </a:lnTo>
                    <a:lnTo>
                      <a:pt x="69" y="230"/>
                    </a:lnTo>
                    <a:lnTo>
                      <a:pt x="65" y="232"/>
                    </a:lnTo>
                    <a:lnTo>
                      <a:pt x="61" y="234"/>
                    </a:lnTo>
                    <a:lnTo>
                      <a:pt x="63" y="234"/>
                    </a:lnTo>
                    <a:lnTo>
                      <a:pt x="64" y="236"/>
                    </a:lnTo>
                    <a:lnTo>
                      <a:pt x="65" y="238"/>
                    </a:lnTo>
                    <a:lnTo>
                      <a:pt x="67" y="239"/>
                    </a:lnTo>
                    <a:lnTo>
                      <a:pt x="67" y="239"/>
                    </a:lnTo>
                    <a:lnTo>
                      <a:pt x="69" y="239"/>
                    </a:lnTo>
                    <a:lnTo>
                      <a:pt x="72" y="242"/>
                    </a:lnTo>
                    <a:lnTo>
                      <a:pt x="75" y="246"/>
                    </a:lnTo>
                    <a:lnTo>
                      <a:pt x="72" y="243"/>
                    </a:lnTo>
                    <a:lnTo>
                      <a:pt x="71" y="247"/>
                    </a:lnTo>
                    <a:lnTo>
                      <a:pt x="69" y="252"/>
                    </a:lnTo>
                    <a:lnTo>
                      <a:pt x="71" y="264"/>
                    </a:lnTo>
                    <a:lnTo>
                      <a:pt x="72" y="263"/>
                    </a:lnTo>
                    <a:lnTo>
                      <a:pt x="72" y="264"/>
                    </a:lnTo>
                    <a:lnTo>
                      <a:pt x="69" y="266"/>
                    </a:lnTo>
                    <a:lnTo>
                      <a:pt x="72" y="268"/>
                    </a:lnTo>
                    <a:lnTo>
                      <a:pt x="75" y="268"/>
                    </a:lnTo>
                    <a:lnTo>
                      <a:pt x="79" y="264"/>
                    </a:lnTo>
                    <a:lnTo>
                      <a:pt x="80" y="260"/>
                    </a:lnTo>
                    <a:lnTo>
                      <a:pt x="84" y="256"/>
                    </a:lnTo>
                    <a:lnTo>
                      <a:pt x="88" y="255"/>
                    </a:lnTo>
                    <a:lnTo>
                      <a:pt x="89" y="252"/>
                    </a:lnTo>
                    <a:lnTo>
                      <a:pt x="92" y="251"/>
                    </a:lnTo>
                    <a:lnTo>
                      <a:pt x="92" y="250"/>
                    </a:lnTo>
                    <a:lnTo>
                      <a:pt x="89" y="247"/>
                    </a:lnTo>
                    <a:lnTo>
                      <a:pt x="93" y="250"/>
                    </a:lnTo>
                    <a:lnTo>
                      <a:pt x="96" y="250"/>
                    </a:lnTo>
                    <a:lnTo>
                      <a:pt x="97" y="250"/>
                    </a:lnTo>
                    <a:lnTo>
                      <a:pt x="97" y="247"/>
                    </a:lnTo>
                    <a:lnTo>
                      <a:pt x="96" y="243"/>
                    </a:lnTo>
                    <a:lnTo>
                      <a:pt x="97" y="246"/>
                    </a:lnTo>
                    <a:lnTo>
                      <a:pt x="97" y="243"/>
                    </a:lnTo>
                    <a:lnTo>
                      <a:pt x="96" y="242"/>
                    </a:lnTo>
                    <a:lnTo>
                      <a:pt x="97" y="242"/>
                    </a:lnTo>
                    <a:lnTo>
                      <a:pt x="100" y="239"/>
                    </a:lnTo>
                    <a:lnTo>
                      <a:pt x="97" y="238"/>
                    </a:lnTo>
                    <a:lnTo>
                      <a:pt x="93" y="235"/>
                    </a:lnTo>
                    <a:lnTo>
                      <a:pt x="97" y="235"/>
                    </a:lnTo>
                    <a:lnTo>
                      <a:pt x="100" y="235"/>
                    </a:lnTo>
                    <a:lnTo>
                      <a:pt x="100" y="234"/>
                    </a:lnTo>
                    <a:lnTo>
                      <a:pt x="97" y="234"/>
                    </a:lnTo>
                    <a:lnTo>
                      <a:pt x="96" y="234"/>
                    </a:lnTo>
                    <a:lnTo>
                      <a:pt x="100" y="232"/>
                    </a:lnTo>
                    <a:lnTo>
                      <a:pt x="100" y="230"/>
                    </a:lnTo>
                    <a:lnTo>
                      <a:pt x="101" y="230"/>
                    </a:lnTo>
                    <a:lnTo>
                      <a:pt x="103" y="234"/>
                    </a:lnTo>
                    <a:lnTo>
                      <a:pt x="103" y="230"/>
                    </a:lnTo>
                    <a:lnTo>
                      <a:pt x="105" y="232"/>
                    </a:lnTo>
                    <a:lnTo>
                      <a:pt x="107" y="234"/>
                    </a:lnTo>
                    <a:lnTo>
                      <a:pt x="113" y="232"/>
                    </a:lnTo>
                    <a:lnTo>
                      <a:pt x="115" y="230"/>
                    </a:lnTo>
                    <a:lnTo>
                      <a:pt x="119" y="229"/>
                    </a:lnTo>
                    <a:lnTo>
                      <a:pt x="120" y="225"/>
                    </a:lnTo>
                    <a:lnTo>
                      <a:pt x="127" y="222"/>
                    </a:lnTo>
                    <a:lnTo>
                      <a:pt x="128" y="221"/>
                    </a:lnTo>
                    <a:lnTo>
                      <a:pt x="132" y="219"/>
                    </a:lnTo>
                    <a:lnTo>
                      <a:pt x="133" y="217"/>
                    </a:lnTo>
                    <a:lnTo>
                      <a:pt x="133" y="213"/>
                    </a:lnTo>
                    <a:lnTo>
                      <a:pt x="136" y="211"/>
                    </a:lnTo>
                    <a:lnTo>
                      <a:pt x="136" y="209"/>
                    </a:lnTo>
                    <a:lnTo>
                      <a:pt x="136" y="207"/>
                    </a:lnTo>
                    <a:lnTo>
                      <a:pt x="136" y="203"/>
                    </a:lnTo>
                    <a:lnTo>
                      <a:pt x="136" y="202"/>
                    </a:lnTo>
                    <a:lnTo>
                      <a:pt x="133" y="198"/>
                    </a:lnTo>
                    <a:lnTo>
                      <a:pt x="137" y="199"/>
                    </a:lnTo>
                    <a:lnTo>
                      <a:pt x="136" y="195"/>
                    </a:lnTo>
                    <a:lnTo>
                      <a:pt x="136" y="194"/>
                    </a:lnTo>
                    <a:lnTo>
                      <a:pt x="137" y="193"/>
                    </a:lnTo>
                    <a:lnTo>
                      <a:pt x="137" y="189"/>
                    </a:lnTo>
                    <a:lnTo>
                      <a:pt x="136" y="182"/>
                    </a:lnTo>
                    <a:lnTo>
                      <a:pt x="133" y="181"/>
                    </a:lnTo>
                    <a:lnTo>
                      <a:pt x="136" y="178"/>
                    </a:lnTo>
                    <a:lnTo>
                      <a:pt x="133" y="177"/>
                    </a:lnTo>
                    <a:lnTo>
                      <a:pt x="133" y="173"/>
                    </a:lnTo>
                    <a:lnTo>
                      <a:pt x="133" y="171"/>
                    </a:lnTo>
                    <a:lnTo>
                      <a:pt x="132" y="167"/>
                    </a:lnTo>
                    <a:lnTo>
                      <a:pt x="128" y="156"/>
                    </a:lnTo>
                    <a:lnTo>
                      <a:pt x="124" y="149"/>
                    </a:lnTo>
                    <a:lnTo>
                      <a:pt x="127" y="149"/>
                    </a:lnTo>
                    <a:lnTo>
                      <a:pt x="127" y="146"/>
                    </a:lnTo>
                    <a:lnTo>
                      <a:pt x="124" y="145"/>
                    </a:lnTo>
                    <a:lnTo>
                      <a:pt x="123" y="145"/>
                    </a:lnTo>
                    <a:lnTo>
                      <a:pt x="120" y="142"/>
                    </a:lnTo>
                    <a:lnTo>
                      <a:pt x="116" y="138"/>
                    </a:lnTo>
                    <a:lnTo>
                      <a:pt x="115" y="133"/>
                    </a:lnTo>
                    <a:lnTo>
                      <a:pt x="113" y="133"/>
                    </a:lnTo>
                    <a:lnTo>
                      <a:pt x="115" y="132"/>
                    </a:lnTo>
                    <a:lnTo>
                      <a:pt x="113" y="132"/>
                    </a:lnTo>
                    <a:lnTo>
                      <a:pt x="111" y="129"/>
                    </a:lnTo>
                    <a:lnTo>
                      <a:pt x="109" y="128"/>
                    </a:lnTo>
                    <a:lnTo>
                      <a:pt x="107" y="128"/>
                    </a:lnTo>
                    <a:lnTo>
                      <a:pt x="103" y="124"/>
                    </a:lnTo>
                    <a:lnTo>
                      <a:pt x="100" y="121"/>
                    </a:lnTo>
                    <a:lnTo>
                      <a:pt x="101" y="121"/>
                    </a:lnTo>
                    <a:lnTo>
                      <a:pt x="97" y="118"/>
                    </a:lnTo>
                    <a:lnTo>
                      <a:pt x="96" y="118"/>
                    </a:lnTo>
                    <a:lnTo>
                      <a:pt x="93" y="118"/>
                    </a:lnTo>
                    <a:lnTo>
                      <a:pt x="93" y="114"/>
                    </a:lnTo>
                    <a:lnTo>
                      <a:pt x="92" y="112"/>
                    </a:lnTo>
                    <a:lnTo>
                      <a:pt x="87" y="108"/>
                    </a:lnTo>
                    <a:lnTo>
                      <a:pt x="83" y="105"/>
                    </a:lnTo>
                    <a:lnTo>
                      <a:pt x="80" y="102"/>
                    </a:lnTo>
                    <a:lnTo>
                      <a:pt x="80" y="98"/>
                    </a:lnTo>
                    <a:lnTo>
                      <a:pt x="79" y="94"/>
                    </a:lnTo>
                    <a:lnTo>
                      <a:pt x="75" y="92"/>
                    </a:lnTo>
                    <a:lnTo>
                      <a:pt x="69" y="88"/>
                    </a:lnTo>
                    <a:lnTo>
                      <a:pt x="69" y="85"/>
                    </a:lnTo>
                    <a:lnTo>
                      <a:pt x="67" y="84"/>
                    </a:lnTo>
                    <a:lnTo>
                      <a:pt x="67" y="85"/>
                    </a:lnTo>
                    <a:lnTo>
                      <a:pt x="65" y="81"/>
                    </a:lnTo>
                    <a:lnTo>
                      <a:pt x="65" y="80"/>
                    </a:lnTo>
                    <a:lnTo>
                      <a:pt x="65" y="76"/>
                    </a:lnTo>
                    <a:lnTo>
                      <a:pt x="65" y="72"/>
                    </a:lnTo>
                    <a:lnTo>
                      <a:pt x="65" y="68"/>
                    </a:lnTo>
                    <a:lnTo>
                      <a:pt x="67" y="63"/>
                    </a:lnTo>
                    <a:lnTo>
                      <a:pt x="69" y="61"/>
                    </a:lnTo>
                    <a:lnTo>
                      <a:pt x="71" y="61"/>
                    </a:lnTo>
                    <a:lnTo>
                      <a:pt x="72" y="59"/>
                    </a:lnTo>
                    <a:lnTo>
                      <a:pt x="75" y="55"/>
                    </a:lnTo>
                    <a:lnTo>
                      <a:pt x="75" y="51"/>
                    </a:lnTo>
                    <a:lnTo>
                      <a:pt x="75" y="49"/>
                    </a:lnTo>
                    <a:lnTo>
                      <a:pt x="76" y="49"/>
                    </a:lnTo>
                    <a:lnTo>
                      <a:pt x="79" y="48"/>
                    </a:lnTo>
                    <a:lnTo>
                      <a:pt x="76" y="45"/>
                    </a:lnTo>
                    <a:lnTo>
                      <a:pt x="76" y="44"/>
                    </a:lnTo>
                    <a:lnTo>
                      <a:pt x="79" y="45"/>
                    </a:lnTo>
                    <a:lnTo>
                      <a:pt x="80" y="44"/>
                    </a:lnTo>
                    <a:lnTo>
                      <a:pt x="83" y="41"/>
                    </a:lnTo>
                    <a:lnTo>
                      <a:pt x="83" y="44"/>
                    </a:lnTo>
                    <a:lnTo>
                      <a:pt x="87" y="41"/>
                    </a:lnTo>
                    <a:lnTo>
                      <a:pt x="87" y="40"/>
                    </a:lnTo>
                    <a:lnTo>
                      <a:pt x="87" y="37"/>
                    </a:lnTo>
                    <a:lnTo>
                      <a:pt x="88" y="37"/>
                    </a:lnTo>
                    <a:lnTo>
                      <a:pt x="89" y="36"/>
                    </a:lnTo>
                    <a:lnTo>
                      <a:pt x="92" y="35"/>
                    </a:lnTo>
                    <a:lnTo>
                      <a:pt x="93" y="35"/>
                    </a:lnTo>
                    <a:lnTo>
                      <a:pt x="96" y="35"/>
                    </a:lnTo>
                    <a:lnTo>
                      <a:pt x="97" y="35"/>
                    </a:lnTo>
                    <a:lnTo>
                      <a:pt x="96" y="32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43">
                <a:extLst>
                  <a:ext uri="{FF2B5EF4-FFF2-40B4-BE49-F238E27FC236}">
                    <a16:creationId xmlns:a16="http://schemas.microsoft.com/office/drawing/2014/main" id="{89A89CF0-59D7-49F5-BD45-9291B73F2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872" y="2998793"/>
                <a:ext cx="209550" cy="112714"/>
              </a:xfrm>
              <a:custGeom>
                <a:avLst/>
                <a:gdLst>
                  <a:gd name="T0" fmla="*/ 112 w 132"/>
                  <a:gd name="T1" fmla="*/ 45 h 71"/>
                  <a:gd name="T2" fmla="*/ 104 w 132"/>
                  <a:gd name="T3" fmla="*/ 41 h 71"/>
                  <a:gd name="T4" fmla="*/ 102 w 132"/>
                  <a:gd name="T5" fmla="*/ 44 h 71"/>
                  <a:gd name="T6" fmla="*/ 98 w 132"/>
                  <a:gd name="T7" fmla="*/ 44 h 71"/>
                  <a:gd name="T8" fmla="*/ 94 w 132"/>
                  <a:gd name="T9" fmla="*/ 44 h 71"/>
                  <a:gd name="T10" fmla="*/ 90 w 132"/>
                  <a:gd name="T11" fmla="*/ 40 h 71"/>
                  <a:gd name="T12" fmla="*/ 85 w 132"/>
                  <a:gd name="T13" fmla="*/ 37 h 71"/>
                  <a:gd name="T14" fmla="*/ 80 w 132"/>
                  <a:gd name="T15" fmla="*/ 37 h 71"/>
                  <a:gd name="T16" fmla="*/ 80 w 132"/>
                  <a:gd name="T17" fmla="*/ 33 h 71"/>
                  <a:gd name="T18" fmla="*/ 76 w 132"/>
                  <a:gd name="T19" fmla="*/ 32 h 71"/>
                  <a:gd name="T20" fmla="*/ 68 w 132"/>
                  <a:gd name="T21" fmla="*/ 30 h 71"/>
                  <a:gd name="T22" fmla="*/ 63 w 132"/>
                  <a:gd name="T23" fmla="*/ 24 h 71"/>
                  <a:gd name="T24" fmla="*/ 57 w 132"/>
                  <a:gd name="T25" fmla="*/ 20 h 71"/>
                  <a:gd name="T26" fmla="*/ 53 w 132"/>
                  <a:gd name="T27" fmla="*/ 20 h 71"/>
                  <a:gd name="T28" fmla="*/ 47 w 132"/>
                  <a:gd name="T29" fmla="*/ 14 h 71"/>
                  <a:gd name="T30" fmla="*/ 37 w 132"/>
                  <a:gd name="T31" fmla="*/ 10 h 71"/>
                  <a:gd name="T32" fmla="*/ 23 w 132"/>
                  <a:gd name="T33" fmla="*/ 0 h 71"/>
                  <a:gd name="T34" fmla="*/ 17 w 132"/>
                  <a:gd name="T35" fmla="*/ 0 h 71"/>
                  <a:gd name="T36" fmla="*/ 15 w 132"/>
                  <a:gd name="T37" fmla="*/ 4 h 71"/>
                  <a:gd name="T38" fmla="*/ 11 w 132"/>
                  <a:gd name="T39" fmla="*/ 5 h 71"/>
                  <a:gd name="T40" fmla="*/ 7 w 132"/>
                  <a:gd name="T41" fmla="*/ 4 h 71"/>
                  <a:gd name="T42" fmla="*/ 1 w 132"/>
                  <a:gd name="T43" fmla="*/ 13 h 71"/>
                  <a:gd name="T44" fmla="*/ 1 w 132"/>
                  <a:gd name="T45" fmla="*/ 18 h 71"/>
                  <a:gd name="T46" fmla="*/ 0 w 132"/>
                  <a:gd name="T47" fmla="*/ 24 h 71"/>
                  <a:gd name="T48" fmla="*/ 0 w 132"/>
                  <a:gd name="T49" fmla="*/ 28 h 71"/>
                  <a:gd name="T50" fmla="*/ 5 w 132"/>
                  <a:gd name="T51" fmla="*/ 32 h 71"/>
                  <a:gd name="T52" fmla="*/ 15 w 132"/>
                  <a:gd name="T53" fmla="*/ 33 h 71"/>
                  <a:gd name="T54" fmla="*/ 27 w 132"/>
                  <a:gd name="T55" fmla="*/ 44 h 71"/>
                  <a:gd name="T56" fmla="*/ 32 w 132"/>
                  <a:gd name="T57" fmla="*/ 44 h 71"/>
                  <a:gd name="T58" fmla="*/ 37 w 132"/>
                  <a:gd name="T59" fmla="*/ 48 h 71"/>
                  <a:gd name="T60" fmla="*/ 45 w 132"/>
                  <a:gd name="T61" fmla="*/ 50 h 71"/>
                  <a:gd name="T62" fmla="*/ 53 w 132"/>
                  <a:gd name="T63" fmla="*/ 53 h 71"/>
                  <a:gd name="T64" fmla="*/ 59 w 132"/>
                  <a:gd name="T65" fmla="*/ 53 h 71"/>
                  <a:gd name="T66" fmla="*/ 63 w 132"/>
                  <a:gd name="T67" fmla="*/ 53 h 71"/>
                  <a:gd name="T68" fmla="*/ 75 w 132"/>
                  <a:gd name="T69" fmla="*/ 54 h 71"/>
                  <a:gd name="T70" fmla="*/ 76 w 132"/>
                  <a:gd name="T71" fmla="*/ 58 h 71"/>
                  <a:gd name="T72" fmla="*/ 81 w 132"/>
                  <a:gd name="T73" fmla="*/ 62 h 71"/>
                  <a:gd name="T74" fmla="*/ 88 w 132"/>
                  <a:gd name="T75" fmla="*/ 66 h 71"/>
                  <a:gd name="T76" fmla="*/ 90 w 132"/>
                  <a:gd name="T77" fmla="*/ 63 h 71"/>
                  <a:gd name="T78" fmla="*/ 94 w 132"/>
                  <a:gd name="T79" fmla="*/ 66 h 71"/>
                  <a:gd name="T80" fmla="*/ 98 w 132"/>
                  <a:gd name="T81" fmla="*/ 67 h 71"/>
                  <a:gd name="T82" fmla="*/ 106 w 132"/>
                  <a:gd name="T83" fmla="*/ 70 h 71"/>
                  <a:gd name="T84" fmla="*/ 114 w 132"/>
                  <a:gd name="T85" fmla="*/ 67 h 71"/>
                  <a:gd name="T86" fmla="*/ 121 w 132"/>
                  <a:gd name="T87" fmla="*/ 71 h 71"/>
                  <a:gd name="T88" fmla="*/ 129 w 132"/>
                  <a:gd name="T89" fmla="*/ 70 h 71"/>
                  <a:gd name="T90" fmla="*/ 132 w 132"/>
                  <a:gd name="T91" fmla="*/ 62 h 71"/>
                  <a:gd name="T92" fmla="*/ 128 w 132"/>
                  <a:gd name="T93" fmla="*/ 54 h 71"/>
                  <a:gd name="T94" fmla="*/ 128 w 132"/>
                  <a:gd name="T95" fmla="*/ 45 h 71"/>
                  <a:gd name="T96" fmla="*/ 116 w 132"/>
                  <a:gd name="T97" fmla="*/ 45 h 71"/>
                  <a:gd name="T98" fmla="*/ 116 w 132"/>
                  <a:gd name="T99" fmla="*/ 45 h 71"/>
                  <a:gd name="T100" fmla="*/ 116 w 132"/>
                  <a:gd name="T101" fmla="*/ 45 h 71"/>
                  <a:gd name="T102" fmla="*/ 116 w 132"/>
                  <a:gd name="T103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2" h="71">
                    <a:moveTo>
                      <a:pt x="116" y="45"/>
                    </a:moveTo>
                    <a:lnTo>
                      <a:pt x="112" y="45"/>
                    </a:lnTo>
                    <a:lnTo>
                      <a:pt x="106" y="44"/>
                    </a:lnTo>
                    <a:lnTo>
                      <a:pt x="104" y="41"/>
                    </a:lnTo>
                    <a:lnTo>
                      <a:pt x="102" y="41"/>
                    </a:lnTo>
                    <a:lnTo>
                      <a:pt x="102" y="44"/>
                    </a:lnTo>
                    <a:lnTo>
                      <a:pt x="101" y="44"/>
                    </a:lnTo>
                    <a:lnTo>
                      <a:pt x="98" y="44"/>
                    </a:lnTo>
                    <a:lnTo>
                      <a:pt x="97" y="40"/>
                    </a:lnTo>
                    <a:lnTo>
                      <a:pt x="94" y="44"/>
                    </a:lnTo>
                    <a:lnTo>
                      <a:pt x="93" y="44"/>
                    </a:lnTo>
                    <a:lnTo>
                      <a:pt x="90" y="40"/>
                    </a:lnTo>
                    <a:lnTo>
                      <a:pt x="88" y="36"/>
                    </a:lnTo>
                    <a:lnTo>
                      <a:pt x="85" y="37"/>
                    </a:lnTo>
                    <a:lnTo>
                      <a:pt x="84" y="37"/>
                    </a:lnTo>
                    <a:lnTo>
                      <a:pt x="80" y="37"/>
                    </a:lnTo>
                    <a:lnTo>
                      <a:pt x="77" y="36"/>
                    </a:lnTo>
                    <a:lnTo>
                      <a:pt x="80" y="33"/>
                    </a:lnTo>
                    <a:lnTo>
                      <a:pt x="77" y="32"/>
                    </a:lnTo>
                    <a:lnTo>
                      <a:pt x="76" y="32"/>
                    </a:lnTo>
                    <a:lnTo>
                      <a:pt x="72" y="32"/>
                    </a:lnTo>
                    <a:lnTo>
                      <a:pt x="68" y="30"/>
                    </a:lnTo>
                    <a:lnTo>
                      <a:pt x="64" y="28"/>
                    </a:lnTo>
                    <a:lnTo>
                      <a:pt x="63" y="24"/>
                    </a:lnTo>
                    <a:lnTo>
                      <a:pt x="61" y="20"/>
                    </a:lnTo>
                    <a:lnTo>
                      <a:pt x="57" y="20"/>
                    </a:lnTo>
                    <a:lnTo>
                      <a:pt x="55" y="20"/>
                    </a:lnTo>
                    <a:lnTo>
                      <a:pt x="53" y="20"/>
                    </a:lnTo>
                    <a:lnTo>
                      <a:pt x="51" y="18"/>
                    </a:lnTo>
                    <a:lnTo>
                      <a:pt x="47" y="14"/>
                    </a:lnTo>
                    <a:lnTo>
                      <a:pt x="44" y="13"/>
                    </a:lnTo>
                    <a:lnTo>
                      <a:pt x="37" y="10"/>
                    </a:lnTo>
                    <a:lnTo>
                      <a:pt x="24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5" y="4"/>
                    </a:lnTo>
                    <a:lnTo>
                      <a:pt x="13" y="5"/>
                    </a:lnTo>
                    <a:lnTo>
                      <a:pt x="11" y="5"/>
                    </a:lnTo>
                    <a:lnTo>
                      <a:pt x="9" y="4"/>
                    </a:lnTo>
                    <a:lnTo>
                      <a:pt x="7" y="4"/>
                    </a:lnTo>
                    <a:lnTo>
                      <a:pt x="5" y="6"/>
                    </a:lnTo>
                    <a:lnTo>
                      <a:pt x="1" y="13"/>
                    </a:lnTo>
                    <a:lnTo>
                      <a:pt x="1" y="17"/>
                    </a:lnTo>
                    <a:lnTo>
                      <a:pt x="1" y="18"/>
                    </a:lnTo>
                    <a:lnTo>
                      <a:pt x="1" y="20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5" y="32"/>
                    </a:lnTo>
                    <a:lnTo>
                      <a:pt x="7" y="30"/>
                    </a:lnTo>
                    <a:lnTo>
                      <a:pt x="15" y="33"/>
                    </a:lnTo>
                    <a:lnTo>
                      <a:pt x="23" y="41"/>
                    </a:lnTo>
                    <a:lnTo>
                      <a:pt x="27" y="44"/>
                    </a:lnTo>
                    <a:lnTo>
                      <a:pt x="31" y="45"/>
                    </a:lnTo>
                    <a:lnTo>
                      <a:pt x="32" y="44"/>
                    </a:lnTo>
                    <a:lnTo>
                      <a:pt x="33" y="45"/>
                    </a:lnTo>
                    <a:lnTo>
                      <a:pt x="37" y="48"/>
                    </a:lnTo>
                    <a:lnTo>
                      <a:pt x="44" y="49"/>
                    </a:lnTo>
                    <a:lnTo>
                      <a:pt x="45" y="50"/>
                    </a:lnTo>
                    <a:lnTo>
                      <a:pt x="49" y="53"/>
                    </a:lnTo>
                    <a:lnTo>
                      <a:pt x="53" y="53"/>
                    </a:lnTo>
                    <a:lnTo>
                      <a:pt x="55" y="53"/>
                    </a:lnTo>
                    <a:lnTo>
                      <a:pt x="59" y="53"/>
                    </a:lnTo>
                    <a:lnTo>
                      <a:pt x="63" y="54"/>
                    </a:lnTo>
                    <a:lnTo>
                      <a:pt x="63" y="53"/>
                    </a:lnTo>
                    <a:lnTo>
                      <a:pt x="67" y="53"/>
                    </a:lnTo>
                    <a:lnTo>
                      <a:pt x="75" y="54"/>
                    </a:lnTo>
                    <a:lnTo>
                      <a:pt x="76" y="57"/>
                    </a:lnTo>
                    <a:lnTo>
                      <a:pt x="76" y="58"/>
                    </a:lnTo>
                    <a:lnTo>
                      <a:pt x="77" y="61"/>
                    </a:lnTo>
                    <a:lnTo>
                      <a:pt x="81" y="62"/>
                    </a:lnTo>
                    <a:lnTo>
                      <a:pt x="85" y="63"/>
                    </a:lnTo>
                    <a:lnTo>
                      <a:pt x="88" y="66"/>
                    </a:lnTo>
                    <a:lnTo>
                      <a:pt x="88" y="63"/>
                    </a:lnTo>
                    <a:lnTo>
                      <a:pt x="90" y="63"/>
                    </a:lnTo>
                    <a:lnTo>
                      <a:pt x="93" y="63"/>
                    </a:lnTo>
                    <a:lnTo>
                      <a:pt x="94" y="66"/>
                    </a:lnTo>
                    <a:lnTo>
                      <a:pt x="94" y="67"/>
                    </a:lnTo>
                    <a:lnTo>
                      <a:pt x="98" y="67"/>
                    </a:lnTo>
                    <a:lnTo>
                      <a:pt x="102" y="67"/>
                    </a:lnTo>
                    <a:lnTo>
                      <a:pt x="106" y="70"/>
                    </a:lnTo>
                    <a:lnTo>
                      <a:pt x="110" y="70"/>
                    </a:lnTo>
                    <a:lnTo>
                      <a:pt x="114" y="67"/>
                    </a:lnTo>
                    <a:lnTo>
                      <a:pt x="116" y="71"/>
                    </a:lnTo>
                    <a:lnTo>
                      <a:pt x="121" y="71"/>
                    </a:lnTo>
                    <a:lnTo>
                      <a:pt x="128" y="71"/>
                    </a:lnTo>
                    <a:lnTo>
                      <a:pt x="129" y="70"/>
                    </a:lnTo>
                    <a:lnTo>
                      <a:pt x="132" y="67"/>
                    </a:lnTo>
                    <a:lnTo>
                      <a:pt x="132" y="62"/>
                    </a:lnTo>
                    <a:lnTo>
                      <a:pt x="128" y="58"/>
                    </a:lnTo>
                    <a:lnTo>
                      <a:pt x="128" y="54"/>
                    </a:lnTo>
                    <a:lnTo>
                      <a:pt x="128" y="50"/>
                    </a:lnTo>
                    <a:lnTo>
                      <a:pt x="128" y="45"/>
                    </a:lnTo>
                    <a:lnTo>
                      <a:pt x="121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lnTo>
                      <a:pt x="116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144">
                <a:extLst>
                  <a:ext uri="{FF2B5EF4-FFF2-40B4-BE49-F238E27FC236}">
                    <a16:creationId xmlns:a16="http://schemas.microsoft.com/office/drawing/2014/main" id="{591BDC67-AFD1-43B0-B7AB-74DFF133EE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3660" y="3049593"/>
                <a:ext cx="220663" cy="534988"/>
              </a:xfrm>
              <a:custGeom>
                <a:avLst/>
                <a:gdLst>
                  <a:gd name="T0" fmla="*/ 33 w 139"/>
                  <a:gd name="T1" fmla="*/ 171 h 337"/>
                  <a:gd name="T2" fmla="*/ 26 w 139"/>
                  <a:gd name="T3" fmla="*/ 167 h 337"/>
                  <a:gd name="T4" fmla="*/ 51 w 139"/>
                  <a:gd name="T5" fmla="*/ 232 h 337"/>
                  <a:gd name="T6" fmla="*/ 21 w 139"/>
                  <a:gd name="T7" fmla="*/ 325 h 337"/>
                  <a:gd name="T8" fmla="*/ 21 w 139"/>
                  <a:gd name="T9" fmla="*/ 324 h 337"/>
                  <a:gd name="T10" fmla="*/ 25 w 139"/>
                  <a:gd name="T11" fmla="*/ 285 h 337"/>
                  <a:gd name="T12" fmla="*/ 29 w 139"/>
                  <a:gd name="T13" fmla="*/ 288 h 337"/>
                  <a:gd name="T14" fmla="*/ 26 w 139"/>
                  <a:gd name="T15" fmla="*/ 276 h 337"/>
                  <a:gd name="T16" fmla="*/ 25 w 139"/>
                  <a:gd name="T17" fmla="*/ 277 h 337"/>
                  <a:gd name="T18" fmla="*/ 26 w 139"/>
                  <a:gd name="T19" fmla="*/ 298 h 337"/>
                  <a:gd name="T20" fmla="*/ 24 w 139"/>
                  <a:gd name="T21" fmla="*/ 302 h 337"/>
                  <a:gd name="T22" fmla="*/ 124 w 139"/>
                  <a:gd name="T23" fmla="*/ 130 h 337"/>
                  <a:gd name="T24" fmla="*/ 120 w 139"/>
                  <a:gd name="T25" fmla="*/ 118 h 337"/>
                  <a:gd name="T26" fmla="*/ 109 w 139"/>
                  <a:gd name="T27" fmla="*/ 105 h 337"/>
                  <a:gd name="T28" fmla="*/ 97 w 139"/>
                  <a:gd name="T29" fmla="*/ 91 h 337"/>
                  <a:gd name="T30" fmla="*/ 87 w 139"/>
                  <a:gd name="T31" fmla="*/ 82 h 337"/>
                  <a:gd name="T32" fmla="*/ 78 w 139"/>
                  <a:gd name="T33" fmla="*/ 75 h 337"/>
                  <a:gd name="T34" fmla="*/ 81 w 139"/>
                  <a:gd name="T35" fmla="*/ 61 h 337"/>
                  <a:gd name="T36" fmla="*/ 87 w 139"/>
                  <a:gd name="T37" fmla="*/ 49 h 337"/>
                  <a:gd name="T38" fmla="*/ 86 w 139"/>
                  <a:gd name="T39" fmla="*/ 29 h 337"/>
                  <a:gd name="T40" fmla="*/ 70 w 139"/>
                  <a:gd name="T41" fmla="*/ 8 h 337"/>
                  <a:gd name="T42" fmla="*/ 57 w 139"/>
                  <a:gd name="T43" fmla="*/ 16 h 337"/>
                  <a:gd name="T44" fmla="*/ 55 w 139"/>
                  <a:gd name="T45" fmla="*/ 22 h 337"/>
                  <a:gd name="T46" fmla="*/ 37 w 139"/>
                  <a:gd name="T47" fmla="*/ 34 h 337"/>
                  <a:gd name="T48" fmla="*/ 33 w 139"/>
                  <a:gd name="T49" fmla="*/ 49 h 337"/>
                  <a:gd name="T50" fmla="*/ 24 w 139"/>
                  <a:gd name="T51" fmla="*/ 86 h 337"/>
                  <a:gd name="T52" fmla="*/ 12 w 139"/>
                  <a:gd name="T53" fmla="*/ 101 h 337"/>
                  <a:gd name="T54" fmla="*/ 9 w 139"/>
                  <a:gd name="T55" fmla="*/ 119 h 337"/>
                  <a:gd name="T56" fmla="*/ 0 w 139"/>
                  <a:gd name="T57" fmla="*/ 136 h 337"/>
                  <a:gd name="T58" fmla="*/ 9 w 139"/>
                  <a:gd name="T59" fmla="*/ 144 h 337"/>
                  <a:gd name="T60" fmla="*/ 16 w 139"/>
                  <a:gd name="T61" fmla="*/ 156 h 337"/>
                  <a:gd name="T62" fmla="*/ 24 w 139"/>
                  <a:gd name="T63" fmla="*/ 158 h 337"/>
                  <a:gd name="T64" fmla="*/ 34 w 139"/>
                  <a:gd name="T65" fmla="*/ 171 h 337"/>
                  <a:gd name="T66" fmla="*/ 42 w 139"/>
                  <a:gd name="T67" fmla="*/ 189 h 337"/>
                  <a:gd name="T68" fmla="*/ 42 w 139"/>
                  <a:gd name="T69" fmla="*/ 223 h 337"/>
                  <a:gd name="T70" fmla="*/ 50 w 139"/>
                  <a:gd name="T71" fmla="*/ 228 h 337"/>
                  <a:gd name="T72" fmla="*/ 55 w 139"/>
                  <a:gd name="T73" fmla="*/ 231 h 337"/>
                  <a:gd name="T74" fmla="*/ 61 w 139"/>
                  <a:gd name="T75" fmla="*/ 231 h 337"/>
                  <a:gd name="T76" fmla="*/ 70 w 139"/>
                  <a:gd name="T77" fmla="*/ 224 h 337"/>
                  <a:gd name="T78" fmla="*/ 73 w 139"/>
                  <a:gd name="T79" fmla="*/ 215 h 337"/>
                  <a:gd name="T80" fmla="*/ 82 w 139"/>
                  <a:gd name="T81" fmla="*/ 201 h 337"/>
                  <a:gd name="T82" fmla="*/ 95 w 139"/>
                  <a:gd name="T83" fmla="*/ 220 h 337"/>
                  <a:gd name="T84" fmla="*/ 105 w 139"/>
                  <a:gd name="T85" fmla="*/ 253 h 337"/>
                  <a:gd name="T86" fmla="*/ 113 w 139"/>
                  <a:gd name="T87" fmla="*/ 272 h 337"/>
                  <a:gd name="T88" fmla="*/ 118 w 139"/>
                  <a:gd name="T89" fmla="*/ 294 h 337"/>
                  <a:gd name="T90" fmla="*/ 120 w 139"/>
                  <a:gd name="T91" fmla="*/ 306 h 337"/>
                  <a:gd name="T92" fmla="*/ 120 w 139"/>
                  <a:gd name="T93" fmla="*/ 321 h 337"/>
                  <a:gd name="T94" fmla="*/ 126 w 139"/>
                  <a:gd name="T95" fmla="*/ 327 h 337"/>
                  <a:gd name="T96" fmla="*/ 130 w 139"/>
                  <a:gd name="T97" fmla="*/ 289 h 337"/>
                  <a:gd name="T98" fmla="*/ 110 w 139"/>
                  <a:gd name="T99" fmla="*/ 251 h 337"/>
                  <a:gd name="T100" fmla="*/ 113 w 139"/>
                  <a:gd name="T101" fmla="*/ 237 h 337"/>
                  <a:gd name="T102" fmla="*/ 114 w 139"/>
                  <a:gd name="T103" fmla="*/ 223 h 337"/>
                  <a:gd name="T104" fmla="*/ 95 w 139"/>
                  <a:gd name="T105" fmla="*/ 192 h 337"/>
                  <a:gd name="T106" fmla="*/ 90 w 139"/>
                  <a:gd name="T107" fmla="*/ 183 h 337"/>
                  <a:gd name="T108" fmla="*/ 95 w 139"/>
                  <a:gd name="T109" fmla="*/ 159 h 337"/>
                  <a:gd name="T110" fmla="*/ 113 w 139"/>
                  <a:gd name="T111" fmla="*/ 154 h 337"/>
                  <a:gd name="T112" fmla="*/ 126 w 139"/>
                  <a:gd name="T113" fmla="*/ 150 h 337"/>
                  <a:gd name="T114" fmla="*/ 131 w 139"/>
                  <a:gd name="T115" fmla="*/ 136 h 337"/>
                  <a:gd name="T116" fmla="*/ 134 w 139"/>
                  <a:gd name="T117" fmla="*/ 127 h 337"/>
                  <a:gd name="T118" fmla="*/ 16 w 139"/>
                  <a:gd name="T119" fmla="*/ 146 h 337"/>
                  <a:gd name="T120" fmla="*/ 16 w 139"/>
                  <a:gd name="T121" fmla="*/ 148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9" h="337">
                    <a:moveTo>
                      <a:pt x="26" y="167"/>
                    </a:moveTo>
                    <a:lnTo>
                      <a:pt x="25" y="167"/>
                    </a:lnTo>
                    <a:lnTo>
                      <a:pt x="29" y="172"/>
                    </a:lnTo>
                    <a:lnTo>
                      <a:pt x="33" y="176"/>
                    </a:lnTo>
                    <a:lnTo>
                      <a:pt x="33" y="172"/>
                    </a:lnTo>
                    <a:lnTo>
                      <a:pt x="30" y="171"/>
                    </a:lnTo>
                    <a:lnTo>
                      <a:pt x="33" y="171"/>
                    </a:lnTo>
                    <a:lnTo>
                      <a:pt x="33" y="170"/>
                    </a:lnTo>
                    <a:lnTo>
                      <a:pt x="29" y="170"/>
                    </a:lnTo>
                    <a:lnTo>
                      <a:pt x="26" y="167"/>
                    </a:lnTo>
                    <a:lnTo>
                      <a:pt x="26" y="167"/>
                    </a:lnTo>
                    <a:lnTo>
                      <a:pt x="26" y="167"/>
                    </a:lnTo>
                    <a:lnTo>
                      <a:pt x="26" y="167"/>
                    </a:lnTo>
                    <a:lnTo>
                      <a:pt x="26" y="167"/>
                    </a:lnTo>
                    <a:lnTo>
                      <a:pt x="26" y="167"/>
                    </a:lnTo>
                    <a:lnTo>
                      <a:pt x="26" y="167"/>
                    </a:lnTo>
                    <a:close/>
                    <a:moveTo>
                      <a:pt x="51" y="232"/>
                    </a:moveTo>
                    <a:lnTo>
                      <a:pt x="51" y="228"/>
                    </a:lnTo>
                    <a:lnTo>
                      <a:pt x="50" y="231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lnTo>
                      <a:pt x="51" y="232"/>
                    </a:lnTo>
                    <a:close/>
                    <a:moveTo>
                      <a:pt x="21" y="324"/>
                    </a:moveTo>
                    <a:lnTo>
                      <a:pt x="21" y="325"/>
                    </a:lnTo>
                    <a:lnTo>
                      <a:pt x="24" y="327"/>
                    </a:lnTo>
                    <a:lnTo>
                      <a:pt x="25" y="327"/>
                    </a:lnTo>
                    <a:lnTo>
                      <a:pt x="25" y="325"/>
                    </a:lnTo>
                    <a:lnTo>
                      <a:pt x="25" y="324"/>
                    </a:lnTo>
                    <a:lnTo>
                      <a:pt x="24" y="321"/>
                    </a:lnTo>
                    <a:lnTo>
                      <a:pt x="21" y="324"/>
                    </a:lnTo>
                    <a:lnTo>
                      <a:pt x="21" y="324"/>
                    </a:lnTo>
                    <a:lnTo>
                      <a:pt x="21" y="324"/>
                    </a:lnTo>
                    <a:lnTo>
                      <a:pt x="21" y="324"/>
                    </a:lnTo>
                    <a:lnTo>
                      <a:pt x="21" y="324"/>
                    </a:lnTo>
                    <a:lnTo>
                      <a:pt x="21" y="324"/>
                    </a:lnTo>
                    <a:lnTo>
                      <a:pt x="21" y="324"/>
                    </a:lnTo>
                    <a:close/>
                    <a:moveTo>
                      <a:pt x="25" y="277"/>
                    </a:moveTo>
                    <a:lnTo>
                      <a:pt x="25" y="285"/>
                    </a:lnTo>
                    <a:lnTo>
                      <a:pt x="25" y="288"/>
                    </a:lnTo>
                    <a:lnTo>
                      <a:pt x="25" y="290"/>
                    </a:lnTo>
                    <a:lnTo>
                      <a:pt x="26" y="297"/>
                    </a:lnTo>
                    <a:lnTo>
                      <a:pt x="26" y="294"/>
                    </a:lnTo>
                    <a:lnTo>
                      <a:pt x="29" y="293"/>
                    </a:lnTo>
                    <a:lnTo>
                      <a:pt x="29" y="290"/>
                    </a:lnTo>
                    <a:lnTo>
                      <a:pt x="29" y="288"/>
                    </a:lnTo>
                    <a:lnTo>
                      <a:pt x="26" y="284"/>
                    </a:lnTo>
                    <a:lnTo>
                      <a:pt x="29" y="280"/>
                    </a:lnTo>
                    <a:lnTo>
                      <a:pt x="29" y="277"/>
                    </a:lnTo>
                    <a:lnTo>
                      <a:pt x="26" y="277"/>
                    </a:lnTo>
                    <a:lnTo>
                      <a:pt x="29" y="273"/>
                    </a:lnTo>
                    <a:lnTo>
                      <a:pt x="29" y="272"/>
                    </a:lnTo>
                    <a:lnTo>
                      <a:pt x="26" y="276"/>
                    </a:lnTo>
                    <a:lnTo>
                      <a:pt x="25" y="277"/>
                    </a:lnTo>
                    <a:lnTo>
                      <a:pt x="25" y="277"/>
                    </a:lnTo>
                    <a:lnTo>
                      <a:pt x="25" y="277"/>
                    </a:lnTo>
                    <a:lnTo>
                      <a:pt x="25" y="277"/>
                    </a:lnTo>
                    <a:lnTo>
                      <a:pt x="25" y="277"/>
                    </a:lnTo>
                    <a:lnTo>
                      <a:pt x="25" y="277"/>
                    </a:lnTo>
                    <a:lnTo>
                      <a:pt x="25" y="277"/>
                    </a:lnTo>
                    <a:close/>
                    <a:moveTo>
                      <a:pt x="24" y="302"/>
                    </a:moveTo>
                    <a:lnTo>
                      <a:pt x="24" y="306"/>
                    </a:lnTo>
                    <a:lnTo>
                      <a:pt x="26" y="308"/>
                    </a:lnTo>
                    <a:lnTo>
                      <a:pt x="25" y="306"/>
                    </a:lnTo>
                    <a:lnTo>
                      <a:pt x="26" y="306"/>
                    </a:lnTo>
                    <a:lnTo>
                      <a:pt x="26" y="302"/>
                    </a:lnTo>
                    <a:lnTo>
                      <a:pt x="26" y="298"/>
                    </a:lnTo>
                    <a:lnTo>
                      <a:pt x="26" y="297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4" y="302"/>
                    </a:lnTo>
                    <a:lnTo>
                      <a:pt x="24" y="302"/>
                    </a:lnTo>
                    <a:lnTo>
                      <a:pt x="24" y="302"/>
                    </a:lnTo>
                    <a:lnTo>
                      <a:pt x="24" y="302"/>
                    </a:lnTo>
                    <a:lnTo>
                      <a:pt x="24" y="302"/>
                    </a:lnTo>
                    <a:lnTo>
                      <a:pt x="24" y="302"/>
                    </a:lnTo>
                    <a:close/>
                    <a:moveTo>
                      <a:pt x="134" y="127"/>
                    </a:moveTo>
                    <a:lnTo>
                      <a:pt x="131" y="130"/>
                    </a:lnTo>
                    <a:lnTo>
                      <a:pt x="127" y="130"/>
                    </a:lnTo>
                    <a:lnTo>
                      <a:pt x="126" y="130"/>
                    </a:lnTo>
                    <a:lnTo>
                      <a:pt x="124" y="130"/>
                    </a:lnTo>
                    <a:lnTo>
                      <a:pt x="124" y="127"/>
                    </a:lnTo>
                    <a:lnTo>
                      <a:pt x="124" y="126"/>
                    </a:lnTo>
                    <a:lnTo>
                      <a:pt x="122" y="124"/>
                    </a:lnTo>
                    <a:lnTo>
                      <a:pt x="120" y="123"/>
                    </a:lnTo>
                    <a:lnTo>
                      <a:pt x="120" y="122"/>
                    </a:lnTo>
                    <a:lnTo>
                      <a:pt x="120" y="119"/>
                    </a:lnTo>
                    <a:lnTo>
                      <a:pt x="120" y="118"/>
                    </a:lnTo>
                    <a:lnTo>
                      <a:pt x="114" y="118"/>
                    </a:lnTo>
                    <a:lnTo>
                      <a:pt x="109" y="118"/>
                    </a:lnTo>
                    <a:lnTo>
                      <a:pt x="107" y="118"/>
                    </a:lnTo>
                    <a:lnTo>
                      <a:pt x="107" y="115"/>
                    </a:lnTo>
                    <a:lnTo>
                      <a:pt x="109" y="110"/>
                    </a:lnTo>
                    <a:lnTo>
                      <a:pt x="109" y="106"/>
                    </a:lnTo>
                    <a:lnTo>
                      <a:pt x="109" y="105"/>
                    </a:lnTo>
                    <a:lnTo>
                      <a:pt x="110" y="102"/>
                    </a:lnTo>
                    <a:lnTo>
                      <a:pt x="109" y="101"/>
                    </a:lnTo>
                    <a:lnTo>
                      <a:pt x="105" y="99"/>
                    </a:lnTo>
                    <a:lnTo>
                      <a:pt x="101" y="99"/>
                    </a:lnTo>
                    <a:lnTo>
                      <a:pt x="101" y="97"/>
                    </a:lnTo>
                    <a:lnTo>
                      <a:pt x="99" y="93"/>
                    </a:lnTo>
                    <a:lnTo>
                      <a:pt x="97" y="91"/>
                    </a:lnTo>
                    <a:lnTo>
                      <a:pt x="97" y="89"/>
                    </a:lnTo>
                    <a:lnTo>
                      <a:pt x="95" y="86"/>
                    </a:lnTo>
                    <a:lnTo>
                      <a:pt x="95" y="83"/>
                    </a:lnTo>
                    <a:lnTo>
                      <a:pt x="97" y="79"/>
                    </a:lnTo>
                    <a:lnTo>
                      <a:pt x="94" y="82"/>
                    </a:lnTo>
                    <a:lnTo>
                      <a:pt x="91" y="82"/>
                    </a:lnTo>
                    <a:lnTo>
                      <a:pt x="87" y="82"/>
                    </a:lnTo>
                    <a:lnTo>
                      <a:pt x="86" y="82"/>
                    </a:lnTo>
                    <a:lnTo>
                      <a:pt x="82" y="83"/>
                    </a:lnTo>
                    <a:lnTo>
                      <a:pt x="78" y="86"/>
                    </a:lnTo>
                    <a:lnTo>
                      <a:pt x="78" y="83"/>
                    </a:lnTo>
                    <a:lnTo>
                      <a:pt x="78" y="82"/>
                    </a:lnTo>
                    <a:lnTo>
                      <a:pt x="78" y="78"/>
                    </a:lnTo>
                    <a:lnTo>
                      <a:pt x="78" y="75"/>
                    </a:lnTo>
                    <a:lnTo>
                      <a:pt x="77" y="74"/>
                    </a:lnTo>
                    <a:lnTo>
                      <a:pt x="74" y="73"/>
                    </a:lnTo>
                    <a:lnTo>
                      <a:pt x="74" y="69"/>
                    </a:lnTo>
                    <a:lnTo>
                      <a:pt x="78" y="69"/>
                    </a:lnTo>
                    <a:lnTo>
                      <a:pt x="77" y="65"/>
                    </a:lnTo>
                    <a:lnTo>
                      <a:pt x="78" y="61"/>
                    </a:lnTo>
                    <a:lnTo>
                      <a:pt x="81" y="61"/>
                    </a:lnTo>
                    <a:lnTo>
                      <a:pt x="81" y="58"/>
                    </a:lnTo>
                    <a:lnTo>
                      <a:pt x="82" y="55"/>
                    </a:lnTo>
                    <a:lnTo>
                      <a:pt x="83" y="55"/>
                    </a:lnTo>
                    <a:lnTo>
                      <a:pt x="83" y="53"/>
                    </a:lnTo>
                    <a:lnTo>
                      <a:pt x="83" y="51"/>
                    </a:lnTo>
                    <a:lnTo>
                      <a:pt x="86" y="49"/>
                    </a:lnTo>
                    <a:lnTo>
                      <a:pt x="87" y="49"/>
                    </a:lnTo>
                    <a:lnTo>
                      <a:pt x="90" y="49"/>
                    </a:lnTo>
                    <a:lnTo>
                      <a:pt x="87" y="47"/>
                    </a:lnTo>
                    <a:lnTo>
                      <a:pt x="86" y="45"/>
                    </a:lnTo>
                    <a:lnTo>
                      <a:pt x="87" y="45"/>
                    </a:lnTo>
                    <a:lnTo>
                      <a:pt x="87" y="43"/>
                    </a:lnTo>
                    <a:lnTo>
                      <a:pt x="87" y="39"/>
                    </a:lnTo>
                    <a:lnTo>
                      <a:pt x="86" y="29"/>
                    </a:lnTo>
                    <a:lnTo>
                      <a:pt x="83" y="21"/>
                    </a:lnTo>
                    <a:lnTo>
                      <a:pt x="82" y="18"/>
                    </a:lnTo>
                    <a:lnTo>
                      <a:pt x="78" y="17"/>
                    </a:lnTo>
                    <a:lnTo>
                      <a:pt x="77" y="18"/>
                    </a:lnTo>
                    <a:lnTo>
                      <a:pt x="73" y="12"/>
                    </a:lnTo>
                    <a:lnTo>
                      <a:pt x="73" y="9"/>
                    </a:lnTo>
                    <a:lnTo>
                      <a:pt x="70" y="8"/>
                    </a:lnTo>
                    <a:lnTo>
                      <a:pt x="67" y="4"/>
                    </a:lnTo>
                    <a:lnTo>
                      <a:pt x="61" y="0"/>
                    </a:lnTo>
                    <a:lnTo>
                      <a:pt x="61" y="5"/>
                    </a:lnTo>
                    <a:lnTo>
                      <a:pt x="59" y="8"/>
                    </a:lnTo>
                    <a:lnTo>
                      <a:pt x="59" y="9"/>
                    </a:lnTo>
                    <a:lnTo>
                      <a:pt x="61" y="12"/>
                    </a:lnTo>
                    <a:lnTo>
                      <a:pt x="57" y="16"/>
                    </a:lnTo>
                    <a:lnTo>
                      <a:pt x="55" y="18"/>
                    </a:lnTo>
                    <a:lnTo>
                      <a:pt x="57" y="21"/>
                    </a:lnTo>
                    <a:lnTo>
                      <a:pt x="59" y="25"/>
                    </a:lnTo>
                    <a:lnTo>
                      <a:pt x="61" y="26"/>
                    </a:lnTo>
                    <a:lnTo>
                      <a:pt x="57" y="26"/>
                    </a:lnTo>
                    <a:lnTo>
                      <a:pt x="55" y="25"/>
                    </a:lnTo>
                    <a:lnTo>
                      <a:pt x="55" y="22"/>
                    </a:lnTo>
                    <a:lnTo>
                      <a:pt x="53" y="22"/>
                    </a:lnTo>
                    <a:lnTo>
                      <a:pt x="46" y="25"/>
                    </a:lnTo>
                    <a:lnTo>
                      <a:pt x="42" y="26"/>
                    </a:lnTo>
                    <a:lnTo>
                      <a:pt x="39" y="29"/>
                    </a:lnTo>
                    <a:lnTo>
                      <a:pt x="38" y="30"/>
                    </a:lnTo>
                    <a:lnTo>
                      <a:pt x="37" y="31"/>
                    </a:lnTo>
                    <a:lnTo>
                      <a:pt x="37" y="34"/>
                    </a:lnTo>
                    <a:lnTo>
                      <a:pt x="34" y="34"/>
                    </a:lnTo>
                    <a:lnTo>
                      <a:pt x="33" y="34"/>
                    </a:lnTo>
                    <a:lnTo>
                      <a:pt x="30" y="35"/>
                    </a:lnTo>
                    <a:lnTo>
                      <a:pt x="30" y="39"/>
                    </a:lnTo>
                    <a:lnTo>
                      <a:pt x="30" y="42"/>
                    </a:lnTo>
                    <a:lnTo>
                      <a:pt x="33" y="45"/>
                    </a:lnTo>
                    <a:lnTo>
                      <a:pt x="33" y="49"/>
                    </a:lnTo>
                    <a:lnTo>
                      <a:pt x="30" y="53"/>
                    </a:lnTo>
                    <a:lnTo>
                      <a:pt x="29" y="55"/>
                    </a:lnTo>
                    <a:lnTo>
                      <a:pt x="26" y="58"/>
                    </a:lnTo>
                    <a:lnTo>
                      <a:pt x="26" y="61"/>
                    </a:lnTo>
                    <a:lnTo>
                      <a:pt x="29" y="65"/>
                    </a:lnTo>
                    <a:lnTo>
                      <a:pt x="26" y="75"/>
                    </a:lnTo>
                    <a:lnTo>
                      <a:pt x="24" y="86"/>
                    </a:lnTo>
                    <a:lnTo>
                      <a:pt x="16" y="83"/>
                    </a:lnTo>
                    <a:lnTo>
                      <a:pt x="13" y="83"/>
                    </a:lnTo>
                    <a:lnTo>
                      <a:pt x="12" y="83"/>
                    </a:lnTo>
                    <a:lnTo>
                      <a:pt x="9" y="83"/>
                    </a:lnTo>
                    <a:lnTo>
                      <a:pt x="13" y="95"/>
                    </a:lnTo>
                    <a:lnTo>
                      <a:pt x="13" y="99"/>
                    </a:lnTo>
                    <a:lnTo>
                      <a:pt x="12" y="101"/>
                    </a:lnTo>
                    <a:lnTo>
                      <a:pt x="9" y="101"/>
                    </a:lnTo>
                    <a:lnTo>
                      <a:pt x="9" y="106"/>
                    </a:lnTo>
                    <a:lnTo>
                      <a:pt x="12" y="112"/>
                    </a:lnTo>
                    <a:lnTo>
                      <a:pt x="13" y="114"/>
                    </a:lnTo>
                    <a:lnTo>
                      <a:pt x="12" y="115"/>
                    </a:lnTo>
                    <a:lnTo>
                      <a:pt x="9" y="115"/>
                    </a:lnTo>
                    <a:lnTo>
                      <a:pt x="9" y="119"/>
                    </a:lnTo>
                    <a:lnTo>
                      <a:pt x="6" y="115"/>
                    </a:lnTo>
                    <a:lnTo>
                      <a:pt x="4" y="119"/>
                    </a:lnTo>
                    <a:lnTo>
                      <a:pt x="2" y="11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0" y="136"/>
                    </a:lnTo>
                    <a:lnTo>
                      <a:pt x="1" y="139"/>
                    </a:lnTo>
                    <a:lnTo>
                      <a:pt x="2" y="140"/>
                    </a:lnTo>
                    <a:lnTo>
                      <a:pt x="4" y="144"/>
                    </a:lnTo>
                    <a:lnTo>
                      <a:pt x="8" y="146"/>
                    </a:lnTo>
                    <a:lnTo>
                      <a:pt x="9" y="150"/>
                    </a:lnTo>
                    <a:lnTo>
                      <a:pt x="9" y="148"/>
                    </a:lnTo>
                    <a:lnTo>
                      <a:pt x="9" y="144"/>
                    </a:lnTo>
                    <a:lnTo>
                      <a:pt x="12" y="148"/>
                    </a:lnTo>
                    <a:lnTo>
                      <a:pt x="12" y="150"/>
                    </a:lnTo>
                    <a:lnTo>
                      <a:pt x="12" y="152"/>
                    </a:lnTo>
                    <a:lnTo>
                      <a:pt x="13" y="154"/>
                    </a:lnTo>
                    <a:lnTo>
                      <a:pt x="14" y="152"/>
                    </a:lnTo>
                    <a:lnTo>
                      <a:pt x="17" y="152"/>
                    </a:lnTo>
                    <a:lnTo>
                      <a:pt x="16" y="156"/>
                    </a:lnTo>
                    <a:lnTo>
                      <a:pt x="17" y="158"/>
                    </a:lnTo>
                    <a:lnTo>
                      <a:pt x="17" y="156"/>
                    </a:lnTo>
                    <a:lnTo>
                      <a:pt x="20" y="159"/>
                    </a:lnTo>
                    <a:lnTo>
                      <a:pt x="17" y="154"/>
                    </a:lnTo>
                    <a:lnTo>
                      <a:pt x="20" y="154"/>
                    </a:lnTo>
                    <a:lnTo>
                      <a:pt x="21" y="156"/>
                    </a:lnTo>
                    <a:lnTo>
                      <a:pt x="24" y="158"/>
                    </a:lnTo>
                    <a:lnTo>
                      <a:pt x="25" y="158"/>
                    </a:lnTo>
                    <a:lnTo>
                      <a:pt x="25" y="159"/>
                    </a:lnTo>
                    <a:lnTo>
                      <a:pt x="29" y="162"/>
                    </a:lnTo>
                    <a:lnTo>
                      <a:pt x="29" y="163"/>
                    </a:lnTo>
                    <a:lnTo>
                      <a:pt x="30" y="166"/>
                    </a:lnTo>
                    <a:lnTo>
                      <a:pt x="33" y="167"/>
                    </a:lnTo>
                    <a:lnTo>
                      <a:pt x="34" y="171"/>
                    </a:lnTo>
                    <a:lnTo>
                      <a:pt x="34" y="175"/>
                    </a:lnTo>
                    <a:lnTo>
                      <a:pt x="34" y="176"/>
                    </a:lnTo>
                    <a:lnTo>
                      <a:pt x="38" y="179"/>
                    </a:lnTo>
                    <a:lnTo>
                      <a:pt x="37" y="179"/>
                    </a:lnTo>
                    <a:lnTo>
                      <a:pt x="38" y="183"/>
                    </a:lnTo>
                    <a:lnTo>
                      <a:pt x="39" y="187"/>
                    </a:lnTo>
                    <a:lnTo>
                      <a:pt x="42" y="189"/>
                    </a:lnTo>
                    <a:lnTo>
                      <a:pt x="43" y="196"/>
                    </a:lnTo>
                    <a:lnTo>
                      <a:pt x="46" y="201"/>
                    </a:lnTo>
                    <a:lnTo>
                      <a:pt x="46" y="203"/>
                    </a:lnTo>
                    <a:lnTo>
                      <a:pt x="46" y="205"/>
                    </a:lnTo>
                    <a:lnTo>
                      <a:pt x="43" y="209"/>
                    </a:lnTo>
                    <a:lnTo>
                      <a:pt x="43" y="213"/>
                    </a:lnTo>
                    <a:lnTo>
                      <a:pt x="42" y="223"/>
                    </a:lnTo>
                    <a:lnTo>
                      <a:pt x="42" y="227"/>
                    </a:lnTo>
                    <a:lnTo>
                      <a:pt x="43" y="228"/>
                    </a:lnTo>
                    <a:lnTo>
                      <a:pt x="47" y="224"/>
                    </a:lnTo>
                    <a:lnTo>
                      <a:pt x="50" y="220"/>
                    </a:lnTo>
                    <a:lnTo>
                      <a:pt x="50" y="224"/>
                    </a:lnTo>
                    <a:lnTo>
                      <a:pt x="47" y="228"/>
                    </a:lnTo>
                    <a:lnTo>
                      <a:pt x="50" y="228"/>
                    </a:lnTo>
                    <a:lnTo>
                      <a:pt x="51" y="224"/>
                    </a:lnTo>
                    <a:lnTo>
                      <a:pt x="51" y="227"/>
                    </a:lnTo>
                    <a:lnTo>
                      <a:pt x="55" y="224"/>
                    </a:lnTo>
                    <a:lnTo>
                      <a:pt x="53" y="228"/>
                    </a:lnTo>
                    <a:lnTo>
                      <a:pt x="53" y="232"/>
                    </a:lnTo>
                    <a:lnTo>
                      <a:pt x="55" y="232"/>
                    </a:lnTo>
                    <a:lnTo>
                      <a:pt x="55" y="231"/>
                    </a:lnTo>
                    <a:lnTo>
                      <a:pt x="57" y="227"/>
                    </a:lnTo>
                    <a:lnTo>
                      <a:pt x="57" y="228"/>
                    </a:lnTo>
                    <a:lnTo>
                      <a:pt x="59" y="232"/>
                    </a:lnTo>
                    <a:lnTo>
                      <a:pt x="59" y="231"/>
                    </a:lnTo>
                    <a:lnTo>
                      <a:pt x="59" y="228"/>
                    </a:lnTo>
                    <a:lnTo>
                      <a:pt x="61" y="227"/>
                    </a:lnTo>
                    <a:lnTo>
                      <a:pt x="61" y="231"/>
                    </a:lnTo>
                    <a:lnTo>
                      <a:pt x="61" y="232"/>
                    </a:lnTo>
                    <a:lnTo>
                      <a:pt x="61" y="233"/>
                    </a:lnTo>
                    <a:lnTo>
                      <a:pt x="63" y="232"/>
                    </a:lnTo>
                    <a:lnTo>
                      <a:pt x="65" y="231"/>
                    </a:lnTo>
                    <a:lnTo>
                      <a:pt x="67" y="224"/>
                    </a:lnTo>
                    <a:lnTo>
                      <a:pt x="69" y="224"/>
                    </a:lnTo>
                    <a:lnTo>
                      <a:pt x="70" y="224"/>
                    </a:lnTo>
                    <a:lnTo>
                      <a:pt x="70" y="223"/>
                    </a:lnTo>
                    <a:lnTo>
                      <a:pt x="70" y="220"/>
                    </a:lnTo>
                    <a:lnTo>
                      <a:pt x="73" y="223"/>
                    </a:lnTo>
                    <a:lnTo>
                      <a:pt x="74" y="223"/>
                    </a:lnTo>
                    <a:lnTo>
                      <a:pt x="74" y="220"/>
                    </a:lnTo>
                    <a:lnTo>
                      <a:pt x="74" y="219"/>
                    </a:lnTo>
                    <a:lnTo>
                      <a:pt x="73" y="215"/>
                    </a:lnTo>
                    <a:lnTo>
                      <a:pt x="74" y="216"/>
                    </a:lnTo>
                    <a:lnTo>
                      <a:pt x="78" y="219"/>
                    </a:lnTo>
                    <a:lnTo>
                      <a:pt x="81" y="216"/>
                    </a:lnTo>
                    <a:lnTo>
                      <a:pt x="82" y="215"/>
                    </a:lnTo>
                    <a:lnTo>
                      <a:pt x="82" y="211"/>
                    </a:lnTo>
                    <a:lnTo>
                      <a:pt x="82" y="207"/>
                    </a:lnTo>
                    <a:lnTo>
                      <a:pt x="82" y="201"/>
                    </a:lnTo>
                    <a:lnTo>
                      <a:pt x="86" y="205"/>
                    </a:lnTo>
                    <a:lnTo>
                      <a:pt x="86" y="207"/>
                    </a:lnTo>
                    <a:lnTo>
                      <a:pt x="87" y="207"/>
                    </a:lnTo>
                    <a:lnTo>
                      <a:pt x="90" y="213"/>
                    </a:lnTo>
                    <a:lnTo>
                      <a:pt x="91" y="219"/>
                    </a:lnTo>
                    <a:lnTo>
                      <a:pt x="95" y="219"/>
                    </a:lnTo>
                    <a:lnTo>
                      <a:pt x="95" y="220"/>
                    </a:lnTo>
                    <a:lnTo>
                      <a:pt x="97" y="224"/>
                    </a:lnTo>
                    <a:lnTo>
                      <a:pt x="97" y="228"/>
                    </a:lnTo>
                    <a:lnTo>
                      <a:pt x="99" y="232"/>
                    </a:lnTo>
                    <a:lnTo>
                      <a:pt x="101" y="241"/>
                    </a:lnTo>
                    <a:lnTo>
                      <a:pt x="103" y="251"/>
                    </a:lnTo>
                    <a:lnTo>
                      <a:pt x="105" y="251"/>
                    </a:lnTo>
                    <a:lnTo>
                      <a:pt x="105" y="253"/>
                    </a:lnTo>
                    <a:lnTo>
                      <a:pt x="105" y="254"/>
                    </a:lnTo>
                    <a:lnTo>
                      <a:pt x="109" y="262"/>
                    </a:lnTo>
                    <a:lnTo>
                      <a:pt x="109" y="268"/>
                    </a:lnTo>
                    <a:lnTo>
                      <a:pt x="109" y="270"/>
                    </a:lnTo>
                    <a:lnTo>
                      <a:pt x="109" y="272"/>
                    </a:lnTo>
                    <a:lnTo>
                      <a:pt x="110" y="268"/>
                    </a:lnTo>
                    <a:lnTo>
                      <a:pt x="113" y="272"/>
                    </a:lnTo>
                    <a:lnTo>
                      <a:pt x="117" y="280"/>
                    </a:lnTo>
                    <a:lnTo>
                      <a:pt x="118" y="288"/>
                    </a:lnTo>
                    <a:lnTo>
                      <a:pt x="118" y="290"/>
                    </a:lnTo>
                    <a:lnTo>
                      <a:pt x="120" y="290"/>
                    </a:lnTo>
                    <a:lnTo>
                      <a:pt x="118" y="293"/>
                    </a:lnTo>
                    <a:lnTo>
                      <a:pt x="120" y="294"/>
                    </a:lnTo>
                    <a:lnTo>
                      <a:pt x="118" y="294"/>
                    </a:lnTo>
                    <a:lnTo>
                      <a:pt x="118" y="297"/>
                    </a:lnTo>
                    <a:lnTo>
                      <a:pt x="120" y="297"/>
                    </a:lnTo>
                    <a:lnTo>
                      <a:pt x="120" y="298"/>
                    </a:lnTo>
                    <a:lnTo>
                      <a:pt x="120" y="301"/>
                    </a:lnTo>
                    <a:lnTo>
                      <a:pt x="120" y="302"/>
                    </a:lnTo>
                    <a:lnTo>
                      <a:pt x="120" y="304"/>
                    </a:lnTo>
                    <a:lnTo>
                      <a:pt x="120" y="306"/>
                    </a:lnTo>
                    <a:lnTo>
                      <a:pt x="124" y="304"/>
                    </a:lnTo>
                    <a:lnTo>
                      <a:pt x="124" y="306"/>
                    </a:lnTo>
                    <a:lnTo>
                      <a:pt x="122" y="306"/>
                    </a:lnTo>
                    <a:lnTo>
                      <a:pt x="122" y="308"/>
                    </a:lnTo>
                    <a:lnTo>
                      <a:pt x="122" y="312"/>
                    </a:lnTo>
                    <a:lnTo>
                      <a:pt x="122" y="317"/>
                    </a:lnTo>
                    <a:lnTo>
                      <a:pt x="120" y="321"/>
                    </a:lnTo>
                    <a:lnTo>
                      <a:pt x="120" y="324"/>
                    </a:lnTo>
                    <a:lnTo>
                      <a:pt x="118" y="325"/>
                    </a:lnTo>
                    <a:lnTo>
                      <a:pt x="120" y="327"/>
                    </a:lnTo>
                    <a:lnTo>
                      <a:pt x="120" y="333"/>
                    </a:lnTo>
                    <a:lnTo>
                      <a:pt x="122" y="337"/>
                    </a:lnTo>
                    <a:lnTo>
                      <a:pt x="124" y="329"/>
                    </a:lnTo>
                    <a:lnTo>
                      <a:pt x="126" y="327"/>
                    </a:lnTo>
                    <a:lnTo>
                      <a:pt x="126" y="324"/>
                    </a:lnTo>
                    <a:lnTo>
                      <a:pt x="131" y="314"/>
                    </a:lnTo>
                    <a:lnTo>
                      <a:pt x="135" y="308"/>
                    </a:lnTo>
                    <a:lnTo>
                      <a:pt x="135" y="306"/>
                    </a:lnTo>
                    <a:lnTo>
                      <a:pt x="135" y="304"/>
                    </a:lnTo>
                    <a:lnTo>
                      <a:pt x="134" y="294"/>
                    </a:lnTo>
                    <a:lnTo>
                      <a:pt x="130" y="289"/>
                    </a:lnTo>
                    <a:lnTo>
                      <a:pt x="126" y="284"/>
                    </a:lnTo>
                    <a:lnTo>
                      <a:pt x="126" y="280"/>
                    </a:lnTo>
                    <a:lnTo>
                      <a:pt x="126" y="277"/>
                    </a:lnTo>
                    <a:lnTo>
                      <a:pt x="126" y="270"/>
                    </a:lnTo>
                    <a:lnTo>
                      <a:pt x="122" y="264"/>
                    </a:lnTo>
                    <a:lnTo>
                      <a:pt x="117" y="257"/>
                    </a:lnTo>
                    <a:lnTo>
                      <a:pt x="110" y="251"/>
                    </a:lnTo>
                    <a:lnTo>
                      <a:pt x="109" y="247"/>
                    </a:lnTo>
                    <a:lnTo>
                      <a:pt x="109" y="244"/>
                    </a:lnTo>
                    <a:lnTo>
                      <a:pt x="109" y="241"/>
                    </a:lnTo>
                    <a:lnTo>
                      <a:pt x="110" y="241"/>
                    </a:lnTo>
                    <a:lnTo>
                      <a:pt x="110" y="240"/>
                    </a:lnTo>
                    <a:lnTo>
                      <a:pt x="113" y="240"/>
                    </a:lnTo>
                    <a:lnTo>
                      <a:pt x="113" y="237"/>
                    </a:lnTo>
                    <a:lnTo>
                      <a:pt x="113" y="231"/>
                    </a:lnTo>
                    <a:lnTo>
                      <a:pt x="113" y="228"/>
                    </a:lnTo>
                    <a:lnTo>
                      <a:pt x="113" y="227"/>
                    </a:lnTo>
                    <a:lnTo>
                      <a:pt x="114" y="227"/>
                    </a:lnTo>
                    <a:lnTo>
                      <a:pt x="117" y="223"/>
                    </a:lnTo>
                    <a:lnTo>
                      <a:pt x="117" y="220"/>
                    </a:lnTo>
                    <a:lnTo>
                      <a:pt x="114" y="223"/>
                    </a:lnTo>
                    <a:lnTo>
                      <a:pt x="110" y="219"/>
                    </a:lnTo>
                    <a:lnTo>
                      <a:pt x="109" y="213"/>
                    </a:lnTo>
                    <a:lnTo>
                      <a:pt x="107" y="207"/>
                    </a:lnTo>
                    <a:lnTo>
                      <a:pt x="103" y="203"/>
                    </a:lnTo>
                    <a:lnTo>
                      <a:pt x="97" y="200"/>
                    </a:lnTo>
                    <a:lnTo>
                      <a:pt x="95" y="196"/>
                    </a:lnTo>
                    <a:lnTo>
                      <a:pt x="95" y="192"/>
                    </a:lnTo>
                    <a:lnTo>
                      <a:pt x="94" y="189"/>
                    </a:lnTo>
                    <a:lnTo>
                      <a:pt x="94" y="188"/>
                    </a:lnTo>
                    <a:lnTo>
                      <a:pt x="91" y="187"/>
                    </a:lnTo>
                    <a:lnTo>
                      <a:pt x="90" y="187"/>
                    </a:lnTo>
                    <a:lnTo>
                      <a:pt x="90" y="184"/>
                    </a:lnTo>
                    <a:lnTo>
                      <a:pt x="87" y="180"/>
                    </a:lnTo>
                    <a:lnTo>
                      <a:pt x="90" y="183"/>
                    </a:lnTo>
                    <a:lnTo>
                      <a:pt x="94" y="180"/>
                    </a:lnTo>
                    <a:lnTo>
                      <a:pt x="94" y="179"/>
                    </a:lnTo>
                    <a:lnTo>
                      <a:pt x="91" y="175"/>
                    </a:lnTo>
                    <a:lnTo>
                      <a:pt x="94" y="170"/>
                    </a:lnTo>
                    <a:lnTo>
                      <a:pt x="91" y="167"/>
                    </a:lnTo>
                    <a:lnTo>
                      <a:pt x="94" y="162"/>
                    </a:lnTo>
                    <a:lnTo>
                      <a:pt x="95" y="159"/>
                    </a:lnTo>
                    <a:lnTo>
                      <a:pt x="103" y="162"/>
                    </a:lnTo>
                    <a:lnTo>
                      <a:pt x="105" y="159"/>
                    </a:lnTo>
                    <a:lnTo>
                      <a:pt x="109" y="159"/>
                    </a:lnTo>
                    <a:lnTo>
                      <a:pt x="110" y="158"/>
                    </a:lnTo>
                    <a:lnTo>
                      <a:pt x="110" y="156"/>
                    </a:lnTo>
                    <a:lnTo>
                      <a:pt x="110" y="154"/>
                    </a:lnTo>
                    <a:lnTo>
                      <a:pt x="113" y="154"/>
                    </a:lnTo>
                    <a:lnTo>
                      <a:pt x="117" y="154"/>
                    </a:lnTo>
                    <a:lnTo>
                      <a:pt x="118" y="152"/>
                    </a:lnTo>
                    <a:lnTo>
                      <a:pt x="117" y="150"/>
                    </a:lnTo>
                    <a:lnTo>
                      <a:pt x="122" y="148"/>
                    </a:lnTo>
                    <a:lnTo>
                      <a:pt x="123" y="148"/>
                    </a:lnTo>
                    <a:lnTo>
                      <a:pt x="124" y="148"/>
                    </a:lnTo>
                    <a:lnTo>
                      <a:pt x="126" y="150"/>
                    </a:lnTo>
                    <a:lnTo>
                      <a:pt x="126" y="146"/>
                    </a:lnTo>
                    <a:lnTo>
                      <a:pt x="126" y="144"/>
                    </a:lnTo>
                    <a:lnTo>
                      <a:pt x="127" y="143"/>
                    </a:lnTo>
                    <a:lnTo>
                      <a:pt x="131" y="140"/>
                    </a:lnTo>
                    <a:lnTo>
                      <a:pt x="134" y="139"/>
                    </a:lnTo>
                    <a:lnTo>
                      <a:pt x="131" y="139"/>
                    </a:lnTo>
                    <a:lnTo>
                      <a:pt x="131" y="136"/>
                    </a:lnTo>
                    <a:lnTo>
                      <a:pt x="134" y="132"/>
                    </a:lnTo>
                    <a:lnTo>
                      <a:pt x="138" y="130"/>
                    </a:lnTo>
                    <a:lnTo>
                      <a:pt x="139" y="127"/>
                    </a:lnTo>
                    <a:lnTo>
                      <a:pt x="139" y="123"/>
                    </a:lnTo>
                    <a:lnTo>
                      <a:pt x="134" y="127"/>
                    </a:lnTo>
                    <a:lnTo>
                      <a:pt x="134" y="127"/>
                    </a:lnTo>
                    <a:lnTo>
                      <a:pt x="134" y="127"/>
                    </a:lnTo>
                    <a:lnTo>
                      <a:pt x="134" y="127"/>
                    </a:lnTo>
                    <a:lnTo>
                      <a:pt x="134" y="127"/>
                    </a:lnTo>
                    <a:lnTo>
                      <a:pt x="134" y="127"/>
                    </a:lnTo>
                    <a:lnTo>
                      <a:pt x="134" y="127"/>
                    </a:lnTo>
                    <a:close/>
                    <a:moveTo>
                      <a:pt x="16" y="148"/>
                    </a:moveTo>
                    <a:lnTo>
                      <a:pt x="14" y="150"/>
                    </a:lnTo>
                    <a:lnTo>
                      <a:pt x="16" y="146"/>
                    </a:lnTo>
                    <a:lnTo>
                      <a:pt x="16" y="148"/>
                    </a:lnTo>
                    <a:lnTo>
                      <a:pt x="16" y="148"/>
                    </a:lnTo>
                    <a:lnTo>
                      <a:pt x="16" y="148"/>
                    </a:lnTo>
                    <a:lnTo>
                      <a:pt x="16" y="148"/>
                    </a:lnTo>
                    <a:lnTo>
                      <a:pt x="16" y="148"/>
                    </a:lnTo>
                    <a:lnTo>
                      <a:pt x="16" y="148"/>
                    </a:lnTo>
                    <a:lnTo>
                      <a:pt x="16" y="14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45">
                <a:extLst>
                  <a:ext uri="{FF2B5EF4-FFF2-40B4-BE49-F238E27FC236}">
                    <a16:creationId xmlns:a16="http://schemas.microsoft.com/office/drawing/2014/main" id="{D4D7C247-8D86-4F99-A086-CBF014EC4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53272" y="2762254"/>
                <a:ext cx="109538" cy="153988"/>
              </a:xfrm>
              <a:custGeom>
                <a:avLst/>
                <a:gdLst>
                  <a:gd name="T0" fmla="*/ 29 w 69"/>
                  <a:gd name="T1" fmla="*/ 97 h 97"/>
                  <a:gd name="T2" fmla="*/ 39 w 69"/>
                  <a:gd name="T3" fmla="*/ 93 h 97"/>
                  <a:gd name="T4" fmla="*/ 31 w 69"/>
                  <a:gd name="T5" fmla="*/ 93 h 97"/>
                  <a:gd name="T6" fmla="*/ 31 w 69"/>
                  <a:gd name="T7" fmla="*/ 93 h 97"/>
                  <a:gd name="T8" fmla="*/ 31 w 69"/>
                  <a:gd name="T9" fmla="*/ 93 h 97"/>
                  <a:gd name="T10" fmla="*/ 36 w 69"/>
                  <a:gd name="T11" fmla="*/ 72 h 97"/>
                  <a:gd name="T12" fmla="*/ 36 w 69"/>
                  <a:gd name="T13" fmla="*/ 74 h 97"/>
                  <a:gd name="T14" fmla="*/ 36 w 69"/>
                  <a:gd name="T15" fmla="*/ 74 h 97"/>
                  <a:gd name="T16" fmla="*/ 57 w 69"/>
                  <a:gd name="T17" fmla="*/ 45 h 97"/>
                  <a:gd name="T18" fmla="*/ 52 w 69"/>
                  <a:gd name="T19" fmla="*/ 32 h 97"/>
                  <a:gd name="T20" fmla="*/ 36 w 69"/>
                  <a:gd name="T21" fmla="*/ 13 h 97"/>
                  <a:gd name="T22" fmla="*/ 21 w 69"/>
                  <a:gd name="T23" fmla="*/ 1 h 97"/>
                  <a:gd name="T24" fmla="*/ 13 w 69"/>
                  <a:gd name="T25" fmla="*/ 5 h 97"/>
                  <a:gd name="T26" fmla="*/ 4 w 69"/>
                  <a:gd name="T27" fmla="*/ 8 h 97"/>
                  <a:gd name="T28" fmla="*/ 3 w 69"/>
                  <a:gd name="T29" fmla="*/ 15 h 97"/>
                  <a:gd name="T30" fmla="*/ 4 w 69"/>
                  <a:gd name="T31" fmla="*/ 21 h 97"/>
                  <a:gd name="T32" fmla="*/ 8 w 69"/>
                  <a:gd name="T33" fmla="*/ 27 h 97"/>
                  <a:gd name="T34" fmla="*/ 12 w 69"/>
                  <a:gd name="T35" fmla="*/ 28 h 97"/>
                  <a:gd name="T36" fmla="*/ 9 w 69"/>
                  <a:gd name="T37" fmla="*/ 31 h 97"/>
                  <a:gd name="T38" fmla="*/ 4 w 69"/>
                  <a:gd name="T39" fmla="*/ 28 h 97"/>
                  <a:gd name="T40" fmla="*/ 4 w 69"/>
                  <a:gd name="T41" fmla="*/ 35 h 97"/>
                  <a:gd name="T42" fmla="*/ 9 w 69"/>
                  <a:gd name="T43" fmla="*/ 36 h 97"/>
                  <a:gd name="T44" fmla="*/ 12 w 69"/>
                  <a:gd name="T45" fmla="*/ 40 h 97"/>
                  <a:gd name="T46" fmla="*/ 20 w 69"/>
                  <a:gd name="T47" fmla="*/ 45 h 97"/>
                  <a:gd name="T48" fmla="*/ 17 w 69"/>
                  <a:gd name="T49" fmla="*/ 52 h 97"/>
                  <a:gd name="T50" fmla="*/ 17 w 69"/>
                  <a:gd name="T51" fmla="*/ 55 h 97"/>
                  <a:gd name="T52" fmla="*/ 20 w 69"/>
                  <a:gd name="T53" fmla="*/ 63 h 97"/>
                  <a:gd name="T54" fmla="*/ 21 w 69"/>
                  <a:gd name="T55" fmla="*/ 68 h 97"/>
                  <a:gd name="T56" fmla="*/ 23 w 69"/>
                  <a:gd name="T57" fmla="*/ 72 h 97"/>
                  <a:gd name="T58" fmla="*/ 25 w 69"/>
                  <a:gd name="T59" fmla="*/ 74 h 97"/>
                  <a:gd name="T60" fmla="*/ 29 w 69"/>
                  <a:gd name="T61" fmla="*/ 72 h 97"/>
                  <a:gd name="T62" fmla="*/ 35 w 69"/>
                  <a:gd name="T63" fmla="*/ 68 h 97"/>
                  <a:gd name="T64" fmla="*/ 40 w 69"/>
                  <a:gd name="T65" fmla="*/ 72 h 97"/>
                  <a:gd name="T66" fmla="*/ 39 w 69"/>
                  <a:gd name="T67" fmla="*/ 66 h 97"/>
                  <a:gd name="T68" fmla="*/ 44 w 69"/>
                  <a:gd name="T69" fmla="*/ 65 h 97"/>
                  <a:gd name="T70" fmla="*/ 48 w 69"/>
                  <a:gd name="T71" fmla="*/ 66 h 97"/>
                  <a:gd name="T72" fmla="*/ 52 w 69"/>
                  <a:gd name="T73" fmla="*/ 65 h 97"/>
                  <a:gd name="T74" fmla="*/ 52 w 69"/>
                  <a:gd name="T75" fmla="*/ 61 h 97"/>
                  <a:gd name="T76" fmla="*/ 57 w 69"/>
                  <a:gd name="T77" fmla="*/ 65 h 97"/>
                  <a:gd name="T78" fmla="*/ 61 w 69"/>
                  <a:gd name="T79" fmla="*/ 55 h 97"/>
                  <a:gd name="T80" fmla="*/ 57 w 69"/>
                  <a:gd name="T81" fmla="*/ 45 h 97"/>
                  <a:gd name="T82" fmla="*/ 57 w 69"/>
                  <a:gd name="T83" fmla="*/ 45 h 97"/>
                  <a:gd name="T84" fmla="*/ 57 w 69"/>
                  <a:gd name="T85" fmla="*/ 45 h 97"/>
                  <a:gd name="T86" fmla="*/ 69 w 69"/>
                  <a:gd name="T87" fmla="*/ 76 h 97"/>
                  <a:gd name="T88" fmla="*/ 67 w 69"/>
                  <a:gd name="T89" fmla="*/ 72 h 97"/>
                  <a:gd name="T90" fmla="*/ 67 w 69"/>
                  <a:gd name="T91" fmla="*/ 72 h 97"/>
                  <a:gd name="T92" fmla="*/ 67 w 69"/>
                  <a:gd name="T93" fmla="*/ 72 h 97"/>
                  <a:gd name="T94" fmla="*/ 8 w 69"/>
                  <a:gd name="T95" fmla="*/ 28 h 97"/>
                  <a:gd name="T96" fmla="*/ 7 w 69"/>
                  <a:gd name="T97" fmla="*/ 28 h 97"/>
                  <a:gd name="T98" fmla="*/ 7 w 69"/>
                  <a:gd name="T99" fmla="*/ 2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97">
                    <a:moveTo>
                      <a:pt x="31" y="93"/>
                    </a:moveTo>
                    <a:lnTo>
                      <a:pt x="29" y="96"/>
                    </a:lnTo>
                    <a:lnTo>
                      <a:pt x="29" y="97"/>
                    </a:lnTo>
                    <a:lnTo>
                      <a:pt x="33" y="97"/>
                    </a:lnTo>
                    <a:lnTo>
                      <a:pt x="36" y="96"/>
                    </a:lnTo>
                    <a:lnTo>
                      <a:pt x="39" y="93"/>
                    </a:lnTo>
                    <a:lnTo>
                      <a:pt x="39" y="92"/>
                    </a:lnTo>
                    <a:lnTo>
                      <a:pt x="36" y="92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31" y="93"/>
                    </a:lnTo>
                    <a:lnTo>
                      <a:pt x="31" y="93"/>
                    </a:lnTo>
                    <a:close/>
                    <a:moveTo>
                      <a:pt x="36" y="74"/>
                    </a:moveTo>
                    <a:lnTo>
                      <a:pt x="39" y="74"/>
                    </a:lnTo>
                    <a:lnTo>
                      <a:pt x="36" y="72"/>
                    </a:lnTo>
                    <a:lnTo>
                      <a:pt x="35" y="72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6" y="74"/>
                    </a:lnTo>
                    <a:lnTo>
                      <a:pt x="36" y="74"/>
                    </a:lnTo>
                    <a:close/>
                    <a:moveTo>
                      <a:pt x="57" y="45"/>
                    </a:moveTo>
                    <a:lnTo>
                      <a:pt x="57" y="44"/>
                    </a:lnTo>
                    <a:lnTo>
                      <a:pt x="53" y="40"/>
                    </a:lnTo>
                    <a:lnTo>
                      <a:pt x="52" y="32"/>
                    </a:lnTo>
                    <a:lnTo>
                      <a:pt x="49" y="27"/>
                    </a:lnTo>
                    <a:lnTo>
                      <a:pt x="44" y="21"/>
                    </a:lnTo>
                    <a:lnTo>
                      <a:pt x="36" y="13"/>
                    </a:lnTo>
                    <a:lnTo>
                      <a:pt x="29" y="5"/>
                    </a:lnTo>
                    <a:lnTo>
                      <a:pt x="21" y="0"/>
                    </a:lnTo>
                    <a:lnTo>
                      <a:pt x="21" y="1"/>
                    </a:lnTo>
                    <a:lnTo>
                      <a:pt x="21" y="4"/>
                    </a:lnTo>
                    <a:lnTo>
                      <a:pt x="20" y="5"/>
                    </a:lnTo>
                    <a:lnTo>
                      <a:pt x="13" y="5"/>
                    </a:lnTo>
                    <a:lnTo>
                      <a:pt x="8" y="5"/>
                    </a:lnTo>
                    <a:lnTo>
                      <a:pt x="7" y="5"/>
                    </a:lnTo>
                    <a:lnTo>
                      <a:pt x="4" y="8"/>
                    </a:lnTo>
                    <a:lnTo>
                      <a:pt x="3" y="11"/>
                    </a:lnTo>
                    <a:lnTo>
                      <a:pt x="3" y="13"/>
                    </a:lnTo>
                    <a:lnTo>
                      <a:pt x="3" y="15"/>
                    </a:lnTo>
                    <a:lnTo>
                      <a:pt x="0" y="15"/>
                    </a:lnTo>
                    <a:lnTo>
                      <a:pt x="4" y="17"/>
                    </a:lnTo>
                    <a:lnTo>
                      <a:pt x="4" y="21"/>
                    </a:lnTo>
                    <a:lnTo>
                      <a:pt x="9" y="23"/>
                    </a:lnTo>
                    <a:lnTo>
                      <a:pt x="8" y="24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7"/>
                    </a:lnTo>
                    <a:lnTo>
                      <a:pt x="12" y="28"/>
                    </a:lnTo>
                    <a:lnTo>
                      <a:pt x="13" y="31"/>
                    </a:lnTo>
                    <a:lnTo>
                      <a:pt x="13" y="32"/>
                    </a:lnTo>
                    <a:lnTo>
                      <a:pt x="9" y="31"/>
                    </a:lnTo>
                    <a:lnTo>
                      <a:pt x="7" y="29"/>
                    </a:lnTo>
                    <a:lnTo>
                      <a:pt x="7" y="31"/>
                    </a:lnTo>
                    <a:lnTo>
                      <a:pt x="4" y="28"/>
                    </a:lnTo>
                    <a:lnTo>
                      <a:pt x="4" y="31"/>
                    </a:lnTo>
                    <a:lnTo>
                      <a:pt x="3" y="31"/>
                    </a:lnTo>
                    <a:lnTo>
                      <a:pt x="4" y="35"/>
                    </a:lnTo>
                    <a:lnTo>
                      <a:pt x="7" y="35"/>
                    </a:lnTo>
                    <a:lnTo>
                      <a:pt x="8" y="35"/>
                    </a:lnTo>
                    <a:lnTo>
                      <a:pt x="9" y="36"/>
                    </a:lnTo>
                    <a:lnTo>
                      <a:pt x="9" y="39"/>
                    </a:lnTo>
                    <a:lnTo>
                      <a:pt x="12" y="39"/>
                    </a:lnTo>
                    <a:lnTo>
                      <a:pt x="12" y="40"/>
                    </a:lnTo>
                    <a:lnTo>
                      <a:pt x="13" y="44"/>
                    </a:lnTo>
                    <a:lnTo>
                      <a:pt x="16" y="45"/>
                    </a:lnTo>
                    <a:lnTo>
                      <a:pt x="20" y="45"/>
                    </a:lnTo>
                    <a:lnTo>
                      <a:pt x="16" y="48"/>
                    </a:lnTo>
                    <a:lnTo>
                      <a:pt x="20" y="48"/>
                    </a:lnTo>
                    <a:lnTo>
                      <a:pt x="17" y="52"/>
                    </a:lnTo>
                    <a:lnTo>
                      <a:pt x="16" y="53"/>
                    </a:lnTo>
                    <a:lnTo>
                      <a:pt x="20" y="53"/>
                    </a:lnTo>
                    <a:lnTo>
                      <a:pt x="17" y="55"/>
                    </a:lnTo>
                    <a:lnTo>
                      <a:pt x="17" y="59"/>
                    </a:lnTo>
                    <a:lnTo>
                      <a:pt x="17" y="61"/>
                    </a:lnTo>
                    <a:lnTo>
                      <a:pt x="20" y="63"/>
                    </a:lnTo>
                    <a:lnTo>
                      <a:pt x="17" y="63"/>
                    </a:lnTo>
                    <a:lnTo>
                      <a:pt x="20" y="66"/>
                    </a:lnTo>
                    <a:lnTo>
                      <a:pt x="21" y="68"/>
                    </a:lnTo>
                    <a:lnTo>
                      <a:pt x="25" y="70"/>
                    </a:lnTo>
                    <a:lnTo>
                      <a:pt x="23" y="70"/>
                    </a:lnTo>
                    <a:lnTo>
                      <a:pt x="23" y="72"/>
                    </a:lnTo>
                    <a:lnTo>
                      <a:pt x="21" y="70"/>
                    </a:lnTo>
                    <a:lnTo>
                      <a:pt x="21" y="72"/>
                    </a:lnTo>
                    <a:lnTo>
                      <a:pt x="25" y="74"/>
                    </a:lnTo>
                    <a:lnTo>
                      <a:pt x="25" y="76"/>
                    </a:lnTo>
                    <a:lnTo>
                      <a:pt x="27" y="78"/>
                    </a:lnTo>
                    <a:lnTo>
                      <a:pt x="29" y="72"/>
                    </a:lnTo>
                    <a:lnTo>
                      <a:pt x="31" y="76"/>
                    </a:lnTo>
                    <a:lnTo>
                      <a:pt x="33" y="72"/>
                    </a:lnTo>
                    <a:lnTo>
                      <a:pt x="35" y="68"/>
                    </a:lnTo>
                    <a:lnTo>
                      <a:pt x="36" y="70"/>
                    </a:lnTo>
                    <a:lnTo>
                      <a:pt x="36" y="72"/>
                    </a:lnTo>
                    <a:lnTo>
                      <a:pt x="40" y="72"/>
                    </a:lnTo>
                    <a:lnTo>
                      <a:pt x="43" y="70"/>
                    </a:lnTo>
                    <a:lnTo>
                      <a:pt x="43" y="68"/>
                    </a:lnTo>
                    <a:lnTo>
                      <a:pt x="39" y="66"/>
                    </a:lnTo>
                    <a:lnTo>
                      <a:pt x="40" y="66"/>
                    </a:lnTo>
                    <a:lnTo>
                      <a:pt x="43" y="65"/>
                    </a:lnTo>
                    <a:lnTo>
                      <a:pt x="44" y="65"/>
                    </a:lnTo>
                    <a:lnTo>
                      <a:pt x="44" y="63"/>
                    </a:lnTo>
                    <a:lnTo>
                      <a:pt x="47" y="65"/>
                    </a:lnTo>
                    <a:lnTo>
                      <a:pt x="48" y="66"/>
                    </a:lnTo>
                    <a:lnTo>
                      <a:pt x="49" y="66"/>
                    </a:lnTo>
                    <a:lnTo>
                      <a:pt x="52" y="68"/>
                    </a:lnTo>
                    <a:lnTo>
                      <a:pt x="52" y="65"/>
                    </a:lnTo>
                    <a:lnTo>
                      <a:pt x="49" y="65"/>
                    </a:lnTo>
                    <a:lnTo>
                      <a:pt x="52" y="63"/>
                    </a:lnTo>
                    <a:lnTo>
                      <a:pt x="52" y="61"/>
                    </a:lnTo>
                    <a:lnTo>
                      <a:pt x="56" y="63"/>
                    </a:lnTo>
                    <a:lnTo>
                      <a:pt x="57" y="63"/>
                    </a:lnTo>
                    <a:lnTo>
                      <a:pt x="57" y="65"/>
                    </a:lnTo>
                    <a:lnTo>
                      <a:pt x="61" y="63"/>
                    </a:lnTo>
                    <a:lnTo>
                      <a:pt x="61" y="59"/>
                    </a:lnTo>
                    <a:lnTo>
                      <a:pt x="61" y="55"/>
                    </a:lnTo>
                    <a:lnTo>
                      <a:pt x="61" y="52"/>
                    </a:lnTo>
                    <a:lnTo>
                      <a:pt x="60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lnTo>
                      <a:pt x="57" y="45"/>
                    </a:lnTo>
                    <a:close/>
                    <a:moveTo>
                      <a:pt x="67" y="72"/>
                    </a:moveTo>
                    <a:lnTo>
                      <a:pt x="67" y="74"/>
                    </a:lnTo>
                    <a:lnTo>
                      <a:pt x="69" y="76"/>
                    </a:lnTo>
                    <a:lnTo>
                      <a:pt x="69" y="74"/>
                    </a:lnTo>
                    <a:lnTo>
                      <a:pt x="69" y="70"/>
                    </a:lnTo>
                    <a:lnTo>
                      <a:pt x="67" y="72"/>
                    </a:lnTo>
                    <a:lnTo>
                      <a:pt x="67" y="72"/>
                    </a:lnTo>
                    <a:lnTo>
                      <a:pt x="67" y="72"/>
                    </a:lnTo>
                    <a:lnTo>
                      <a:pt x="67" y="72"/>
                    </a:lnTo>
                    <a:lnTo>
                      <a:pt x="67" y="72"/>
                    </a:lnTo>
                    <a:lnTo>
                      <a:pt x="67" y="72"/>
                    </a:lnTo>
                    <a:lnTo>
                      <a:pt x="67" y="72"/>
                    </a:lnTo>
                    <a:close/>
                    <a:moveTo>
                      <a:pt x="7" y="28"/>
                    </a:moveTo>
                    <a:lnTo>
                      <a:pt x="7" y="29"/>
                    </a:lnTo>
                    <a:lnTo>
                      <a:pt x="8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8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46">
                <a:extLst>
                  <a:ext uri="{FF2B5EF4-FFF2-40B4-BE49-F238E27FC236}">
                    <a16:creationId xmlns:a16="http://schemas.microsoft.com/office/drawing/2014/main" id="{683ACB01-EC71-4E58-BDF4-E2C362DDF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3897" y="2635255"/>
                <a:ext cx="115888" cy="150813"/>
              </a:xfrm>
              <a:custGeom>
                <a:avLst/>
                <a:gdLst>
                  <a:gd name="T0" fmla="*/ 57 w 73"/>
                  <a:gd name="T1" fmla="*/ 85 h 95"/>
                  <a:gd name="T2" fmla="*/ 63 w 73"/>
                  <a:gd name="T3" fmla="*/ 85 h 95"/>
                  <a:gd name="T4" fmla="*/ 71 w 73"/>
                  <a:gd name="T5" fmla="*/ 84 h 95"/>
                  <a:gd name="T6" fmla="*/ 70 w 73"/>
                  <a:gd name="T7" fmla="*/ 77 h 95"/>
                  <a:gd name="T8" fmla="*/ 58 w 73"/>
                  <a:gd name="T9" fmla="*/ 71 h 95"/>
                  <a:gd name="T10" fmla="*/ 53 w 73"/>
                  <a:gd name="T11" fmla="*/ 68 h 95"/>
                  <a:gd name="T12" fmla="*/ 53 w 73"/>
                  <a:gd name="T13" fmla="*/ 64 h 95"/>
                  <a:gd name="T14" fmla="*/ 50 w 73"/>
                  <a:gd name="T15" fmla="*/ 62 h 95"/>
                  <a:gd name="T16" fmla="*/ 53 w 73"/>
                  <a:gd name="T17" fmla="*/ 58 h 95"/>
                  <a:gd name="T18" fmla="*/ 59 w 73"/>
                  <a:gd name="T19" fmla="*/ 54 h 95"/>
                  <a:gd name="T20" fmla="*/ 66 w 73"/>
                  <a:gd name="T21" fmla="*/ 46 h 95"/>
                  <a:gd name="T22" fmla="*/ 67 w 73"/>
                  <a:gd name="T23" fmla="*/ 40 h 95"/>
                  <a:gd name="T24" fmla="*/ 71 w 73"/>
                  <a:gd name="T25" fmla="*/ 38 h 95"/>
                  <a:gd name="T26" fmla="*/ 70 w 73"/>
                  <a:gd name="T27" fmla="*/ 32 h 95"/>
                  <a:gd name="T28" fmla="*/ 66 w 73"/>
                  <a:gd name="T29" fmla="*/ 20 h 95"/>
                  <a:gd name="T30" fmla="*/ 70 w 73"/>
                  <a:gd name="T31" fmla="*/ 14 h 95"/>
                  <a:gd name="T32" fmla="*/ 73 w 73"/>
                  <a:gd name="T33" fmla="*/ 14 h 95"/>
                  <a:gd name="T34" fmla="*/ 63 w 73"/>
                  <a:gd name="T35" fmla="*/ 7 h 95"/>
                  <a:gd name="T36" fmla="*/ 58 w 73"/>
                  <a:gd name="T37" fmla="*/ 2 h 95"/>
                  <a:gd name="T38" fmla="*/ 57 w 73"/>
                  <a:gd name="T39" fmla="*/ 6 h 95"/>
                  <a:gd name="T40" fmla="*/ 57 w 73"/>
                  <a:gd name="T41" fmla="*/ 11 h 95"/>
                  <a:gd name="T42" fmla="*/ 50 w 73"/>
                  <a:gd name="T43" fmla="*/ 11 h 95"/>
                  <a:gd name="T44" fmla="*/ 50 w 73"/>
                  <a:gd name="T45" fmla="*/ 18 h 95"/>
                  <a:gd name="T46" fmla="*/ 37 w 73"/>
                  <a:gd name="T47" fmla="*/ 19 h 95"/>
                  <a:gd name="T48" fmla="*/ 42 w 73"/>
                  <a:gd name="T49" fmla="*/ 24 h 95"/>
                  <a:gd name="T50" fmla="*/ 45 w 73"/>
                  <a:gd name="T51" fmla="*/ 28 h 95"/>
                  <a:gd name="T52" fmla="*/ 40 w 73"/>
                  <a:gd name="T53" fmla="*/ 28 h 95"/>
                  <a:gd name="T54" fmla="*/ 29 w 73"/>
                  <a:gd name="T55" fmla="*/ 27 h 95"/>
                  <a:gd name="T56" fmla="*/ 22 w 73"/>
                  <a:gd name="T57" fmla="*/ 23 h 95"/>
                  <a:gd name="T58" fmla="*/ 18 w 73"/>
                  <a:gd name="T59" fmla="*/ 24 h 95"/>
                  <a:gd name="T60" fmla="*/ 18 w 73"/>
                  <a:gd name="T61" fmla="*/ 34 h 95"/>
                  <a:gd name="T62" fmla="*/ 16 w 73"/>
                  <a:gd name="T63" fmla="*/ 38 h 95"/>
                  <a:gd name="T64" fmla="*/ 13 w 73"/>
                  <a:gd name="T65" fmla="*/ 40 h 95"/>
                  <a:gd name="T66" fmla="*/ 10 w 73"/>
                  <a:gd name="T67" fmla="*/ 42 h 95"/>
                  <a:gd name="T68" fmla="*/ 6 w 73"/>
                  <a:gd name="T69" fmla="*/ 46 h 95"/>
                  <a:gd name="T70" fmla="*/ 2 w 73"/>
                  <a:gd name="T71" fmla="*/ 47 h 95"/>
                  <a:gd name="T72" fmla="*/ 1 w 73"/>
                  <a:gd name="T73" fmla="*/ 54 h 95"/>
                  <a:gd name="T74" fmla="*/ 2 w 73"/>
                  <a:gd name="T75" fmla="*/ 56 h 95"/>
                  <a:gd name="T76" fmla="*/ 6 w 73"/>
                  <a:gd name="T77" fmla="*/ 59 h 95"/>
                  <a:gd name="T78" fmla="*/ 9 w 73"/>
                  <a:gd name="T79" fmla="*/ 59 h 95"/>
                  <a:gd name="T80" fmla="*/ 18 w 73"/>
                  <a:gd name="T81" fmla="*/ 63 h 95"/>
                  <a:gd name="T82" fmla="*/ 20 w 73"/>
                  <a:gd name="T83" fmla="*/ 64 h 95"/>
                  <a:gd name="T84" fmla="*/ 22 w 73"/>
                  <a:gd name="T85" fmla="*/ 75 h 95"/>
                  <a:gd name="T86" fmla="*/ 26 w 73"/>
                  <a:gd name="T87" fmla="*/ 76 h 95"/>
                  <a:gd name="T88" fmla="*/ 32 w 73"/>
                  <a:gd name="T89" fmla="*/ 80 h 95"/>
                  <a:gd name="T90" fmla="*/ 24 w 73"/>
                  <a:gd name="T91" fmla="*/ 80 h 95"/>
                  <a:gd name="T92" fmla="*/ 22 w 73"/>
                  <a:gd name="T93" fmla="*/ 81 h 95"/>
                  <a:gd name="T94" fmla="*/ 22 w 73"/>
                  <a:gd name="T95" fmla="*/ 85 h 95"/>
                  <a:gd name="T96" fmla="*/ 26 w 73"/>
                  <a:gd name="T97" fmla="*/ 88 h 95"/>
                  <a:gd name="T98" fmla="*/ 28 w 73"/>
                  <a:gd name="T99" fmla="*/ 89 h 95"/>
                  <a:gd name="T100" fmla="*/ 29 w 73"/>
                  <a:gd name="T101" fmla="*/ 93 h 95"/>
                  <a:gd name="T102" fmla="*/ 33 w 73"/>
                  <a:gd name="T103" fmla="*/ 93 h 95"/>
                  <a:gd name="T104" fmla="*/ 36 w 73"/>
                  <a:gd name="T105" fmla="*/ 93 h 95"/>
                  <a:gd name="T106" fmla="*/ 41 w 73"/>
                  <a:gd name="T107" fmla="*/ 93 h 95"/>
                  <a:gd name="T108" fmla="*/ 45 w 73"/>
                  <a:gd name="T109" fmla="*/ 93 h 95"/>
                  <a:gd name="T110" fmla="*/ 50 w 73"/>
                  <a:gd name="T111" fmla="*/ 93 h 95"/>
                  <a:gd name="T112" fmla="*/ 53 w 73"/>
                  <a:gd name="T113" fmla="*/ 91 h 95"/>
                  <a:gd name="T114" fmla="*/ 54 w 73"/>
                  <a:gd name="T115" fmla="*/ 88 h 95"/>
                  <a:gd name="T116" fmla="*/ 54 w 73"/>
                  <a:gd name="T117" fmla="*/ 88 h 95"/>
                  <a:gd name="T118" fmla="*/ 54 w 73"/>
                  <a:gd name="T119" fmla="*/ 8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" h="95">
                    <a:moveTo>
                      <a:pt x="54" y="88"/>
                    </a:moveTo>
                    <a:lnTo>
                      <a:pt x="57" y="85"/>
                    </a:lnTo>
                    <a:lnTo>
                      <a:pt x="58" y="85"/>
                    </a:lnTo>
                    <a:lnTo>
                      <a:pt x="63" y="85"/>
                    </a:lnTo>
                    <a:lnTo>
                      <a:pt x="70" y="85"/>
                    </a:lnTo>
                    <a:lnTo>
                      <a:pt x="71" y="84"/>
                    </a:lnTo>
                    <a:lnTo>
                      <a:pt x="71" y="81"/>
                    </a:lnTo>
                    <a:lnTo>
                      <a:pt x="70" y="77"/>
                    </a:lnTo>
                    <a:lnTo>
                      <a:pt x="66" y="75"/>
                    </a:lnTo>
                    <a:lnTo>
                      <a:pt x="58" y="71"/>
                    </a:lnTo>
                    <a:lnTo>
                      <a:pt x="54" y="68"/>
                    </a:lnTo>
                    <a:lnTo>
                      <a:pt x="53" y="68"/>
                    </a:lnTo>
                    <a:lnTo>
                      <a:pt x="50" y="67"/>
                    </a:lnTo>
                    <a:lnTo>
                      <a:pt x="53" y="64"/>
                    </a:lnTo>
                    <a:lnTo>
                      <a:pt x="53" y="63"/>
                    </a:lnTo>
                    <a:lnTo>
                      <a:pt x="50" y="62"/>
                    </a:lnTo>
                    <a:lnTo>
                      <a:pt x="50" y="59"/>
                    </a:lnTo>
                    <a:lnTo>
                      <a:pt x="53" y="58"/>
                    </a:lnTo>
                    <a:lnTo>
                      <a:pt x="54" y="55"/>
                    </a:lnTo>
                    <a:lnTo>
                      <a:pt x="59" y="54"/>
                    </a:lnTo>
                    <a:lnTo>
                      <a:pt x="62" y="50"/>
                    </a:lnTo>
                    <a:lnTo>
                      <a:pt x="66" y="46"/>
                    </a:lnTo>
                    <a:lnTo>
                      <a:pt x="66" y="42"/>
                    </a:lnTo>
                    <a:lnTo>
                      <a:pt x="67" y="40"/>
                    </a:lnTo>
                    <a:lnTo>
                      <a:pt x="70" y="40"/>
                    </a:lnTo>
                    <a:lnTo>
                      <a:pt x="71" y="38"/>
                    </a:lnTo>
                    <a:lnTo>
                      <a:pt x="71" y="36"/>
                    </a:lnTo>
                    <a:lnTo>
                      <a:pt x="70" y="32"/>
                    </a:lnTo>
                    <a:lnTo>
                      <a:pt x="63" y="24"/>
                    </a:lnTo>
                    <a:lnTo>
                      <a:pt x="66" y="20"/>
                    </a:lnTo>
                    <a:lnTo>
                      <a:pt x="67" y="15"/>
                    </a:lnTo>
                    <a:lnTo>
                      <a:pt x="70" y="14"/>
                    </a:lnTo>
                    <a:lnTo>
                      <a:pt x="71" y="14"/>
                    </a:lnTo>
                    <a:lnTo>
                      <a:pt x="73" y="14"/>
                    </a:lnTo>
                    <a:lnTo>
                      <a:pt x="66" y="10"/>
                    </a:lnTo>
                    <a:lnTo>
                      <a:pt x="63" y="7"/>
                    </a:lnTo>
                    <a:lnTo>
                      <a:pt x="62" y="4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7" y="6"/>
                    </a:lnTo>
                    <a:lnTo>
                      <a:pt x="57" y="10"/>
                    </a:lnTo>
                    <a:lnTo>
                      <a:pt x="57" y="11"/>
                    </a:lnTo>
                    <a:lnTo>
                      <a:pt x="53" y="11"/>
                    </a:lnTo>
                    <a:lnTo>
                      <a:pt x="50" y="11"/>
                    </a:lnTo>
                    <a:lnTo>
                      <a:pt x="50" y="15"/>
                    </a:lnTo>
                    <a:lnTo>
                      <a:pt x="50" y="18"/>
                    </a:lnTo>
                    <a:lnTo>
                      <a:pt x="46" y="18"/>
                    </a:lnTo>
                    <a:lnTo>
                      <a:pt x="37" y="19"/>
                    </a:lnTo>
                    <a:lnTo>
                      <a:pt x="41" y="23"/>
                    </a:lnTo>
                    <a:lnTo>
                      <a:pt x="42" y="24"/>
                    </a:lnTo>
                    <a:lnTo>
                      <a:pt x="45" y="27"/>
                    </a:lnTo>
                    <a:lnTo>
                      <a:pt x="45" y="28"/>
                    </a:lnTo>
                    <a:lnTo>
                      <a:pt x="42" y="28"/>
                    </a:lnTo>
                    <a:lnTo>
                      <a:pt x="40" y="28"/>
                    </a:lnTo>
                    <a:lnTo>
                      <a:pt x="33" y="28"/>
                    </a:lnTo>
                    <a:lnTo>
                      <a:pt x="29" y="27"/>
                    </a:lnTo>
                    <a:lnTo>
                      <a:pt x="24" y="23"/>
                    </a:lnTo>
                    <a:lnTo>
                      <a:pt x="22" y="23"/>
                    </a:lnTo>
                    <a:lnTo>
                      <a:pt x="20" y="23"/>
                    </a:lnTo>
                    <a:lnTo>
                      <a:pt x="18" y="24"/>
                    </a:lnTo>
                    <a:lnTo>
                      <a:pt x="18" y="28"/>
                    </a:lnTo>
                    <a:lnTo>
                      <a:pt x="18" y="34"/>
                    </a:lnTo>
                    <a:lnTo>
                      <a:pt x="18" y="36"/>
                    </a:lnTo>
                    <a:lnTo>
                      <a:pt x="16" y="38"/>
                    </a:lnTo>
                    <a:lnTo>
                      <a:pt x="14" y="38"/>
                    </a:lnTo>
                    <a:lnTo>
                      <a:pt x="13" y="40"/>
                    </a:lnTo>
                    <a:lnTo>
                      <a:pt x="13" y="42"/>
                    </a:lnTo>
                    <a:lnTo>
                      <a:pt x="10" y="42"/>
                    </a:lnTo>
                    <a:lnTo>
                      <a:pt x="6" y="44"/>
                    </a:lnTo>
                    <a:lnTo>
                      <a:pt x="6" y="46"/>
                    </a:lnTo>
                    <a:lnTo>
                      <a:pt x="5" y="46"/>
                    </a:lnTo>
                    <a:lnTo>
                      <a:pt x="2" y="47"/>
                    </a:lnTo>
                    <a:lnTo>
                      <a:pt x="0" y="54"/>
                    </a:lnTo>
                    <a:lnTo>
                      <a:pt x="1" y="54"/>
                    </a:lnTo>
                    <a:lnTo>
                      <a:pt x="1" y="55"/>
                    </a:lnTo>
                    <a:lnTo>
                      <a:pt x="2" y="56"/>
                    </a:lnTo>
                    <a:lnTo>
                      <a:pt x="5" y="58"/>
                    </a:lnTo>
                    <a:lnTo>
                      <a:pt x="6" y="59"/>
                    </a:lnTo>
                    <a:lnTo>
                      <a:pt x="9" y="62"/>
                    </a:lnTo>
                    <a:lnTo>
                      <a:pt x="9" y="59"/>
                    </a:lnTo>
                    <a:lnTo>
                      <a:pt x="14" y="62"/>
                    </a:lnTo>
                    <a:lnTo>
                      <a:pt x="18" y="63"/>
                    </a:lnTo>
                    <a:lnTo>
                      <a:pt x="20" y="63"/>
                    </a:lnTo>
                    <a:lnTo>
                      <a:pt x="20" y="64"/>
                    </a:lnTo>
                    <a:lnTo>
                      <a:pt x="22" y="67"/>
                    </a:lnTo>
                    <a:lnTo>
                      <a:pt x="22" y="75"/>
                    </a:lnTo>
                    <a:lnTo>
                      <a:pt x="22" y="76"/>
                    </a:lnTo>
                    <a:lnTo>
                      <a:pt x="26" y="76"/>
                    </a:lnTo>
                    <a:lnTo>
                      <a:pt x="29" y="77"/>
                    </a:lnTo>
                    <a:lnTo>
                      <a:pt x="32" y="80"/>
                    </a:lnTo>
                    <a:lnTo>
                      <a:pt x="26" y="77"/>
                    </a:lnTo>
                    <a:lnTo>
                      <a:pt x="24" y="80"/>
                    </a:lnTo>
                    <a:lnTo>
                      <a:pt x="22" y="80"/>
                    </a:lnTo>
                    <a:lnTo>
                      <a:pt x="22" y="81"/>
                    </a:lnTo>
                    <a:lnTo>
                      <a:pt x="22" y="84"/>
                    </a:lnTo>
                    <a:lnTo>
                      <a:pt x="22" y="85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29" y="89"/>
                    </a:lnTo>
                    <a:lnTo>
                      <a:pt x="28" y="89"/>
                    </a:lnTo>
                    <a:lnTo>
                      <a:pt x="28" y="91"/>
                    </a:lnTo>
                    <a:lnTo>
                      <a:pt x="29" y="93"/>
                    </a:lnTo>
                    <a:lnTo>
                      <a:pt x="32" y="93"/>
                    </a:lnTo>
                    <a:lnTo>
                      <a:pt x="33" y="93"/>
                    </a:lnTo>
                    <a:lnTo>
                      <a:pt x="33" y="91"/>
                    </a:lnTo>
                    <a:lnTo>
                      <a:pt x="36" y="93"/>
                    </a:lnTo>
                    <a:lnTo>
                      <a:pt x="37" y="91"/>
                    </a:lnTo>
                    <a:lnTo>
                      <a:pt x="41" y="93"/>
                    </a:lnTo>
                    <a:lnTo>
                      <a:pt x="45" y="95"/>
                    </a:lnTo>
                    <a:lnTo>
                      <a:pt x="45" y="93"/>
                    </a:lnTo>
                    <a:lnTo>
                      <a:pt x="46" y="93"/>
                    </a:lnTo>
                    <a:lnTo>
                      <a:pt x="50" y="93"/>
                    </a:lnTo>
                    <a:lnTo>
                      <a:pt x="53" y="93"/>
                    </a:lnTo>
                    <a:lnTo>
                      <a:pt x="53" y="91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lnTo>
                      <a:pt x="5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147">
                <a:extLst>
                  <a:ext uri="{FF2B5EF4-FFF2-40B4-BE49-F238E27FC236}">
                    <a16:creationId xmlns:a16="http://schemas.microsoft.com/office/drawing/2014/main" id="{3DD46A1E-9E9E-4BCC-959C-F74CE2CAF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572" y="2692405"/>
                <a:ext cx="195263" cy="125413"/>
              </a:xfrm>
              <a:custGeom>
                <a:avLst/>
                <a:gdLst>
                  <a:gd name="T0" fmla="*/ 119 w 123"/>
                  <a:gd name="T1" fmla="*/ 61 h 79"/>
                  <a:gd name="T2" fmla="*/ 119 w 123"/>
                  <a:gd name="T3" fmla="*/ 55 h 79"/>
                  <a:gd name="T4" fmla="*/ 115 w 123"/>
                  <a:gd name="T5" fmla="*/ 51 h 79"/>
                  <a:gd name="T6" fmla="*/ 114 w 123"/>
                  <a:gd name="T7" fmla="*/ 44 h 79"/>
                  <a:gd name="T8" fmla="*/ 102 w 123"/>
                  <a:gd name="T9" fmla="*/ 44 h 79"/>
                  <a:gd name="T10" fmla="*/ 97 w 123"/>
                  <a:gd name="T11" fmla="*/ 40 h 79"/>
                  <a:gd name="T12" fmla="*/ 93 w 123"/>
                  <a:gd name="T13" fmla="*/ 32 h 79"/>
                  <a:gd name="T14" fmla="*/ 89 w 123"/>
                  <a:gd name="T15" fmla="*/ 28 h 79"/>
                  <a:gd name="T16" fmla="*/ 78 w 123"/>
                  <a:gd name="T17" fmla="*/ 28 h 79"/>
                  <a:gd name="T18" fmla="*/ 70 w 123"/>
                  <a:gd name="T19" fmla="*/ 31 h 79"/>
                  <a:gd name="T20" fmla="*/ 63 w 123"/>
                  <a:gd name="T21" fmla="*/ 28 h 79"/>
                  <a:gd name="T22" fmla="*/ 57 w 123"/>
                  <a:gd name="T23" fmla="*/ 27 h 79"/>
                  <a:gd name="T24" fmla="*/ 49 w 123"/>
                  <a:gd name="T25" fmla="*/ 28 h 79"/>
                  <a:gd name="T26" fmla="*/ 41 w 123"/>
                  <a:gd name="T27" fmla="*/ 27 h 79"/>
                  <a:gd name="T28" fmla="*/ 37 w 123"/>
                  <a:gd name="T29" fmla="*/ 27 h 79"/>
                  <a:gd name="T30" fmla="*/ 30 w 123"/>
                  <a:gd name="T31" fmla="*/ 27 h 79"/>
                  <a:gd name="T32" fmla="*/ 26 w 123"/>
                  <a:gd name="T33" fmla="*/ 22 h 79"/>
                  <a:gd name="T34" fmla="*/ 28 w 123"/>
                  <a:gd name="T35" fmla="*/ 18 h 79"/>
                  <a:gd name="T36" fmla="*/ 33 w 123"/>
                  <a:gd name="T37" fmla="*/ 15 h 79"/>
                  <a:gd name="T38" fmla="*/ 36 w 123"/>
                  <a:gd name="T39" fmla="*/ 14 h 79"/>
                  <a:gd name="T40" fmla="*/ 44 w 123"/>
                  <a:gd name="T41" fmla="*/ 19 h 79"/>
                  <a:gd name="T42" fmla="*/ 45 w 123"/>
                  <a:gd name="T43" fmla="*/ 15 h 79"/>
                  <a:gd name="T44" fmla="*/ 40 w 123"/>
                  <a:gd name="T45" fmla="*/ 10 h 79"/>
                  <a:gd name="T46" fmla="*/ 41 w 123"/>
                  <a:gd name="T47" fmla="*/ 4 h 79"/>
                  <a:gd name="T48" fmla="*/ 30 w 123"/>
                  <a:gd name="T49" fmla="*/ 6 h 79"/>
                  <a:gd name="T50" fmla="*/ 22 w 123"/>
                  <a:gd name="T51" fmla="*/ 6 h 79"/>
                  <a:gd name="T52" fmla="*/ 24 w 123"/>
                  <a:gd name="T53" fmla="*/ 14 h 79"/>
                  <a:gd name="T54" fmla="*/ 17 w 123"/>
                  <a:gd name="T55" fmla="*/ 14 h 79"/>
                  <a:gd name="T56" fmla="*/ 18 w 123"/>
                  <a:gd name="T57" fmla="*/ 15 h 79"/>
                  <a:gd name="T58" fmla="*/ 21 w 123"/>
                  <a:gd name="T59" fmla="*/ 19 h 79"/>
                  <a:gd name="T60" fmla="*/ 17 w 123"/>
                  <a:gd name="T61" fmla="*/ 23 h 79"/>
                  <a:gd name="T62" fmla="*/ 4 w 123"/>
                  <a:gd name="T63" fmla="*/ 26 h 79"/>
                  <a:gd name="T64" fmla="*/ 0 w 123"/>
                  <a:gd name="T65" fmla="*/ 31 h 79"/>
                  <a:gd name="T66" fmla="*/ 6 w 123"/>
                  <a:gd name="T67" fmla="*/ 36 h 79"/>
                  <a:gd name="T68" fmla="*/ 14 w 123"/>
                  <a:gd name="T69" fmla="*/ 41 h 79"/>
                  <a:gd name="T70" fmla="*/ 18 w 123"/>
                  <a:gd name="T71" fmla="*/ 52 h 79"/>
                  <a:gd name="T72" fmla="*/ 14 w 123"/>
                  <a:gd name="T73" fmla="*/ 61 h 79"/>
                  <a:gd name="T74" fmla="*/ 14 w 123"/>
                  <a:gd name="T75" fmla="*/ 67 h 79"/>
                  <a:gd name="T76" fmla="*/ 22 w 123"/>
                  <a:gd name="T77" fmla="*/ 72 h 79"/>
                  <a:gd name="T78" fmla="*/ 28 w 123"/>
                  <a:gd name="T79" fmla="*/ 68 h 79"/>
                  <a:gd name="T80" fmla="*/ 32 w 123"/>
                  <a:gd name="T81" fmla="*/ 68 h 79"/>
                  <a:gd name="T82" fmla="*/ 36 w 123"/>
                  <a:gd name="T83" fmla="*/ 71 h 79"/>
                  <a:gd name="T84" fmla="*/ 37 w 123"/>
                  <a:gd name="T85" fmla="*/ 67 h 79"/>
                  <a:gd name="T86" fmla="*/ 41 w 123"/>
                  <a:gd name="T87" fmla="*/ 61 h 79"/>
                  <a:gd name="T88" fmla="*/ 48 w 123"/>
                  <a:gd name="T89" fmla="*/ 63 h 79"/>
                  <a:gd name="T90" fmla="*/ 49 w 123"/>
                  <a:gd name="T91" fmla="*/ 61 h 79"/>
                  <a:gd name="T92" fmla="*/ 48 w 123"/>
                  <a:gd name="T93" fmla="*/ 56 h 79"/>
                  <a:gd name="T94" fmla="*/ 53 w 123"/>
                  <a:gd name="T95" fmla="*/ 48 h 79"/>
                  <a:gd name="T96" fmla="*/ 62 w 123"/>
                  <a:gd name="T97" fmla="*/ 49 h 79"/>
                  <a:gd name="T98" fmla="*/ 66 w 123"/>
                  <a:gd name="T99" fmla="*/ 55 h 79"/>
                  <a:gd name="T100" fmla="*/ 67 w 123"/>
                  <a:gd name="T101" fmla="*/ 61 h 79"/>
                  <a:gd name="T102" fmla="*/ 70 w 123"/>
                  <a:gd name="T103" fmla="*/ 72 h 79"/>
                  <a:gd name="T104" fmla="*/ 75 w 123"/>
                  <a:gd name="T105" fmla="*/ 77 h 79"/>
                  <a:gd name="T106" fmla="*/ 81 w 123"/>
                  <a:gd name="T107" fmla="*/ 72 h 79"/>
                  <a:gd name="T108" fmla="*/ 89 w 123"/>
                  <a:gd name="T109" fmla="*/ 71 h 79"/>
                  <a:gd name="T110" fmla="*/ 101 w 123"/>
                  <a:gd name="T111" fmla="*/ 65 h 79"/>
                  <a:gd name="T112" fmla="*/ 106 w 123"/>
                  <a:gd name="T113" fmla="*/ 67 h 79"/>
                  <a:gd name="T114" fmla="*/ 122 w 123"/>
                  <a:gd name="T115" fmla="*/ 68 h 79"/>
                  <a:gd name="T116" fmla="*/ 123 w 123"/>
                  <a:gd name="T117" fmla="*/ 65 h 79"/>
                  <a:gd name="T118" fmla="*/ 123 w 123"/>
                  <a:gd name="T119" fmla="*/ 6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" h="79">
                    <a:moveTo>
                      <a:pt x="123" y="65"/>
                    </a:moveTo>
                    <a:lnTo>
                      <a:pt x="122" y="63"/>
                    </a:lnTo>
                    <a:lnTo>
                      <a:pt x="119" y="61"/>
                    </a:lnTo>
                    <a:lnTo>
                      <a:pt x="119" y="60"/>
                    </a:lnTo>
                    <a:lnTo>
                      <a:pt x="119" y="57"/>
                    </a:lnTo>
                    <a:lnTo>
                      <a:pt x="119" y="55"/>
                    </a:lnTo>
                    <a:lnTo>
                      <a:pt x="118" y="53"/>
                    </a:lnTo>
                    <a:lnTo>
                      <a:pt x="115" y="52"/>
                    </a:lnTo>
                    <a:lnTo>
                      <a:pt x="115" y="51"/>
                    </a:lnTo>
                    <a:lnTo>
                      <a:pt x="115" y="49"/>
                    </a:lnTo>
                    <a:lnTo>
                      <a:pt x="115" y="45"/>
                    </a:lnTo>
                    <a:lnTo>
                      <a:pt x="114" y="44"/>
                    </a:lnTo>
                    <a:lnTo>
                      <a:pt x="107" y="41"/>
                    </a:lnTo>
                    <a:lnTo>
                      <a:pt x="106" y="41"/>
                    </a:lnTo>
                    <a:lnTo>
                      <a:pt x="102" y="44"/>
                    </a:lnTo>
                    <a:lnTo>
                      <a:pt x="101" y="44"/>
                    </a:lnTo>
                    <a:lnTo>
                      <a:pt x="98" y="41"/>
                    </a:lnTo>
                    <a:lnTo>
                      <a:pt x="97" y="40"/>
                    </a:lnTo>
                    <a:lnTo>
                      <a:pt x="97" y="39"/>
                    </a:lnTo>
                    <a:lnTo>
                      <a:pt x="97" y="36"/>
                    </a:lnTo>
                    <a:lnTo>
                      <a:pt x="93" y="32"/>
                    </a:lnTo>
                    <a:lnTo>
                      <a:pt x="93" y="28"/>
                    </a:lnTo>
                    <a:lnTo>
                      <a:pt x="91" y="28"/>
                    </a:lnTo>
                    <a:lnTo>
                      <a:pt x="89" y="28"/>
                    </a:lnTo>
                    <a:lnTo>
                      <a:pt x="85" y="28"/>
                    </a:lnTo>
                    <a:lnTo>
                      <a:pt x="81" y="28"/>
                    </a:lnTo>
                    <a:lnTo>
                      <a:pt x="78" y="28"/>
                    </a:lnTo>
                    <a:lnTo>
                      <a:pt x="74" y="31"/>
                    </a:lnTo>
                    <a:lnTo>
                      <a:pt x="71" y="32"/>
                    </a:lnTo>
                    <a:lnTo>
                      <a:pt x="70" y="31"/>
                    </a:lnTo>
                    <a:lnTo>
                      <a:pt x="67" y="31"/>
                    </a:lnTo>
                    <a:lnTo>
                      <a:pt x="63" y="31"/>
                    </a:lnTo>
                    <a:lnTo>
                      <a:pt x="63" y="28"/>
                    </a:lnTo>
                    <a:lnTo>
                      <a:pt x="61" y="27"/>
                    </a:lnTo>
                    <a:lnTo>
                      <a:pt x="58" y="26"/>
                    </a:lnTo>
                    <a:lnTo>
                      <a:pt x="57" y="27"/>
                    </a:lnTo>
                    <a:lnTo>
                      <a:pt x="54" y="28"/>
                    </a:lnTo>
                    <a:lnTo>
                      <a:pt x="50" y="28"/>
                    </a:lnTo>
                    <a:lnTo>
                      <a:pt x="49" y="28"/>
                    </a:lnTo>
                    <a:lnTo>
                      <a:pt x="48" y="27"/>
                    </a:lnTo>
                    <a:lnTo>
                      <a:pt x="45" y="26"/>
                    </a:lnTo>
                    <a:lnTo>
                      <a:pt x="41" y="27"/>
                    </a:lnTo>
                    <a:lnTo>
                      <a:pt x="41" y="26"/>
                    </a:lnTo>
                    <a:lnTo>
                      <a:pt x="37" y="27"/>
                    </a:lnTo>
                    <a:lnTo>
                      <a:pt x="37" y="27"/>
                    </a:lnTo>
                    <a:lnTo>
                      <a:pt x="36" y="27"/>
                    </a:lnTo>
                    <a:lnTo>
                      <a:pt x="32" y="27"/>
                    </a:lnTo>
                    <a:lnTo>
                      <a:pt x="30" y="27"/>
                    </a:lnTo>
                    <a:lnTo>
                      <a:pt x="28" y="27"/>
                    </a:lnTo>
                    <a:lnTo>
                      <a:pt x="26" y="26"/>
                    </a:lnTo>
                    <a:lnTo>
                      <a:pt x="26" y="22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28" y="18"/>
                    </a:lnTo>
                    <a:lnTo>
                      <a:pt x="29" y="16"/>
                    </a:lnTo>
                    <a:lnTo>
                      <a:pt x="30" y="15"/>
                    </a:lnTo>
                    <a:lnTo>
                      <a:pt x="33" y="15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4"/>
                    </a:lnTo>
                    <a:lnTo>
                      <a:pt x="41" y="15"/>
                    </a:lnTo>
                    <a:lnTo>
                      <a:pt x="44" y="18"/>
                    </a:lnTo>
                    <a:lnTo>
                      <a:pt x="44" y="19"/>
                    </a:lnTo>
                    <a:lnTo>
                      <a:pt x="48" y="18"/>
                    </a:lnTo>
                    <a:lnTo>
                      <a:pt x="49" y="14"/>
                    </a:lnTo>
                    <a:lnTo>
                      <a:pt x="45" y="15"/>
                    </a:lnTo>
                    <a:lnTo>
                      <a:pt x="44" y="14"/>
                    </a:lnTo>
                    <a:lnTo>
                      <a:pt x="41" y="11"/>
                    </a:lnTo>
                    <a:lnTo>
                      <a:pt x="40" y="10"/>
                    </a:lnTo>
                    <a:lnTo>
                      <a:pt x="41" y="8"/>
                    </a:lnTo>
                    <a:lnTo>
                      <a:pt x="44" y="6"/>
                    </a:lnTo>
                    <a:lnTo>
                      <a:pt x="41" y="4"/>
                    </a:lnTo>
                    <a:lnTo>
                      <a:pt x="37" y="0"/>
                    </a:lnTo>
                    <a:lnTo>
                      <a:pt x="34" y="4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6"/>
                    </a:lnTo>
                    <a:lnTo>
                      <a:pt x="22" y="8"/>
                    </a:lnTo>
                    <a:lnTo>
                      <a:pt x="24" y="11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7" y="14"/>
                    </a:lnTo>
                    <a:lnTo>
                      <a:pt x="14" y="15"/>
                    </a:lnTo>
                    <a:lnTo>
                      <a:pt x="17" y="15"/>
                    </a:lnTo>
                    <a:lnTo>
                      <a:pt x="18" y="15"/>
                    </a:lnTo>
                    <a:lnTo>
                      <a:pt x="21" y="18"/>
                    </a:lnTo>
                    <a:lnTo>
                      <a:pt x="18" y="18"/>
                    </a:lnTo>
                    <a:lnTo>
                      <a:pt x="21" y="19"/>
                    </a:lnTo>
                    <a:lnTo>
                      <a:pt x="18" y="19"/>
                    </a:lnTo>
                    <a:lnTo>
                      <a:pt x="17" y="22"/>
                    </a:lnTo>
                    <a:lnTo>
                      <a:pt x="17" y="23"/>
                    </a:lnTo>
                    <a:lnTo>
                      <a:pt x="17" y="26"/>
                    </a:lnTo>
                    <a:lnTo>
                      <a:pt x="14" y="27"/>
                    </a:lnTo>
                    <a:lnTo>
                      <a:pt x="4" y="26"/>
                    </a:lnTo>
                    <a:lnTo>
                      <a:pt x="1" y="26"/>
                    </a:lnTo>
                    <a:lnTo>
                      <a:pt x="1" y="27"/>
                    </a:lnTo>
                    <a:lnTo>
                      <a:pt x="0" y="31"/>
                    </a:lnTo>
                    <a:lnTo>
                      <a:pt x="4" y="32"/>
                    </a:lnTo>
                    <a:lnTo>
                      <a:pt x="5" y="35"/>
                    </a:lnTo>
                    <a:lnTo>
                      <a:pt x="6" y="36"/>
                    </a:lnTo>
                    <a:lnTo>
                      <a:pt x="10" y="36"/>
                    </a:lnTo>
                    <a:lnTo>
                      <a:pt x="13" y="39"/>
                    </a:lnTo>
                    <a:lnTo>
                      <a:pt x="14" y="41"/>
                    </a:lnTo>
                    <a:lnTo>
                      <a:pt x="14" y="45"/>
                    </a:lnTo>
                    <a:lnTo>
                      <a:pt x="17" y="48"/>
                    </a:lnTo>
                    <a:lnTo>
                      <a:pt x="18" y="52"/>
                    </a:lnTo>
                    <a:lnTo>
                      <a:pt x="18" y="53"/>
                    </a:lnTo>
                    <a:lnTo>
                      <a:pt x="18" y="55"/>
                    </a:lnTo>
                    <a:lnTo>
                      <a:pt x="14" y="61"/>
                    </a:lnTo>
                    <a:lnTo>
                      <a:pt x="14" y="63"/>
                    </a:lnTo>
                    <a:lnTo>
                      <a:pt x="14" y="65"/>
                    </a:lnTo>
                    <a:lnTo>
                      <a:pt x="14" y="67"/>
                    </a:lnTo>
                    <a:lnTo>
                      <a:pt x="18" y="72"/>
                    </a:lnTo>
                    <a:lnTo>
                      <a:pt x="21" y="72"/>
                    </a:lnTo>
                    <a:lnTo>
                      <a:pt x="22" y="72"/>
                    </a:lnTo>
                    <a:lnTo>
                      <a:pt x="22" y="71"/>
                    </a:lnTo>
                    <a:lnTo>
                      <a:pt x="24" y="71"/>
                    </a:lnTo>
                    <a:lnTo>
                      <a:pt x="28" y="68"/>
                    </a:lnTo>
                    <a:lnTo>
                      <a:pt x="28" y="67"/>
                    </a:lnTo>
                    <a:lnTo>
                      <a:pt x="30" y="68"/>
                    </a:lnTo>
                    <a:lnTo>
                      <a:pt x="32" y="68"/>
                    </a:lnTo>
                    <a:lnTo>
                      <a:pt x="32" y="67"/>
                    </a:lnTo>
                    <a:lnTo>
                      <a:pt x="34" y="68"/>
                    </a:lnTo>
                    <a:lnTo>
                      <a:pt x="36" y="71"/>
                    </a:lnTo>
                    <a:lnTo>
                      <a:pt x="37" y="71"/>
                    </a:lnTo>
                    <a:lnTo>
                      <a:pt x="37" y="68"/>
                    </a:lnTo>
                    <a:lnTo>
                      <a:pt x="37" y="67"/>
                    </a:lnTo>
                    <a:lnTo>
                      <a:pt x="37" y="63"/>
                    </a:lnTo>
                    <a:lnTo>
                      <a:pt x="40" y="63"/>
                    </a:lnTo>
                    <a:lnTo>
                      <a:pt x="41" y="61"/>
                    </a:lnTo>
                    <a:lnTo>
                      <a:pt x="44" y="61"/>
                    </a:lnTo>
                    <a:lnTo>
                      <a:pt x="46" y="63"/>
                    </a:lnTo>
                    <a:lnTo>
                      <a:pt x="48" y="63"/>
                    </a:lnTo>
                    <a:lnTo>
                      <a:pt x="49" y="63"/>
                    </a:lnTo>
                    <a:lnTo>
                      <a:pt x="49" y="63"/>
                    </a:lnTo>
                    <a:lnTo>
                      <a:pt x="49" y="61"/>
                    </a:lnTo>
                    <a:lnTo>
                      <a:pt x="49" y="59"/>
                    </a:lnTo>
                    <a:lnTo>
                      <a:pt x="48" y="57"/>
                    </a:lnTo>
                    <a:lnTo>
                      <a:pt x="48" y="56"/>
                    </a:lnTo>
                    <a:lnTo>
                      <a:pt x="49" y="53"/>
                    </a:lnTo>
                    <a:lnTo>
                      <a:pt x="50" y="52"/>
                    </a:lnTo>
                    <a:lnTo>
                      <a:pt x="53" y="48"/>
                    </a:lnTo>
                    <a:lnTo>
                      <a:pt x="57" y="45"/>
                    </a:lnTo>
                    <a:lnTo>
                      <a:pt x="61" y="48"/>
                    </a:lnTo>
                    <a:lnTo>
                      <a:pt x="62" y="49"/>
                    </a:lnTo>
                    <a:lnTo>
                      <a:pt x="63" y="53"/>
                    </a:lnTo>
                    <a:lnTo>
                      <a:pt x="63" y="55"/>
                    </a:lnTo>
                    <a:lnTo>
                      <a:pt x="66" y="55"/>
                    </a:lnTo>
                    <a:lnTo>
                      <a:pt x="67" y="57"/>
                    </a:lnTo>
                    <a:lnTo>
                      <a:pt x="67" y="59"/>
                    </a:lnTo>
                    <a:lnTo>
                      <a:pt x="67" y="61"/>
                    </a:lnTo>
                    <a:lnTo>
                      <a:pt x="67" y="63"/>
                    </a:lnTo>
                    <a:lnTo>
                      <a:pt x="67" y="65"/>
                    </a:lnTo>
                    <a:lnTo>
                      <a:pt x="70" y="72"/>
                    </a:lnTo>
                    <a:lnTo>
                      <a:pt x="70" y="72"/>
                    </a:lnTo>
                    <a:lnTo>
                      <a:pt x="74" y="76"/>
                    </a:lnTo>
                    <a:lnTo>
                      <a:pt x="75" y="77"/>
                    </a:lnTo>
                    <a:lnTo>
                      <a:pt x="75" y="79"/>
                    </a:lnTo>
                    <a:lnTo>
                      <a:pt x="78" y="76"/>
                    </a:lnTo>
                    <a:lnTo>
                      <a:pt x="81" y="72"/>
                    </a:lnTo>
                    <a:lnTo>
                      <a:pt x="85" y="72"/>
                    </a:lnTo>
                    <a:lnTo>
                      <a:pt x="87" y="72"/>
                    </a:lnTo>
                    <a:lnTo>
                      <a:pt x="89" y="71"/>
                    </a:lnTo>
                    <a:lnTo>
                      <a:pt x="91" y="67"/>
                    </a:lnTo>
                    <a:lnTo>
                      <a:pt x="94" y="65"/>
                    </a:lnTo>
                    <a:lnTo>
                      <a:pt x="101" y="65"/>
                    </a:lnTo>
                    <a:lnTo>
                      <a:pt x="102" y="65"/>
                    </a:lnTo>
                    <a:lnTo>
                      <a:pt x="102" y="68"/>
                    </a:lnTo>
                    <a:lnTo>
                      <a:pt x="106" y="67"/>
                    </a:lnTo>
                    <a:lnTo>
                      <a:pt x="111" y="65"/>
                    </a:lnTo>
                    <a:lnTo>
                      <a:pt x="115" y="65"/>
                    </a:lnTo>
                    <a:lnTo>
                      <a:pt x="122" y="68"/>
                    </a:lnTo>
                    <a:lnTo>
                      <a:pt x="123" y="67"/>
                    </a:lnTo>
                    <a:lnTo>
                      <a:pt x="123" y="65"/>
                    </a:lnTo>
                    <a:lnTo>
                      <a:pt x="123" y="65"/>
                    </a:lnTo>
                    <a:lnTo>
                      <a:pt x="123" y="65"/>
                    </a:lnTo>
                    <a:lnTo>
                      <a:pt x="123" y="65"/>
                    </a:lnTo>
                    <a:lnTo>
                      <a:pt x="123" y="65"/>
                    </a:lnTo>
                    <a:lnTo>
                      <a:pt x="123" y="65"/>
                    </a:lnTo>
                    <a:lnTo>
                      <a:pt x="123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48">
                <a:extLst>
                  <a:ext uri="{FF2B5EF4-FFF2-40B4-BE49-F238E27FC236}">
                    <a16:creationId xmlns:a16="http://schemas.microsoft.com/office/drawing/2014/main" id="{59B64B94-060B-4180-88F5-752E33F02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8035" y="2343154"/>
                <a:ext cx="1308100" cy="1004889"/>
              </a:xfrm>
              <a:custGeom>
                <a:avLst/>
                <a:gdLst>
                  <a:gd name="T0" fmla="*/ 463 w 620"/>
                  <a:gd name="T1" fmla="*/ 467 h 477"/>
                  <a:gd name="T2" fmla="*/ 487 w 620"/>
                  <a:gd name="T3" fmla="*/ 453 h 477"/>
                  <a:gd name="T4" fmla="*/ 612 w 620"/>
                  <a:gd name="T5" fmla="*/ 68 h 477"/>
                  <a:gd name="T6" fmla="*/ 566 w 620"/>
                  <a:gd name="T7" fmla="*/ 64 h 477"/>
                  <a:gd name="T8" fmla="*/ 517 w 620"/>
                  <a:gd name="T9" fmla="*/ 41 h 477"/>
                  <a:gd name="T10" fmla="*/ 467 w 620"/>
                  <a:gd name="T11" fmla="*/ 5 h 477"/>
                  <a:gd name="T12" fmla="*/ 432 w 620"/>
                  <a:gd name="T13" fmla="*/ 21 h 477"/>
                  <a:gd name="T14" fmla="*/ 410 w 620"/>
                  <a:gd name="T15" fmla="*/ 47 h 477"/>
                  <a:gd name="T16" fmla="*/ 465 w 620"/>
                  <a:gd name="T17" fmla="*/ 86 h 477"/>
                  <a:gd name="T18" fmla="*/ 430 w 620"/>
                  <a:gd name="T19" fmla="*/ 106 h 477"/>
                  <a:gd name="T20" fmla="*/ 401 w 620"/>
                  <a:gd name="T21" fmla="*/ 129 h 477"/>
                  <a:gd name="T22" fmla="*/ 322 w 620"/>
                  <a:gd name="T23" fmla="*/ 154 h 477"/>
                  <a:gd name="T24" fmla="*/ 222 w 620"/>
                  <a:gd name="T25" fmla="*/ 127 h 477"/>
                  <a:gd name="T26" fmla="*/ 159 w 620"/>
                  <a:gd name="T27" fmla="*/ 90 h 477"/>
                  <a:gd name="T28" fmla="*/ 111 w 620"/>
                  <a:gd name="T29" fmla="*/ 57 h 477"/>
                  <a:gd name="T30" fmla="*/ 87 w 620"/>
                  <a:gd name="T31" fmla="*/ 86 h 477"/>
                  <a:gd name="T32" fmla="*/ 57 w 620"/>
                  <a:gd name="T33" fmla="*/ 110 h 477"/>
                  <a:gd name="T34" fmla="*/ 60 w 620"/>
                  <a:gd name="T35" fmla="*/ 143 h 477"/>
                  <a:gd name="T36" fmla="*/ 21 w 620"/>
                  <a:gd name="T37" fmla="*/ 174 h 477"/>
                  <a:gd name="T38" fmla="*/ 4 w 620"/>
                  <a:gd name="T39" fmla="*/ 195 h 477"/>
                  <a:gd name="T40" fmla="*/ 23 w 620"/>
                  <a:gd name="T41" fmla="*/ 217 h 477"/>
                  <a:gd name="T42" fmla="*/ 51 w 620"/>
                  <a:gd name="T43" fmla="*/ 240 h 477"/>
                  <a:gd name="T44" fmla="*/ 86 w 620"/>
                  <a:gd name="T45" fmla="*/ 272 h 477"/>
                  <a:gd name="T46" fmla="*/ 84 w 620"/>
                  <a:gd name="T47" fmla="*/ 298 h 477"/>
                  <a:gd name="T48" fmla="*/ 117 w 620"/>
                  <a:gd name="T49" fmla="*/ 311 h 477"/>
                  <a:gd name="T50" fmla="*/ 164 w 620"/>
                  <a:gd name="T51" fmla="*/ 338 h 477"/>
                  <a:gd name="T52" fmla="*/ 206 w 620"/>
                  <a:gd name="T53" fmla="*/ 342 h 477"/>
                  <a:gd name="T54" fmla="*/ 233 w 620"/>
                  <a:gd name="T55" fmla="*/ 344 h 477"/>
                  <a:gd name="T56" fmla="*/ 262 w 620"/>
                  <a:gd name="T57" fmla="*/ 334 h 477"/>
                  <a:gd name="T58" fmla="*/ 291 w 620"/>
                  <a:gd name="T59" fmla="*/ 324 h 477"/>
                  <a:gd name="T60" fmla="*/ 305 w 620"/>
                  <a:gd name="T61" fmla="*/ 338 h 477"/>
                  <a:gd name="T62" fmla="*/ 329 w 620"/>
                  <a:gd name="T63" fmla="*/ 372 h 477"/>
                  <a:gd name="T64" fmla="*/ 328 w 620"/>
                  <a:gd name="T65" fmla="*/ 397 h 477"/>
                  <a:gd name="T66" fmla="*/ 345 w 620"/>
                  <a:gd name="T67" fmla="*/ 424 h 477"/>
                  <a:gd name="T68" fmla="*/ 377 w 620"/>
                  <a:gd name="T69" fmla="*/ 434 h 477"/>
                  <a:gd name="T70" fmla="*/ 391 w 620"/>
                  <a:gd name="T71" fmla="*/ 416 h 477"/>
                  <a:gd name="T72" fmla="*/ 425 w 620"/>
                  <a:gd name="T73" fmla="*/ 412 h 477"/>
                  <a:gd name="T74" fmla="*/ 453 w 620"/>
                  <a:gd name="T75" fmla="*/ 431 h 477"/>
                  <a:gd name="T76" fmla="*/ 465 w 620"/>
                  <a:gd name="T77" fmla="*/ 433 h 477"/>
                  <a:gd name="T78" fmla="*/ 474 w 620"/>
                  <a:gd name="T79" fmla="*/ 447 h 477"/>
                  <a:gd name="T80" fmla="*/ 491 w 620"/>
                  <a:gd name="T81" fmla="*/ 431 h 477"/>
                  <a:gd name="T82" fmla="*/ 510 w 620"/>
                  <a:gd name="T83" fmla="*/ 424 h 477"/>
                  <a:gd name="T84" fmla="*/ 518 w 620"/>
                  <a:gd name="T85" fmla="*/ 418 h 477"/>
                  <a:gd name="T86" fmla="*/ 534 w 620"/>
                  <a:gd name="T87" fmla="*/ 412 h 477"/>
                  <a:gd name="T88" fmla="*/ 557 w 620"/>
                  <a:gd name="T89" fmla="*/ 400 h 477"/>
                  <a:gd name="T90" fmla="*/ 570 w 620"/>
                  <a:gd name="T91" fmla="*/ 382 h 477"/>
                  <a:gd name="T92" fmla="*/ 570 w 620"/>
                  <a:gd name="T93" fmla="*/ 371 h 477"/>
                  <a:gd name="T94" fmla="*/ 579 w 620"/>
                  <a:gd name="T95" fmla="*/ 358 h 477"/>
                  <a:gd name="T96" fmla="*/ 589 w 620"/>
                  <a:gd name="T97" fmla="*/ 336 h 477"/>
                  <a:gd name="T98" fmla="*/ 590 w 620"/>
                  <a:gd name="T99" fmla="*/ 318 h 477"/>
                  <a:gd name="T100" fmla="*/ 580 w 620"/>
                  <a:gd name="T101" fmla="*/ 304 h 477"/>
                  <a:gd name="T102" fmla="*/ 573 w 620"/>
                  <a:gd name="T103" fmla="*/ 286 h 477"/>
                  <a:gd name="T104" fmla="*/ 536 w 620"/>
                  <a:gd name="T105" fmla="*/ 239 h 477"/>
                  <a:gd name="T106" fmla="*/ 553 w 620"/>
                  <a:gd name="T107" fmla="*/ 222 h 477"/>
                  <a:gd name="T108" fmla="*/ 544 w 620"/>
                  <a:gd name="T109" fmla="*/ 213 h 477"/>
                  <a:gd name="T110" fmla="*/ 510 w 620"/>
                  <a:gd name="T111" fmla="*/ 205 h 477"/>
                  <a:gd name="T112" fmla="*/ 516 w 620"/>
                  <a:gd name="T113" fmla="*/ 179 h 477"/>
                  <a:gd name="T114" fmla="*/ 530 w 620"/>
                  <a:gd name="T115" fmla="*/ 186 h 477"/>
                  <a:gd name="T116" fmla="*/ 550 w 620"/>
                  <a:gd name="T117" fmla="*/ 185 h 477"/>
                  <a:gd name="T118" fmla="*/ 576 w 620"/>
                  <a:gd name="T119" fmla="*/ 166 h 477"/>
                  <a:gd name="T120" fmla="*/ 602 w 620"/>
                  <a:gd name="T121" fmla="*/ 147 h 477"/>
                  <a:gd name="T122" fmla="*/ 607 w 620"/>
                  <a:gd name="T123" fmla="*/ 123 h 477"/>
                  <a:gd name="T124" fmla="*/ 620 w 620"/>
                  <a:gd name="T125" fmla="*/ 9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20" h="477">
                    <a:moveTo>
                      <a:pt x="484" y="451"/>
                    </a:moveTo>
                    <a:cubicBezTo>
                      <a:pt x="483" y="451"/>
                      <a:pt x="483" y="451"/>
                      <a:pt x="483" y="451"/>
                    </a:cubicBezTo>
                    <a:cubicBezTo>
                      <a:pt x="484" y="454"/>
                      <a:pt x="484" y="454"/>
                      <a:pt x="484" y="454"/>
                    </a:cubicBezTo>
                    <a:cubicBezTo>
                      <a:pt x="481" y="453"/>
                      <a:pt x="481" y="453"/>
                      <a:pt x="481" y="453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80" y="453"/>
                      <a:pt x="480" y="453"/>
                      <a:pt x="480" y="453"/>
                    </a:cubicBezTo>
                    <a:cubicBezTo>
                      <a:pt x="478" y="453"/>
                      <a:pt x="478" y="453"/>
                      <a:pt x="478" y="453"/>
                    </a:cubicBezTo>
                    <a:cubicBezTo>
                      <a:pt x="475" y="454"/>
                      <a:pt x="475" y="454"/>
                      <a:pt x="475" y="454"/>
                    </a:cubicBezTo>
                    <a:cubicBezTo>
                      <a:pt x="475" y="453"/>
                      <a:pt x="475" y="453"/>
                      <a:pt x="475" y="453"/>
                    </a:cubicBezTo>
                    <a:cubicBezTo>
                      <a:pt x="474" y="453"/>
                      <a:pt x="474" y="453"/>
                      <a:pt x="474" y="453"/>
                    </a:cubicBezTo>
                    <a:cubicBezTo>
                      <a:pt x="470" y="453"/>
                      <a:pt x="470" y="453"/>
                      <a:pt x="470" y="453"/>
                    </a:cubicBezTo>
                    <a:cubicBezTo>
                      <a:pt x="471" y="454"/>
                      <a:pt x="471" y="454"/>
                      <a:pt x="471" y="454"/>
                    </a:cubicBezTo>
                    <a:cubicBezTo>
                      <a:pt x="470" y="454"/>
                      <a:pt x="470" y="454"/>
                      <a:pt x="470" y="454"/>
                    </a:cubicBezTo>
                    <a:cubicBezTo>
                      <a:pt x="468" y="454"/>
                      <a:pt x="468" y="454"/>
                      <a:pt x="468" y="454"/>
                    </a:cubicBezTo>
                    <a:cubicBezTo>
                      <a:pt x="467" y="455"/>
                      <a:pt x="467" y="455"/>
                      <a:pt x="467" y="455"/>
                    </a:cubicBezTo>
                    <a:cubicBezTo>
                      <a:pt x="468" y="457"/>
                      <a:pt x="468" y="457"/>
                      <a:pt x="468" y="457"/>
                    </a:cubicBezTo>
                    <a:cubicBezTo>
                      <a:pt x="464" y="458"/>
                      <a:pt x="464" y="458"/>
                      <a:pt x="464" y="458"/>
                    </a:cubicBezTo>
                    <a:cubicBezTo>
                      <a:pt x="461" y="461"/>
                      <a:pt x="461" y="461"/>
                      <a:pt x="461" y="461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3" y="467"/>
                      <a:pt x="463" y="467"/>
                      <a:pt x="463" y="467"/>
                    </a:cubicBezTo>
                    <a:cubicBezTo>
                      <a:pt x="463" y="470"/>
                      <a:pt x="463" y="470"/>
                      <a:pt x="463" y="470"/>
                    </a:cubicBezTo>
                    <a:cubicBezTo>
                      <a:pt x="464" y="473"/>
                      <a:pt x="464" y="473"/>
                      <a:pt x="464" y="473"/>
                    </a:cubicBezTo>
                    <a:cubicBezTo>
                      <a:pt x="467" y="474"/>
                      <a:pt x="467" y="474"/>
                      <a:pt x="467" y="474"/>
                    </a:cubicBezTo>
                    <a:cubicBezTo>
                      <a:pt x="470" y="476"/>
                      <a:pt x="470" y="476"/>
                      <a:pt x="470" y="476"/>
                    </a:cubicBezTo>
                    <a:cubicBezTo>
                      <a:pt x="473" y="477"/>
                      <a:pt x="473" y="477"/>
                      <a:pt x="473" y="477"/>
                    </a:cubicBezTo>
                    <a:cubicBezTo>
                      <a:pt x="477" y="477"/>
                      <a:pt x="477" y="477"/>
                      <a:pt x="477" y="477"/>
                    </a:cubicBezTo>
                    <a:cubicBezTo>
                      <a:pt x="477" y="476"/>
                      <a:pt x="477" y="476"/>
                      <a:pt x="477" y="476"/>
                    </a:cubicBezTo>
                    <a:cubicBezTo>
                      <a:pt x="477" y="474"/>
                      <a:pt x="477" y="474"/>
                      <a:pt x="477" y="474"/>
                    </a:cubicBezTo>
                    <a:cubicBezTo>
                      <a:pt x="478" y="474"/>
                      <a:pt x="478" y="474"/>
                      <a:pt x="478" y="474"/>
                    </a:cubicBezTo>
                    <a:cubicBezTo>
                      <a:pt x="480" y="474"/>
                      <a:pt x="480" y="474"/>
                      <a:pt x="480" y="474"/>
                    </a:cubicBezTo>
                    <a:cubicBezTo>
                      <a:pt x="481" y="473"/>
                      <a:pt x="481" y="473"/>
                      <a:pt x="481" y="473"/>
                    </a:cubicBezTo>
                    <a:cubicBezTo>
                      <a:pt x="483" y="470"/>
                      <a:pt x="483" y="470"/>
                      <a:pt x="483" y="470"/>
                    </a:cubicBez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4" y="465"/>
                      <a:pt x="484" y="465"/>
                      <a:pt x="484" y="465"/>
                    </a:cubicBezTo>
                    <a:cubicBezTo>
                      <a:pt x="484" y="464"/>
                      <a:pt x="484" y="464"/>
                      <a:pt x="484" y="464"/>
                    </a:cubicBezTo>
                    <a:cubicBezTo>
                      <a:pt x="486" y="461"/>
                      <a:pt x="486" y="461"/>
                      <a:pt x="486" y="461"/>
                    </a:cubicBezTo>
                    <a:cubicBezTo>
                      <a:pt x="487" y="458"/>
                      <a:pt x="487" y="458"/>
                      <a:pt x="487" y="458"/>
                    </a:cubicBezTo>
                    <a:cubicBezTo>
                      <a:pt x="488" y="458"/>
                      <a:pt x="488" y="458"/>
                      <a:pt x="488" y="458"/>
                    </a:cubicBezTo>
                    <a:cubicBezTo>
                      <a:pt x="488" y="457"/>
                      <a:pt x="488" y="457"/>
                      <a:pt x="488" y="457"/>
                    </a:cubicBezTo>
                    <a:cubicBezTo>
                      <a:pt x="487" y="453"/>
                      <a:pt x="487" y="453"/>
                      <a:pt x="487" y="453"/>
                    </a:cubicBezTo>
                    <a:lnTo>
                      <a:pt x="484" y="451"/>
                    </a:lnTo>
                    <a:close/>
                    <a:moveTo>
                      <a:pt x="587" y="315"/>
                    </a:moveTo>
                    <a:cubicBezTo>
                      <a:pt x="589" y="316"/>
                      <a:pt x="589" y="316"/>
                      <a:pt x="589" y="316"/>
                    </a:cubicBezTo>
                    <a:cubicBezTo>
                      <a:pt x="590" y="316"/>
                      <a:pt x="590" y="316"/>
                      <a:pt x="590" y="316"/>
                    </a:cubicBezTo>
                    <a:cubicBezTo>
                      <a:pt x="592" y="316"/>
                      <a:pt x="592" y="316"/>
                      <a:pt x="592" y="316"/>
                    </a:cubicBezTo>
                    <a:cubicBezTo>
                      <a:pt x="590" y="315"/>
                      <a:pt x="590" y="315"/>
                      <a:pt x="590" y="315"/>
                    </a:cubicBezTo>
                    <a:lnTo>
                      <a:pt x="587" y="315"/>
                    </a:lnTo>
                    <a:close/>
                    <a:moveTo>
                      <a:pt x="620" y="94"/>
                    </a:moveTo>
                    <a:cubicBezTo>
                      <a:pt x="619" y="93"/>
                      <a:pt x="619" y="93"/>
                      <a:pt x="619" y="93"/>
                    </a:cubicBezTo>
                    <a:cubicBezTo>
                      <a:pt x="619" y="90"/>
                      <a:pt x="619" y="90"/>
                      <a:pt x="619" y="90"/>
                    </a:cubicBezTo>
                    <a:cubicBezTo>
                      <a:pt x="616" y="86"/>
                      <a:pt x="616" y="86"/>
                      <a:pt x="616" y="86"/>
                    </a:cubicBezTo>
                    <a:cubicBezTo>
                      <a:pt x="616" y="83"/>
                      <a:pt x="616" y="83"/>
                      <a:pt x="616" y="83"/>
                    </a:cubicBezTo>
                    <a:cubicBezTo>
                      <a:pt x="616" y="81"/>
                      <a:pt x="616" y="81"/>
                      <a:pt x="616" y="81"/>
                    </a:cubicBezTo>
                    <a:cubicBezTo>
                      <a:pt x="615" y="80"/>
                      <a:pt x="615" y="80"/>
                      <a:pt x="615" y="80"/>
                    </a:cubicBezTo>
                    <a:cubicBezTo>
                      <a:pt x="617" y="78"/>
                      <a:pt x="617" y="78"/>
                      <a:pt x="617" y="78"/>
                    </a:cubicBezTo>
                    <a:cubicBezTo>
                      <a:pt x="617" y="77"/>
                      <a:pt x="617" y="77"/>
                      <a:pt x="617" y="77"/>
                    </a:cubicBezTo>
                    <a:cubicBezTo>
                      <a:pt x="616" y="74"/>
                      <a:pt x="616" y="74"/>
                      <a:pt x="616" y="74"/>
                    </a:cubicBezTo>
                    <a:cubicBezTo>
                      <a:pt x="613" y="73"/>
                      <a:pt x="613" y="73"/>
                      <a:pt x="613" y="73"/>
                    </a:cubicBezTo>
                    <a:cubicBezTo>
                      <a:pt x="613" y="70"/>
                      <a:pt x="613" y="70"/>
                      <a:pt x="613" y="70"/>
                    </a:cubicBezTo>
                    <a:cubicBezTo>
                      <a:pt x="612" y="68"/>
                      <a:pt x="612" y="68"/>
                      <a:pt x="612" y="68"/>
                    </a:cubicBezTo>
                    <a:cubicBezTo>
                      <a:pt x="610" y="67"/>
                      <a:pt x="610" y="67"/>
                      <a:pt x="610" y="67"/>
                    </a:cubicBezTo>
                    <a:cubicBezTo>
                      <a:pt x="607" y="67"/>
                      <a:pt x="607" y="67"/>
                      <a:pt x="607" y="67"/>
                    </a:cubicBezTo>
                    <a:cubicBezTo>
                      <a:pt x="603" y="68"/>
                      <a:pt x="603" y="68"/>
                      <a:pt x="603" y="68"/>
                    </a:cubicBezTo>
                    <a:cubicBezTo>
                      <a:pt x="600" y="71"/>
                      <a:pt x="600" y="71"/>
                      <a:pt x="600" y="71"/>
                    </a:cubicBezTo>
                    <a:cubicBezTo>
                      <a:pt x="596" y="71"/>
                      <a:pt x="596" y="71"/>
                      <a:pt x="596" y="71"/>
                    </a:cubicBezTo>
                    <a:cubicBezTo>
                      <a:pt x="594" y="73"/>
                      <a:pt x="594" y="73"/>
                      <a:pt x="594" y="73"/>
                    </a:cubicBezTo>
                    <a:cubicBezTo>
                      <a:pt x="593" y="74"/>
                      <a:pt x="593" y="74"/>
                      <a:pt x="593" y="74"/>
                    </a:cubicBezTo>
                    <a:cubicBezTo>
                      <a:pt x="593" y="76"/>
                      <a:pt x="593" y="76"/>
                      <a:pt x="593" y="76"/>
                    </a:cubicBezTo>
                    <a:cubicBezTo>
                      <a:pt x="590" y="76"/>
                      <a:pt x="590" y="76"/>
                      <a:pt x="590" y="76"/>
                    </a:cubicBezTo>
                    <a:cubicBezTo>
                      <a:pt x="586" y="76"/>
                      <a:pt x="586" y="76"/>
                      <a:pt x="586" y="76"/>
                    </a:cubicBezTo>
                    <a:cubicBezTo>
                      <a:pt x="584" y="76"/>
                      <a:pt x="584" y="76"/>
                      <a:pt x="584" y="76"/>
                    </a:cubicBezTo>
                    <a:cubicBezTo>
                      <a:pt x="583" y="76"/>
                      <a:pt x="583" y="76"/>
                      <a:pt x="583" y="76"/>
                    </a:cubicBezTo>
                    <a:cubicBezTo>
                      <a:pt x="582" y="76"/>
                      <a:pt x="582" y="76"/>
                      <a:pt x="582" y="76"/>
                    </a:cubicBezTo>
                    <a:cubicBezTo>
                      <a:pt x="579" y="76"/>
                      <a:pt x="579" y="76"/>
                      <a:pt x="579" y="76"/>
                    </a:cubicBezTo>
                    <a:cubicBezTo>
                      <a:pt x="574" y="74"/>
                      <a:pt x="574" y="74"/>
                      <a:pt x="574" y="74"/>
                    </a:cubicBezTo>
                    <a:cubicBezTo>
                      <a:pt x="572" y="71"/>
                      <a:pt x="572" y="71"/>
                      <a:pt x="572" y="71"/>
                    </a:cubicBezTo>
                    <a:cubicBezTo>
                      <a:pt x="570" y="70"/>
                      <a:pt x="570" y="70"/>
                      <a:pt x="570" y="70"/>
                    </a:cubicBezTo>
                    <a:cubicBezTo>
                      <a:pt x="570" y="68"/>
                      <a:pt x="570" y="68"/>
                      <a:pt x="570" y="68"/>
                    </a:cubicBezTo>
                    <a:cubicBezTo>
                      <a:pt x="569" y="67"/>
                      <a:pt x="569" y="67"/>
                      <a:pt x="569" y="67"/>
                    </a:cubicBezTo>
                    <a:cubicBezTo>
                      <a:pt x="566" y="64"/>
                      <a:pt x="566" y="64"/>
                      <a:pt x="566" y="64"/>
                    </a:cubicBezTo>
                    <a:cubicBezTo>
                      <a:pt x="564" y="63"/>
                      <a:pt x="564" y="63"/>
                      <a:pt x="564" y="63"/>
                    </a:cubicBezTo>
                    <a:cubicBezTo>
                      <a:pt x="564" y="61"/>
                      <a:pt x="564" y="61"/>
                      <a:pt x="564" y="61"/>
                    </a:cubicBezTo>
                    <a:cubicBezTo>
                      <a:pt x="564" y="60"/>
                      <a:pt x="564" y="60"/>
                      <a:pt x="564" y="60"/>
                    </a:cubicBezTo>
                    <a:cubicBezTo>
                      <a:pt x="562" y="60"/>
                      <a:pt x="562" y="60"/>
                      <a:pt x="562" y="60"/>
                    </a:cubicBezTo>
                    <a:cubicBezTo>
                      <a:pt x="557" y="60"/>
                      <a:pt x="557" y="60"/>
                      <a:pt x="557" y="60"/>
                    </a:cubicBezTo>
                    <a:cubicBezTo>
                      <a:pt x="553" y="57"/>
                      <a:pt x="553" y="57"/>
                      <a:pt x="553" y="57"/>
                    </a:cubicBezTo>
                    <a:cubicBezTo>
                      <a:pt x="549" y="54"/>
                      <a:pt x="549" y="54"/>
                      <a:pt x="549" y="54"/>
                    </a:cubicBezTo>
                    <a:cubicBezTo>
                      <a:pt x="547" y="53"/>
                      <a:pt x="547" y="53"/>
                      <a:pt x="547" y="53"/>
                    </a:cubicBezTo>
                    <a:cubicBezTo>
                      <a:pt x="546" y="53"/>
                      <a:pt x="546" y="53"/>
                      <a:pt x="546" y="53"/>
                    </a:cubicBezTo>
                    <a:cubicBezTo>
                      <a:pt x="546" y="54"/>
                      <a:pt x="546" y="54"/>
                      <a:pt x="546" y="54"/>
                    </a:cubicBezTo>
                    <a:cubicBezTo>
                      <a:pt x="543" y="53"/>
                      <a:pt x="543" y="53"/>
                      <a:pt x="543" y="53"/>
                    </a:cubicBezTo>
                    <a:cubicBezTo>
                      <a:pt x="540" y="53"/>
                      <a:pt x="540" y="53"/>
                      <a:pt x="540" y="53"/>
                    </a:cubicBezTo>
                    <a:cubicBezTo>
                      <a:pt x="539" y="51"/>
                      <a:pt x="539" y="51"/>
                      <a:pt x="539" y="51"/>
                    </a:cubicBezTo>
                    <a:cubicBezTo>
                      <a:pt x="536" y="51"/>
                      <a:pt x="536" y="51"/>
                      <a:pt x="536" y="51"/>
                    </a:cubicBezTo>
                    <a:cubicBezTo>
                      <a:pt x="529" y="51"/>
                      <a:pt x="529" y="51"/>
                      <a:pt x="529" y="51"/>
                    </a:cubicBezTo>
                    <a:cubicBezTo>
                      <a:pt x="526" y="50"/>
                      <a:pt x="526" y="50"/>
                      <a:pt x="526" y="50"/>
                    </a:cubicBezTo>
                    <a:cubicBezTo>
                      <a:pt x="523" y="47"/>
                      <a:pt x="523" y="47"/>
                      <a:pt x="523" y="47"/>
                    </a:cubicBezTo>
                    <a:cubicBezTo>
                      <a:pt x="521" y="44"/>
                      <a:pt x="521" y="44"/>
                      <a:pt x="521" y="44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17" y="41"/>
                      <a:pt x="517" y="41"/>
                      <a:pt x="517" y="41"/>
                    </a:cubicBezTo>
                    <a:cubicBezTo>
                      <a:pt x="514" y="38"/>
                      <a:pt x="514" y="38"/>
                      <a:pt x="514" y="38"/>
                    </a:cubicBezTo>
                    <a:cubicBezTo>
                      <a:pt x="513" y="35"/>
                      <a:pt x="513" y="35"/>
                      <a:pt x="513" y="35"/>
                    </a:cubicBezTo>
                    <a:cubicBezTo>
                      <a:pt x="510" y="33"/>
                      <a:pt x="510" y="33"/>
                      <a:pt x="510" y="33"/>
                    </a:cubicBezTo>
                    <a:cubicBezTo>
                      <a:pt x="507" y="31"/>
                      <a:pt x="507" y="31"/>
                      <a:pt x="507" y="31"/>
                    </a:cubicBezTo>
                    <a:cubicBezTo>
                      <a:pt x="504" y="28"/>
                      <a:pt x="504" y="28"/>
                      <a:pt x="504" y="28"/>
                    </a:cubicBezTo>
                    <a:cubicBezTo>
                      <a:pt x="500" y="25"/>
                      <a:pt x="500" y="25"/>
                      <a:pt x="500" y="25"/>
                    </a:cubicBezTo>
                    <a:cubicBezTo>
                      <a:pt x="496" y="21"/>
                      <a:pt x="496" y="21"/>
                      <a:pt x="496" y="21"/>
                    </a:cubicBezTo>
                    <a:cubicBezTo>
                      <a:pt x="493" y="18"/>
                      <a:pt x="493" y="18"/>
                      <a:pt x="493" y="18"/>
                    </a:cubicBezTo>
                    <a:cubicBezTo>
                      <a:pt x="491" y="17"/>
                      <a:pt x="491" y="17"/>
                      <a:pt x="491" y="17"/>
                    </a:cubicBezTo>
                    <a:cubicBezTo>
                      <a:pt x="486" y="13"/>
                      <a:pt x="486" y="13"/>
                      <a:pt x="486" y="13"/>
                    </a:cubicBezTo>
                    <a:cubicBezTo>
                      <a:pt x="484" y="11"/>
                      <a:pt x="484" y="11"/>
                      <a:pt x="484" y="11"/>
                    </a:cubicBezTo>
                    <a:cubicBezTo>
                      <a:pt x="483" y="11"/>
                      <a:pt x="483" y="11"/>
                      <a:pt x="483" y="11"/>
                    </a:cubicBezTo>
                    <a:cubicBezTo>
                      <a:pt x="480" y="8"/>
                      <a:pt x="480" y="8"/>
                      <a:pt x="480" y="8"/>
                    </a:cubicBezTo>
                    <a:cubicBezTo>
                      <a:pt x="477" y="8"/>
                      <a:pt x="477" y="8"/>
                      <a:pt x="477" y="8"/>
                    </a:cubicBezTo>
                    <a:cubicBezTo>
                      <a:pt x="475" y="5"/>
                      <a:pt x="475" y="5"/>
                      <a:pt x="475" y="5"/>
                    </a:cubicBezTo>
                    <a:cubicBezTo>
                      <a:pt x="473" y="5"/>
                      <a:pt x="473" y="5"/>
                      <a:pt x="473" y="5"/>
                    </a:cubicBezTo>
                    <a:cubicBezTo>
                      <a:pt x="470" y="4"/>
                      <a:pt x="470" y="4"/>
                      <a:pt x="470" y="4"/>
                    </a:cubicBezTo>
                    <a:cubicBezTo>
                      <a:pt x="468" y="4"/>
                      <a:pt x="468" y="4"/>
                      <a:pt x="468" y="4"/>
                    </a:cubicBezTo>
                    <a:cubicBezTo>
                      <a:pt x="467" y="4"/>
                      <a:pt x="467" y="4"/>
                      <a:pt x="467" y="4"/>
                    </a:cubicBezTo>
                    <a:cubicBezTo>
                      <a:pt x="467" y="5"/>
                      <a:pt x="467" y="5"/>
                      <a:pt x="467" y="5"/>
                    </a:cubicBezTo>
                    <a:cubicBezTo>
                      <a:pt x="460" y="2"/>
                      <a:pt x="460" y="2"/>
                      <a:pt x="460" y="2"/>
                    </a:cubicBezTo>
                    <a:cubicBezTo>
                      <a:pt x="457" y="1"/>
                      <a:pt x="457" y="1"/>
                      <a:pt x="457" y="1"/>
                    </a:cubicBezTo>
                    <a:cubicBezTo>
                      <a:pt x="454" y="0"/>
                      <a:pt x="454" y="0"/>
                      <a:pt x="454" y="0"/>
                    </a:cubicBezTo>
                    <a:cubicBezTo>
                      <a:pt x="450" y="0"/>
                      <a:pt x="450" y="0"/>
                      <a:pt x="450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440" y="0"/>
                      <a:pt x="440" y="0"/>
                      <a:pt x="440" y="0"/>
                    </a:cubicBezTo>
                    <a:cubicBezTo>
                      <a:pt x="432" y="1"/>
                      <a:pt x="432" y="1"/>
                      <a:pt x="432" y="1"/>
                    </a:cubicBezTo>
                    <a:cubicBezTo>
                      <a:pt x="427" y="2"/>
                      <a:pt x="427" y="2"/>
                      <a:pt x="427" y="2"/>
                    </a:cubicBezTo>
                    <a:cubicBezTo>
                      <a:pt x="424" y="2"/>
                      <a:pt x="424" y="2"/>
                      <a:pt x="424" y="2"/>
                    </a:cubicBezTo>
                    <a:cubicBezTo>
                      <a:pt x="422" y="5"/>
                      <a:pt x="422" y="5"/>
                      <a:pt x="422" y="5"/>
                    </a:cubicBezTo>
                    <a:cubicBezTo>
                      <a:pt x="421" y="7"/>
                      <a:pt x="421" y="7"/>
                      <a:pt x="421" y="7"/>
                    </a:cubicBezTo>
                    <a:cubicBezTo>
                      <a:pt x="420" y="10"/>
                      <a:pt x="420" y="10"/>
                      <a:pt x="420" y="10"/>
                    </a:cubicBezTo>
                    <a:cubicBezTo>
                      <a:pt x="421" y="11"/>
                      <a:pt x="421" y="11"/>
                      <a:pt x="421" y="11"/>
                    </a:cubicBezTo>
                    <a:cubicBezTo>
                      <a:pt x="424" y="11"/>
                      <a:pt x="424" y="11"/>
                      <a:pt x="424" y="11"/>
                    </a:cubicBezTo>
                    <a:cubicBezTo>
                      <a:pt x="427" y="11"/>
                      <a:pt x="427" y="11"/>
                      <a:pt x="427" y="11"/>
                    </a:cubicBezTo>
                    <a:cubicBezTo>
                      <a:pt x="430" y="13"/>
                      <a:pt x="430" y="13"/>
                      <a:pt x="430" y="13"/>
                    </a:cubicBezTo>
                    <a:cubicBezTo>
                      <a:pt x="431" y="15"/>
                      <a:pt x="431" y="15"/>
                      <a:pt x="431" y="15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32" y="20"/>
                      <a:pt x="432" y="20"/>
                      <a:pt x="432" y="20"/>
                    </a:cubicBezTo>
                    <a:cubicBezTo>
                      <a:pt x="432" y="21"/>
                      <a:pt x="432" y="21"/>
                      <a:pt x="432" y="21"/>
                    </a:cubicBezTo>
                    <a:cubicBezTo>
                      <a:pt x="431" y="23"/>
                      <a:pt x="431" y="23"/>
                      <a:pt x="431" y="23"/>
                    </a:cubicBezTo>
                    <a:cubicBezTo>
                      <a:pt x="431" y="27"/>
                      <a:pt x="431" y="27"/>
                      <a:pt x="431" y="27"/>
                    </a:cubicBezTo>
                    <a:cubicBezTo>
                      <a:pt x="431" y="30"/>
                      <a:pt x="431" y="30"/>
                      <a:pt x="431" y="30"/>
                    </a:cubicBezTo>
                    <a:cubicBezTo>
                      <a:pt x="431" y="33"/>
                      <a:pt x="431" y="33"/>
                      <a:pt x="431" y="33"/>
                    </a:cubicBezTo>
                    <a:cubicBezTo>
                      <a:pt x="431" y="34"/>
                      <a:pt x="431" y="34"/>
                      <a:pt x="431" y="34"/>
                    </a:cubicBezTo>
                    <a:cubicBezTo>
                      <a:pt x="431" y="35"/>
                      <a:pt x="431" y="35"/>
                      <a:pt x="431" y="35"/>
                    </a:cubicBezTo>
                    <a:cubicBezTo>
                      <a:pt x="431" y="40"/>
                      <a:pt x="431" y="40"/>
                      <a:pt x="431" y="40"/>
                    </a:cubicBezTo>
                    <a:cubicBezTo>
                      <a:pt x="432" y="41"/>
                      <a:pt x="432" y="41"/>
                      <a:pt x="432" y="41"/>
                    </a:cubicBezTo>
                    <a:cubicBezTo>
                      <a:pt x="434" y="43"/>
                      <a:pt x="434" y="43"/>
                      <a:pt x="434" y="43"/>
                    </a:cubicBezTo>
                    <a:cubicBezTo>
                      <a:pt x="434" y="44"/>
                      <a:pt x="434" y="44"/>
                      <a:pt x="434" y="44"/>
                    </a:cubicBezTo>
                    <a:cubicBezTo>
                      <a:pt x="432" y="45"/>
                      <a:pt x="432" y="45"/>
                      <a:pt x="432" y="45"/>
                    </a:cubicBezTo>
                    <a:cubicBezTo>
                      <a:pt x="430" y="47"/>
                      <a:pt x="430" y="47"/>
                      <a:pt x="430" y="47"/>
                    </a:cubicBezTo>
                    <a:cubicBezTo>
                      <a:pt x="427" y="48"/>
                      <a:pt x="427" y="48"/>
                      <a:pt x="427" y="48"/>
                    </a:cubicBezTo>
                    <a:cubicBezTo>
                      <a:pt x="425" y="51"/>
                      <a:pt x="425" y="51"/>
                      <a:pt x="425" y="51"/>
                    </a:cubicBezTo>
                    <a:cubicBezTo>
                      <a:pt x="424" y="51"/>
                      <a:pt x="424" y="51"/>
                      <a:pt x="424" y="51"/>
                    </a:cubicBezTo>
                    <a:cubicBezTo>
                      <a:pt x="421" y="51"/>
                      <a:pt x="421" y="51"/>
                      <a:pt x="421" y="51"/>
                    </a:cubicBezTo>
                    <a:cubicBezTo>
                      <a:pt x="418" y="50"/>
                      <a:pt x="418" y="50"/>
                      <a:pt x="418" y="50"/>
                    </a:cubicBezTo>
                    <a:cubicBezTo>
                      <a:pt x="414" y="50"/>
                      <a:pt x="414" y="50"/>
                      <a:pt x="414" y="50"/>
                    </a:cubicBezTo>
                    <a:cubicBezTo>
                      <a:pt x="411" y="48"/>
                      <a:pt x="411" y="48"/>
                      <a:pt x="411" y="48"/>
                    </a:cubicBezTo>
                    <a:cubicBezTo>
                      <a:pt x="410" y="47"/>
                      <a:pt x="410" y="47"/>
                      <a:pt x="410" y="47"/>
                    </a:cubicBezTo>
                    <a:cubicBezTo>
                      <a:pt x="411" y="67"/>
                      <a:pt x="411" y="67"/>
                      <a:pt x="411" y="67"/>
                    </a:cubicBezTo>
                    <a:cubicBezTo>
                      <a:pt x="412" y="68"/>
                      <a:pt x="412" y="68"/>
                      <a:pt x="412" y="68"/>
                    </a:cubicBezTo>
                    <a:cubicBezTo>
                      <a:pt x="411" y="70"/>
                      <a:pt x="411" y="70"/>
                      <a:pt x="411" y="70"/>
                    </a:cubicBezTo>
                    <a:cubicBezTo>
                      <a:pt x="411" y="71"/>
                      <a:pt x="411" y="71"/>
                      <a:pt x="411" y="71"/>
                    </a:cubicBezTo>
                    <a:cubicBezTo>
                      <a:pt x="415" y="76"/>
                      <a:pt x="415" y="76"/>
                      <a:pt x="415" y="76"/>
                    </a:cubicBezTo>
                    <a:cubicBezTo>
                      <a:pt x="417" y="76"/>
                      <a:pt x="417" y="76"/>
                      <a:pt x="417" y="76"/>
                    </a:cubicBezTo>
                    <a:cubicBezTo>
                      <a:pt x="418" y="74"/>
                      <a:pt x="418" y="74"/>
                      <a:pt x="418" y="74"/>
                    </a:cubicBezTo>
                    <a:cubicBezTo>
                      <a:pt x="421" y="74"/>
                      <a:pt x="421" y="74"/>
                      <a:pt x="421" y="74"/>
                    </a:cubicBezTo>
                    <a:cubicBezTo>
                      <a:pt x="424" y="74"/>
                      <a:pt x="424" y="74"/>
                      <a:pt x="424" y="74"/>
                    </a:cubicBezTo>
                    <a:cubicBezTo>
                      <a:pt x="428" y="74"/>
                      <a:pt x="428" y="74"/>
                      <a:pt x="428" y="74"/>
                    </a:cubicBezTo>
                    <a:cubicBezTo>
                      <a:pt x="431" y="76"/>
                      <a:pt x="431" y="76"/>
                      <a:pt x="431" y="76"/>
                    </a:cubicBezTo>
                    <a:cubicBezTo>
                      <a:pt x="432" y="76"/>
                      <a:pt x="432" y="76"/>
                      <a:pt x="432" y="76"/>
                    </a:cubicBezTo>
                    <a:cubicBezTo>
                      <a:pt x="434" y="74"/>
                      <a:pt x="434" y="74"/>
                      <a:pt x="434" y="74"/>
                    </a:cubicBezTo>
                    <a:cubicBezTo>
                      <a:pt x="435" y="71"/>
                      <a:pt x="435" y="71"/>
                      <a:pt x="435" y="71"/>
                    </a:cubicBezTo>
                    <a:cubicBezTo>
                      <a:pt x="438" y="71"/>
                      <a:pt x="438" y="71"/>
                      <a:pt x="438" y="71"/>
                    </a:cubicBezTo>
                    <a:cubicBezTo>
                      <a:pt x="445" y="73"/>
                      <a:pt x="445" y="73"/>
                      <a:pt x="445" y="73"/>
                    </a:cubicBezTo>
                    <a:cubicBezTo>
                      <a:pt x="445" y="73"/>
                      <a:pt x="445" y="73"/>
                      <a:pt x="445" y="73"/>
                    </a:cubicBezTo>
                    <a:cubicBezTo>
                      <a:pt x="453" y="77"/>
                      <a:pt x="453" y="77"/>
                      <a:pt x="453" y="77"/>
                    </a:cubicBezTo>
                    <a:cubicBezTo>
                      <a:pt x="460" y="81"/>
                      <a:pt x="460" y="81"/>
                      <a:pt x="460" y="81"/>
                    </a:cubicBezTo>
                    <a:cubicBezTo>
                      <a:pt x="465" y="86"/>
                      <a:pt x="465" y="86"/>
                      <a:pt x="465" y="86"/>
                    </a:cubicBezTo>
                    <a:cubicBezTo>
                      <a:pt x="467" y="88"/>
                      <a:pt x="467" y="88"/>
                      <a:pt x="467" y="88"/>
                    </a:cubicBezTo>
                    <a:cubicBezTo>
                      <a:pt x="465" y="90"/>
                      <a:pt x="465" y="90"/>
                      <a:pt x="465" y="90"/>
                    </a:cubicBezTo>
                    <a:cubicBezTo>
                      <a:pt x="460" y="90"/>
                      <a:pt x="460" y="90"/>
                      <a:pt x="460" y="90"/>
                    </a:cubicBezTo>
                    <a:cubicBezTo>
                      <a:pt x="457" y="88"/>
                      <a:pt x="457" y="88"/>
                      <a:pt x="457" y="88"/>
                    </a:cubicBezTo>
                    <a:cubicBezTo>
                      <a:pt x="455" y="88"/>
                      <a:pt x="455" y="88"/>
                      <a:pt x="455" y="88"/>
                    </a:cubicBezTo>
                    <a:cubicBezTo>
                      <a:pt x="454" y="88"/>
                      <a:pt x="454" y="88"/>
                      <a:pt x="454" y="88"/>
                    </a:cubicBezTo>
                    <a:cubicBezTo>
                      <a:pt x="451" y="88"/>
                      <a:pt x="451" y="88"/>
                      <a:pt x="451" y="88"/>
                    </a:cubicBezTo>
                    <a:cubicBezTo>
                      <a:pt x="448" y="90"/>
                      <a:pt x="448" y="90"/>
                      <a:pt x="448" y="90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4" y="91"/>
                      <a:pt x="444" y="91"/>
                      <a:pt x="444" y="91"/>
                    </a:cubicBezTo>
                    <a:cubicBezTo>
                      <a:pt x="443" y="91"/>
                      <a:pt x="443" y="91"/>
                      <a:pt x="443" y="91"/>
                    </a:cubicBezTo>
                    <a:cubicBezTo>
                      <a:pt x="441" y="91"/>
                      <a:pt x="441" y="91"/>
                      <a:pt x="441" y="91"/>
                    </a:cubicBezTo>
                    <a:cubicBezTo>
                      <a:pt x="441" y="93"/>
                      <a:pt x="441" y="93"/>
                      <a:pt x="441" y="93"/>
                    </a:cubicBezTo>
                    <a:cubicBezTo>
                      <a:pt x="440" y="94"/>
                      <a:pt x="440" y="94"/>
                      <a:pt x="440" y="94"/>
                    </a:cubicBezTo>
                    <a:cubicBezTo>
                      <a:pt x="437" y="94"/>
                      <a:pt x="437" y="94"/>
                      <a:pt x="437" y="94"/>
                    </a:cubicBezTo>
                    <a:cubicBezTo>
                      <a:pt x="435" y="94"/>
                      <a:pt x="435" y="94"/>
                      <a:pt x="435" y="94"/>
                    </a:cubicBezTo>
                    <a:cubicBezTo>
                      <a:pt x="434" y="96"/>
                      <a:pt x="434" y="96"/>
                      <a:pt x="434" y="96"/>
                    </a:cubicBezTo>
                    <a:cubicBezTo>
                      <a:pt x="432" y="99"/>
                      <a:pt x="432" y="99"/>
                      <a:pt x="432" y="99"/>
                    </a:cubicBezTo>
                    <a:cubicBezTo>
                      <a:pt x="434" y="101"/>
                      <a:pt x="434" y="101"/>
                      <a:pt x="434" y="101"/>
                    </a:cubicBezTo>
                    <a:cubicBezTo>
                      <a:pt x="430" y="106"/>
                      <a:pt x="430" y="106"/>
                      <a:pt x="430" y="106"/>
                    </a:cubicBezTo>
                    <a:cubicBezTo>
                      <a:pt x="427" y="107"/>
                      <a:pt x="427" y="107"/>
                      <a:pt x="427" y="107"/>
                    </a:cubicBezTo>
                    <a:cubicBezTo>
                      <a:pt x="424" y="107"/>
                      <a:pt x="424" y="107"/>
                      <a:pt x="424" y="107"/>
                    </a:cubicBezTo>
                    <a:cubicBezTo>
                      <a:pt x="421" y="106"/>
                      <a:pt x="421" y="106"/>
                      <a:pt x="421" y="106"/>
                    </a:cubicBezTo>
                    <a:cubicBezTo>
                      <a:pt x="420" y="106"/>
                      <a:pt x="420" y="106"/>
                      <a:pt x="420" y="106"/>
                    </a:cubicBezTo>
                    <a:cubicBezTo>
                      <a:pt x="420" y="107"/>
                      <a:pt x="420" y="107"/>
                      <a:pt x="420" y="107"/>
                    </a:cubicBezTo>
                    <a:cubicBezTo>
                      <a:pt x="418" y="110"/>
                      <a:pt x="418" y="110"/>
                      <a:pt x="418" y="110"/>
                    </a:cubicBezTo>
                    <a:cubicBezTo>
                      <a:pt x="417" y="111"/>
                      <a:pt x="417" y="111"/>
                      <a:pt x="417" y="111"/>
                    </a:cubicBezTo>
                    <a:cubicBezTo>
                      <a:pt x="414" y="114"/>
                      <a:pt x="414" y="114"/>
                      <a:pt x="414" y="114"/>
                    </a:cubicBezTo>
                    <a:cubicBezTo>
                      <a:pt x="412" y="116"/>
                      <a:pt x="412" y="116"/>
                      <a:pt x="412" y="116"/>
                    </a:cubicBezTo>
                    <a:cubicBezTo>
                      <a:pt x="405" y="114"/>
                      <a:pt x="405" y="114"/>
                      <a:pt x="405" y="114"/>
                    </a:cubicBezTo>
                    <a:cubicBezTo>
                      <a:pt x="398" y="111"/>
                      <a:pt x="398" y="111"/>
                      <a:pt x="398" y="111"/>
                    </a:cubicBezTo>
                    <a:cubicBezTo>
                      <a:pt x="395" y="110"/>
                      <a:pt x="395" y="110"/>
                      <a:pt x="395" y="110"/>
                    </a:cubicBezTo>
                    <a:cubicBezTo>
                      <a:pt x="392" y="111"/>
                      <a:pt x="392" y="111"/>
                      <a:pt x="392" y="111"/>
                    </a:cubicBezTo>
                    <a:cubicBezTo>
                      <a:pt x="391" y="114"/>
                      <a:pt x="391" y="114"/>
                      <a:pt x="391" y="114"/>
                    </a:cubicBezTo>
                    <a:cubicBezTo>
                      <a:pt x="391" y="117"/>
                      <a:pt x="391" y="117"/>
                      <a:pt x="391" y="117"/>
                    </a:cubicBezTo>
                    <a:cubicBezTo>
                      <a:pt x="391" y="120"/>
                      <a:pt x="391" y="120"/>
                      <a:pt x="391" y="120"/>
                    </a:cubicBezTo>
                    <a:cubicBezTo>
                      <a:pt x="392" y="121"/>
                      <a:pt x="392" y="121"/>
                      <a:pt x="392" y="121"/>
                    </a:cubicBezTo>
                    <a:cubicBezTo>
                      <a:pt x="394" y="121"/>
                      <a:pt x="394" y="121"/>
                      <a:pt x="394" y="121"/>
                    </a:cubicBezTo>
                    <a:cubicBezTo>
                      <a:pt x="398" y="126"/>
                      <a:pt x="398" y="126"/>
                      <a:pt x="398" y="126"/>
                    </a:cubicBezTo>
                    <a:cubicBezTo>
                      <a:pt x="401" y="129"/>
                      <a:pt x="401" y="129"/>
                      <a:pt x="401" y="129"/>
                    </a:cubicBezTo>
                    <a:cubicBezTo>
                      <a:pt x="400" y="130"/>
                      <a:pt x="400" y="130"/>
                      <a:pt x="400" y="130"/>
                    </a:cubicBezTo>
                    <a:cubicBezTo>
                      <a:pt x="397" y="133"/>
                      <a:pt x="397" y="133"/>
                      <a:pt x="397" y="133"/>
                    </a:cubicBezTo>
                    <a:cubicBezTo>
                      <a:pt x="395" y="134"/>
                      <a:pt x="395" y="134"/>
                      <a:pt x="395" y="134"/>
                    </a:cubicBezTo>
                    <a:cubicBezTo>
                      <a:pt x="394" y="136"/>
                      <a:pt x="394" y="136"/>
                      <a:pt x="394" y="136"/>
                    </a:cubicBezTo>
                    <a:cubicBezTo>
                      <a:pt x="392" y="140"/>
                      <a:pt x="392" y="140"/>
                      <a:pt x="392" y="140"/>
                    </a:cubicBezTo>
                    <a:cubicBezTo>
                      <a:pt x="389" y="143"/>
                      <a:pt x="389" y="143"/>
                      <a:pt x="389" y="143"/>
                    </a:cubicBezTo>
                    <a:cubicBezTo>
                      <a:pt x="384" y="146"/>
                      <a:pt x="384" y="146"/>
                      <a:pt x="384" y="146"/>
                    </a:cubicBezTo>
                    <a:cubicBezTo>
                      <a:pt x="379" y="147"/>
                      <a:pt x="379" y="147"/>
                      <a:pt x="379" y="147"/>
                    </a:cubicBezTo>
                    <a:cubicBezTo>
                      <a:pt x="375" y="147"/>
                      <a:pt x="375" y="147"/>
                      <a:pt x="375" y="147"/>
                    </a:cubicBezTo>
                    <a:cubicBezTo>
                      <a:pt x="365" y="147"/>
                      <a:pt x="365" y="147"/>
                      <a:pt x="365" y="147"/>
                    </a:cubicBezTo>
                    <a:cubicBezTo>
                      <a:pt x="357" y="149"/>
                      <a:pt x="357" y="149"/>
                      <a:pt x="357" y="149"/>
                    </a:cubicBezTo>
                    <a:cubicBezTo>
                      <a:pt x="348" y="152"/>
                      <a:pt x="348" y="152"/>
                      <a:pt x="348" y="152"/>
                    </a:cubicBezTo>
                    <a:cubicBezTo>
                      <a:pt x="341" y="156"/>
                      <a:pt x="341" y="156"/>
                      <a:pt x="341" y="156"/>
                    </a:cubicBezTo>
                    <a:cubicBezTo>
                      <a:pt x="339" y="157"/>
                      <a:pt x="339" y="157"/>
                      <a:pt x="339" y="157"/>
                    </a:cubicBezTo>
                    <a:cubicBezTo>
                      <a:pt x="336" y="157"/>
                      <a:pt x="336" y="157"/>
                      <a:pt x="336" y="157"/>
                    </a:cubicBezTo>
                    <a:cubicBezTo>
                      <a:pt x="335" y="157"/>
                      <a:pt x="335" y="157"/>
                      <a:pt x="335" y="157"/>
                    </a:cubicBezTo>
                    <a:cubicBezTo>
                      <a:pt x="332" y="156"/>
                      <a:pt x="332" y="156"/>
                      <a:pt x="332" y="156"/>
                    </a:cubicBezTo>
                    <a:cubicBezTo>
                      <a:pt x="331" y="154"/>
                      <a:pt x="331" y="154"/>
                      <a:pt x="331" y="154"/>
                    </a:cubicBezTo>
                    <a:cubicBezTo>
                      <a:pt x="326" y="154"/>
                      <a:pt x="326" y="154"/>
                      <a:pt x="326" y="154"/>
                    </a:cubicBezTo>
                    <a:cubicBezTo>
                      <a:pt x="322" y="154"/>
                      <a:pt x="322" y="154"/>
                      <a:pt x="322" y="154"/>
                    </a:cubicBezTo>
                    <a:cubicBezTo>
                      <a:pt x="318" y="154"/>
                      <a:pt x="318" y="154"/>
                      <a:pt x="318" y="154"/>
                    </a:cubicBezTo>
                    <a:cubicBezTo>
                      <a:pt x="309" y="152"/>
                      <a:pt x="309" y="152"/>
                      <a:pt x="309" y="152"/>
                    </a:cubicBezTo>
                    <a:cubicBezTo>
                      <a:pt x="302" y="149"/>
                      <a:pt x="302" y="149"/>
                      <a:pt x="302" y="149"/>
                    </a:cubicBezTo>
                    <a:cubicBezTo>
                      <a:pt x="299" y="147"/>
                      <a:pt x="299" y="147"/>
                      <a:pt x="299" y="147"/>
                    </a:cubicBezTo>
                    <a:cubicBezTo>
                      <a:pt x="295" y="144"/>
                      <a:pt x="295" y="144"/>
                      <a:pt x="295" y="144"/>
                    </a:cubicBezTo>
                    <a:cubicBezTo>
                      <a:pt x="286" y="144"/>
                      <a:pt x="286" y="144"/>
                      <a:pt x="286" y="144"/>
                    </a:cubicBezTo>
                    <a:cubicBezTo>
                      <a:pt x="279" y="143"/>
                      <a:pt x="279" y="143"/>
                      <a:pt x="279" y="143"/>
                    </a:cubicBezTo>
                    <a:cubicBezTo>
                      <a:pt x="276" y="143"/>
                      <a:pt x="276" y="143"/>
                      <a:pt x="276" y="143"/>
                    </a:cubicBezTo>
                    <a:cubicBezTo>
                      <a:pt x="272" y="144"/>
                      <a:pt x="272" y="144"/>
                      <a:pt x="272" y="144"/>
                    </a:cubicBezTo>
                    <a:cubicBezTo>
                      <a:pt x="266" y="144"/>
                      <a:pt x="266" y="144"/>
                      <a:pt x="266" y="144"/>
                    </a:cubicBezTo>
                    <a:cubicBezTo>
                      <a:pt x="262" y="144"/>
                      <a:pt x="262" y="144"/>
                      <a:pt x="262" y="144"/>
                    </a:cubicBezTo>
                    <a:cubicBezTo>
                      <a:pt x="253" y="143"/>
                      <a:pt x="253" y="143"/>
                      <a:pt x="253" y="143"/>
                    </a:cubicBezTo>
                    <a:cubicBezTo>
                      <a:pt x="243" y="142"/>
                      <a:pt x="243" y="142"/>
                      <a:pt x="243" y="142"/>
                    </a:cubicBezTo>
                    <a:cubicBezTo>
                      <a:pt x="240" y="143"/>
                      <a:pt x="240" y="143"/>
                      <a:pt x="240" y="143"/>
                    </a:cubicBezTo>
                    <a:cubicBezTo>
                      <a:pt x="238" y="142"/>
                      <a:pt x="238" y="142"/>
                      <a:pt x="238" y="142"/>
                    </a:cubicBezTo>
                    <a:cubicBezTo>
                      <a:pt x="236" y="140"/>
                      <a:pt x="236" y="140"/>
                      <a:pt x="236" y="140"/>
                    </a:cubicBezTo>
                    <a:cubicBezTo>
                      <a:pt x="233" y="137"/>
                      <a:pt x="233" y="137"/>
                      <a:pt x="233" y="137"/>
                    </a:cubicBezTo>
                    <a:cubicBezTo>
                      <a:pt x="230" y="136"/>
                      <a:pt x="230" y="136"/>
                      <a:pt x="230" y="136"/>
                    </a:cubicBezTo>
                    <a:cubicBezTo>
                      <a:pt x="227" y="133"/>
                      <a:pt x="227" y="133"/>
                      <a:pt x="227" y="133"/>
                    </a:cubicBezTo>
                    <a:cubicBezTo>
                      <a:pt x="222" y="127"/>
                      <a:pt x="222" y="127"/>
                      <a:pt x="222" y="127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19" y="123"/>
                      <a:pt x="219" y="123"/>
                      <a:pt x="219" y="123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12" y="121"/>
                      <a:pt x="212" y="121"/>
                      <a:pt x="212" y="121"/>
                    </a:cubicBezTo>
                    <a:cubicBezTo>
                      <a:pt x="205" y="117"/>
                      <a:pt x="205" y="117"/>
                      <a:pt x="205" y="117"/>
                    </a:cubicBezTo>
                    <a:cubicBezTo>
                      <a:pt x="200" y="116"/>
                      <a:pt x="200" y="116"/>
                      <a:pt x="200" y="116"/>
                    </a:cubicBezTo>
                    <a:cubicBezTo>
                      <a:pt x="197" y="114"/>
                      <a:pt x="197" y="114"/>
                      <a:pt x="197" y="114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1"/>
                      <a:pt x="190" y="111"/>
                      <a:pt x="190" y="111"/>
                    </a:cubicBezTo>
                    <a:cubicBezTo>
                      <a:pt x="182" y="111"/>
                      <a:pt x="182" y="111"/>
                      <a:pt x="182" y="111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2" y="106"/>
                      <a:pt x="162" y="106"/>
                      <a:pt x="162" y="106"/>
                    </a:cubicBezTo>
                    <a:cubicBezTo>
                      <a:pt x="160" y="103"/>
                      <a:pt x="160" y="103"/>
                      <a:pt x="160" y="103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2" y="99"/>
                      <a:pt x="162" y="99"/>
                      <a:pt x="162" y="99"/>
                    </a:cubicBezTo>
                    <a:cubicBezTo>
                      <a:pt x="160" y="97"/>
                      <a:pt x="160" y="97"/>
                      <a:pt x="160" y="97"/>
                    </a:cubicBezTo>
                    <a:cubicBezTo>
                      <a:pt x="159" y="93"/>
                      <a:pt x="159" y="93"/>
                      <a:pt x="159" y="93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52" y="83"/>
                      <a:pt x="152" y="83"/>
                      <a:pt x="152" y="83"/>
                    </a:cubicBezTo>
                    <a:cubicBezTo>
                      <a:pt x="149" y="80"/>
                      <a:pt x="149" y="80"/>
                      <a:pt x="149" y="80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1" y="74"/>
                      <a:pt x="141" y="74"/>
                      <a:pt x="141" y="74"/>
                    </a:cubicBezTo>
                    <a:cubicBezTo>
                      <a:pt x="140" y="73"/>
                      <a:pt x="140" y="73"/>
                      <a:pt x="140" y="73"/>
                    </a:cubicBezTo>
                    <a:cubicBezTo>
                      <a:pt x="139" y="74"/>
                      <a:pt x="139" y="74"/>
                      <a:pt x="139" y="74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27" y="71"/>
                      <a:pt x="127" y="71"/>
                      <a:pt x="127" y="71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1" y="67"/>
                      <a:pt x="121" y="67"/>
                      <a:pt x="121" y="67"/>
                    </a:cubicBezTo>
                    <a:cubicBezTo>
                      <a:pt x="119" y="66"/>
                      <a:pt x="119" y="66"/>
                      <a:pt x="119" y="66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6" y="63"/>
                      <a:pt x="116" y="63"/>
                      <a:pt x="116" y="63"/>
                    </a:cubicBez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57"/>
                      <a:pt x="111" y="57"/>
                      <a:pt x="111" y="57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100" y="58"/>
                      <a:pt x="100" y="58"/>
                      <a:pt x="100" y="58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98" y="66"/>
                      <a:pt x="98" y="66"/>
                      <a:pt x="98" y="66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3" y="68"/>
                      <a:pt x="93" y="68"/>
                      <a:pt x="93" y="68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4" y="74"/>
                      <a:pt x="94" y="74"/>
                      <a:pt x="94" y="74"/>
                    </a:cubicBezTo>
                    <a:cubicBezTo>
                      <a:pt x="97" y="80"/>
                      <a:pt x="97" y="80"/>
                      <a:pt x="97" y="80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97" y="84"/>
                      <a:pt x="97" y="84"/>
                      <a:pt x="97" y="84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0" y="86"/>
                      <a:pt x="90" y="86"/>
                      <a:pt x="90" y="86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77" y="84"/>
                      <a:pt x="77" y="84"/>
                      <a:pt x="77" y="84"/>
                    </a:cubicBezTo>
                    <a:cubicBezTo>
                      <a:pt x="73" y="83"/>
                      <a:pt x="73" y="83"/>
                      <a:pt x="73" y="83"/>
                    </a:cubicBezTo>
                    <a:cubicBezTo>
                      <a:pt x="71" y="83"/>
                      <a:pt x="71" y="83"/>
                      <a:pt x="71" y="83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0" y="97"/>
                      <a:pt x="70" y="97"/>
                      <a:pt x="70" y="97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7"/>
                      <a:pt x="74" y="107"/>
                      <a:pt x="74" y="107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3" y="110"/>
                      <a:pt x="73" y="110"/>
                      <a:pt x="73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57" y="110"/>
                      <a:pt x="57" y="110"/>
                      <a:pt x="57" y="110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51" y="114"/>
                      <a:pt x="51" y="114"/>
                      <a:pt x="51" y="114"/>
                    </a:cubicBezTo>
                    <a:cubicBezTo>
                      <a:pt x="54" y="114"/>
                      <a:pt x="54" y="114"/>
                      <a:pt x="54" y="114"/>
                    </a:cubicBezTo>
                    <a:cubicBezTo>
                      <a:pt x="54" y="116"/>
                      <a:pt x="54" y="116"/>
                      <a:pt x="54" y="116"/>
                    </a:cubicBezTo>
                    <a:cubicBezTo>
                      <a:pt x="55" y="120"/>
                      <a:pt x="55" y="120"/>
                      <a:pt x="55" y="120"/>
                    </a:cubicBezTo>
                    <a:cubicBezTo>
                      <a:pt x="57" y="123"/>
                      <a:pt x="57" y="123"/>
                      <a:pt x="57" y="123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30"/>
                      <a:pt x="61" y="130"/>
                      <a:pt x="61" y="130"/>
                    </a:cubicBezTo>
                    <a:cubicBezTo>
                      <a:pt x="63" y="133"/>
                      <a:pt x="63" y="133"/>
                      <a:pt x="63" y="133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6" y="136"/>
                      <a:pt x="66" y="136"/>
                      <a:pt x="66" y="136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3" y="137"/>
                      <a:pt x="63" y="137"/>
                      <a:pt x="63" y="137"/>
                    </a:cubicBezTo>
                    <a:cubicBezTo>
                      <a:pt x="61" y="139"/>
                      <a:pt x="61" y="139"/>
                      <a:pt x="61" y="139"/>
                    </a:cubicBezTo>
                    <a:cubicBezTo>
                      <a:pt x="64" y="140"/>
                      <a:pt x="64" y="140"/>
                      <a:pt x="64" y="140"/>
                    </a:cubicBezTo>
                    <a:cubicBezTo>
                      <a:pt x="61" y="142"/>
                      <a:pt x="61" y="142"/>
                      <a:pt x="61" y="142"/>
                    </a:cubicBezTo>
                    <a:cubicBezTo>
                      <a:pt x="60" y="143"/>
                      <a:pt x="60" y="143"/>
                      <a:pt x="60" y="143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63" y="152"/>
                      <a:pt x="63" y="152"/>
                      <a:pt x="63" y="152"/>
                    </a:cubicBezTo>
                    <a:cubicBezTo>
                      <a:pt x="58" y="154"/>
                      <a:pt x="58" y="154"/>
                      <a:pt x="58" y="154"/>
                    </a:cubicBezTo>
                    <a:cubicBezTo>
                      <a:pt x="53" y="157"/>
                      <a:pt x="53" y="157"/>
                      <a:pt x="53" y="157"/>
                    </a:cubicBezTo>
                    <a:cubicBezTo>
                      <a:pt x="49" y="159"/>
                      <a:pt x="49" y="159"/>
                      <a:pt x="49" y="159"/>
                    </a:cubicBezTo>
                    <a:cubicBezTo>
                      <a:pt x="48" y="159"/>
                      <a:pt x="48" y="159"/>
                      <a:pt x="48" y="159"/>
                    </a:cubicBezTo>
                    <a:cubicBezTo>
                      <a:pt x="47" y="160"/>
                      <a:pt x="47" y="160"/>
                      <a:pt x="47" y="160"/>
                    </a:cubicBezTo>
                    <a:cubicBezTo>
                      <a:pt x="45" y="163"/>
                      <a:pt x="45" y="163"/>
                      <a:pt x="45" y="163"/>
                    </a:cubicBezTo>
                    <a:cubicBezTo>
                      <a:pt x="45" y="164"/>
                      <a:pt x="45" y="164"/>
                      <a:pt x="45" y="164"/>
                    </a:cubicBezTo>
                    <a:cubicBezTo>
                      <a:pt x="43" y="166"/>
                      <a:pt x="43" y="166"/>
                      <a:pt x="43" y="166"/>
                    </a:cubicBezTo>
                    <a:cubicBezTo>
                      <a:pt x="38" y="166"/>
                      <a:pt x="38" y="166"/>
                      <a:pt x="38" y="166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0" y="167"/>
                      <a:pt x="30" y="167"/>
                      <a:pt x="30" y="167"/>
                    </a:cubicBezTo>
                    <a:cubicBezTo>
                      <a:pt x="30" y="170"/>
                      <a:pt x="30" y="170"/>
                      <a:pt x="30" y="170"/>
                    </a:cubicBezTo>
                    <a:cubicBezTo>
                      <a:pt x="28" y="173"/>
                      <a:pt x="28" y="173"/>
                      <a:pt x="28" y="173"/>
                    </a:cubicBezTo>
                    <a:cubicBezTo>
                      <a:pt x="27" y="174"/>
                      <a:pt x="27" y="174"/>
                      <a:pt x="27" y="174"/>
                    </a:cubicBezTo>
                    <a:cubicBezTo>
                      <a:pt x="23" y="174"/>
                      <a:pt x="23" y="174"/>
                      <a:pt x="23" y="174"/>
                    </a:cubicBezTo>
                    <a:cubicBezTo>
                      <a:pt x="21" y="174"/>
                      <a:pt x="21" y="174"/>
                      <a:pt x="21" y="174"/>
                    </a:cubicBezTo>
                    <a:cubicBezTo>
                      <a:pt x="20" y="174"/>
                      <a:pt x="20" y="174"/>
                      <a:pt x="20" y="174"/>
                    </a:cubicBezTo>
                    <a:cubicBezTo>
                      <a:pt x="18" y="172"/>
                      <a:pt x="18" y="172"/>
                      <a:pt x="18" y="172"/>
                    </a:cubicBezTo>
                    <a:cubicBezTo>
                      <a:pt x="17" y="172"/>
                      <a:pt x="17" y="172"/>
                      <a:pt x="17" y="172"/>
                    </a:cubicBezTo>
                    <a:cubicBezTo>
                      <a:pt x="15" y="173"/>
                      <a:pt x="15" y="173"/>
                      <a:pt x="15" y="173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0" y="173"/>
                      <a:pt x="10" y="173"/>
                      <a:pt x="10" y="173"/>
                    </a:cubicBezTo>
                    <a:cubicBezTo>
                      <a:pt x="10" y="174"/>
                      <a:pt x="10" y="174"/>
                      <a:pt x="10" y="174"/>
                    </a:cubicBezTo>
                    <a:cubicBezTo>
                      <a:pt x="8" y="176"/>
                      <a:pt x="8" y="176"/>
                      <a:pt x="8" y="176"/>
                    </a:cubicBezTo>
                    <a:cubicBezTo>
                      <a:pt x="7" y="177"/>
                      <a:pt x="7" y="177"/>
                      <a:pt x="7" y="177"/>
                    </a:cubicBezTo>
                    <a:cubicBezTo>
                      <a:pt x="5" y="179"/>
                      <a:pt x="5" y="179"/>
                      <a:pt x="5" y="179"/>
                    </a:cubicBezTo>
                    <a:cubicBezTo>
                      <a:pt x="2" y="180"/>
                      <a:pt x="2" y="180"/>
                      <a:pt x="2" y="180"/>
                    </a:cubicBezTo>
                    <a:cubicBezTo>
                      <a:pt x="2" y="182"/>
                      <a:pt x="2" y="182"/>
                      <a:pt x="2" y="182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4" y="185"/>
                      <a:pt x="4" y="185"/>
                      <a:pt x="4" y="185"/>
                    </a:cubicBezTo>
                    <a:cubicBezTo>
                      <a:pt x="2" y="186"/>
                      <a:pt x="2" y="186"/>
                      <a:pt x="2" y="186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1" y="187"/>
                      <a:pt x="1" y="187"/>
                      <a:pt x="1" y="187"/>
                    </a:cubicBezTo>
                    <a:cubicBezTo>
                      <a:pt x="1" y="190"/>
                      <a:pt x="1" y="190"/>
                      <a:pt x="1" y="190"/>
                    </a:cubicBezTo>
                    <a:cubicBezTo>
                      <a:pt x="4" y="193"/>
                      <a:pt x="4" y="193"/>
                      <a:pt x="4" y="193"/>
                    </a:cubicBezTo>
                    <a:cubicBezTo>
                      <a:pt x="4" y="195"/>
                      <a:pt x="4" y="195"/>
                      <a:pt x="4" y="195"/>
                    </a:cubicBezTo>
                    <a:cubicBezTo>
                      <a:pt x="4" y="196"/>
                      <a:pt x="4" y="196"/>
                      <a:pt x="4" y="196"/>
                    </a:cubicBezTo>
                    <a:cubicBezTo>
                      <a:pt x="5" y="197"/>
                      <a:pt x="5" y="197"/>
                      <a:pt x="5" y="197"/>
                    </a:cubicBezTo>
                    <a:cubicBezTo>
                      <a:pt x="7" y="199"/>
                      <a:pt x="7" y="199"/>
                      <a:pt x="7" y="199"/>
                    </a:cubicBezTo>
                    <a:cubicBezTo>
                      <a:pt x="8" y="199"/>
                      <a:pt x="8" y="199"/>
                      <a:pt x="8" y="199"/>
                    </a:cubicBezTo>
                    <a:cubicBezTo>
                      <a:pt x="11" y="197"/>
                      <a:pt x="11" y="197"/>
                      <a:pt x="11" y="197"/>
                    </a:cubicBezTo>
                    <a:cubicBezTo>
                      <a:pt x="12" y="197"/>
                      <a:pt x="12" y="197"/>
                      <a:pt x="12" y="197"/>
                    </a:cubicBezTo>
                    <a:cubicBezTo>
                      <a:pt x="17" y="199"/>
                      <a:pt x="17" y="199"/>
                      <a:pt x="17" y="199"/>
                    </a:cubicBezTo>
                    <a:cubicBezTo>
                      <a:pt x="18" y="200"/>
                      <a:pt x="18" y="200"/>
                      <a:pt x="18" y="200"/>
                    </a:cubicBezTo>
                    <a:cubicBezTo>
                      <a:pt x="18" y="203"/>
                      <a:pt x="18" y="203"/>
                      <a:pt x="18" y="203"/>
                    </a:cubicBezTo>
                    <a:cubicBezTo>
                      <a:pt x="18" y="204"/>
                      <a:pt x="18" y="204"/>
                      <a:pt x="18" y="204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0" y="206"/>
                      <a:pt x="20" y="206"/>
                      <a:pt x="20" y="206"/>
                    </a:cubicBezTo>
                    <a:cubicBezTo>
                      <a:pt x="21" y="207"/>
                      <a:pt x="21" y="207"/>
                      <a:pt x="21" y="207"/>
                    </a:cubicBezTo>
                    <a:cubicBezTo>
                      <a:pt x="21" y="209"/>
                      <a:pt x="21" y="209"/>
                      <a:pt x="21" y="209"/>
                    </a:cubicBezTo>
                    <a:cubicBezTo>
                      <a:pt x="21" y="211"/>
                      <a:pt x="21" y="211"/>
                      <a:pt x="21" y="211"/>
                    </a:cubicBezTo>
                    <a:cubicBezTo>
                      <a:pt x="21" y="212"/>
                      <a:pt x="21" y="212"/>
                      <a:pt x="21" y="212"/>
                    </a:cubicBezTo>
                    <a:cubicBezTo>
                      <a:pt x="23" y="213"/>
                      <a:pt x="23" y="213"/>
                      <a:pt x="23" y="213"/>
                    </a:cubicBezTo>
                    <a:cubicBezTo>
                      <a:pt x="24" y="215"/>
                      <a:pt x="24" y="215"/>
                      <a:pt x="24" y="215"/>
                    </a:cubicBezTo>
                    <a:cubicBezTo>
                      <a:pt x="24" y="216"/>
                      <a:pt x="24" y="216"/>
                      <a:pt x="24" y="216"/>
                    </a:cubicBezTo>
                    <a:cubicBezTo>
                      <a:pt x="23" y="217"/>
                      <a:pt x="23" y="217"/>
                      <a:pt x="23" y="217"/>
                    </a:cubicBezTo>
                    <a:cubicBezTo>
                      <a:pt x="20" y="217"/>
                      <a:pt x="20" y="217"/>
                      <a:pt x="20" y="217"/>
                    </a:cubicBezTo>
                    <a:cubicBezTo>
                      <a:pt x="18" y="217"/>
                      <a:pt x="18" y="217"/>
                      <a:pt x="18" y="217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18" y="219"/>
                      <a:pt x="18" y="219"/>
                      <a:pt x="18" y="219"/>
                    </a:cubicBezTo>
                    <a:cubicBezTo>
                      <a:pt x="20" y="220"/>
                      <a:pt x="20" y="220"/>
                      <a:pt x="20" y="220"/>
                    </a:cubicBezTo>
                    <a:cubicBezTo>
                      <a:pt x="23" y="220"/>
                      <a:pt x="23" y="220"/>
                      <a:pt x="23" y="220"/>
                    </a:cubicBezTo>
                    <a:cubicBezTo>
                      <a:pt x="23" y="222"/>
                      <a:pt x="23" y="222"/>
                      <a:pt x="23" y="222"/>
                    </a:cubicBezTo>
                    <a:cubicBezTo>
                      <a:pt x="24" y="220"/>
                      <a:pt x="24" y="220"/>
                      <a:pt x="24" y="220"/>
                    </a:cubicBezTo>
                    <a:cubicBezTo>
                      <a:pt x="27" y="220"/>
                      <a:pt x="27" y="220"/>
                      <a:pt x="27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31" y="223"/>
                      <a:pt x="31" y="223"/>
                      <a:pt x="31" y="223"/>
                    </a:cubicBezTo>
                    <a:cubicBezTo>
                      <a:pt x="35" y="225"/>
                      <a:pt x="35" y="225"/>
                      <a:pt x="35" y="225"/>
                    </a:cubicBezTo>
                    <a:cubicBezTo>
                      <a:pt x="37" y="229"/>
                      <a:pt x="37" y="229"/>
                      <a:pt x="37" y="229"/>
                    </a:cubicBezTo>
                    <a:cubicBezTo>
                      <a:pt x="38" y="233"/>
                      <a:pt x="38" y="233"/>
                      <a:pt x="38" y="233"/>
                    </a:cubicBezTo>
                    <a:cubicBezTo>
                      <a:pt x="41" y="236"/>
                      <a:pt x="41" y="236"/>
                      <a:pt x="41" y="236"/>
                    </a:cubicBezTo>
                    <a:cubicBezTo>
                      <a:pt x="44" y="236"/>
                      <a:pt x="44" y="236"/>
                      <a:pt x="44" y="236"/>
                    </a:cubicBezTo>
                    <a:cubicBezTo>
                      <a:pt x="45" y="235"/>
                      <a:pt x="45" y="235"/>
                      <a:pt x="45" y="235"/>
                    </a:cubicBezTo>
                    <a:cubicBezTo>
                      <a:pt x="45" y="238"/>
                      <a:pt x="45" y="238"/>
                      <a:pt x="45" y="238"/>
                    </a:cubicBezTo>
                    <a:cubicBezTo>
                      <a:pt x="47" y="239"/>
                      <a:pt x="47" y="239"/>
                      <a:pt x="47" y="239"/>
                    </a:cubicBezTo>
                    <a:cubicBezTo>
                      <a:pt x="51" y="240"/>
                      <a:pt x="51" y="240"/>
                      <a:pt x="51" y="240"/>
                    </a:cubicBezTo>
                    <a:cubicBezTo>
                      <a:pt x="57" y="240"/>
                      <a:pt x="57" y="240"/>
                      <a:pt x="57" y="240"/>
                    </a:cubicBezTo>
                    <a:cubicBezTo>
                      <a:pt x="60" y="240"/>
                      <a:pt x="60" y="240"/>
                      <a:pt x="60" y="240"/>
                    </a:cubicBezTo>
                    <a:cubicBezTo>
                      <a:pt x="60" y="241"/>
                      <a:pt x="60" y="241"/>
                      <a:pt x="60" y="241"/>
                    </a:cubicBezTo>
                    <a:cubicBezTo>
                      <a:pt x="61" y="242"/>
                      <a:pt x="61" y="242"/>
                      <a:pt x="61" y="242"/>
                    </a:cubicBezTo>
                    <a:cubicBezTo>
                      <a:pt x="64" y="245"/>
                      <a:pt x="64" y="245"/>
                      <a:pt x="64" y="245"/>
                    </a:cubicBezTo>
                    <a:cubicBezTo>
                      <a:pt x="66" y="248"/>
                      <a:pt x="66" y="248"/>
                      <a:pt x="66" y="248"/>
                    </a:cubicBezTo>
                    <a:cubicBezTo>
                      <a:pt x="67" y="250"/>
                      <a:pt x="67" y="250"/>
                      <a:pt x="67" y="250"/>
                    </a:cubicBezTo>
                    <a:cubicBezTo>
                      <a:pt x="68" y="252"/>
                      <a:pt x="68" y="252"/>
                      <a:pt x="68" y="252"/>
                    </a:cubicBezTo>
                    <a:cubicBezTo>
                      <a:pt x="73" y="255"/>
                      <a:pt x="73" y="255"/>
                      <a:pt x="73" y="255"/>
                    </a:cubicBezTo>
                    <a:cubicBezTo>
                      <a:pt x="77" y="258"/>
                      <a:pt x="77" y="258"/>
                      <a:pt x="77" y="258"/>
                    </a:cubicBezTo>
                    <a:cubicBezTo>
                      <a:pt x="78" y="258"/>
                      <a:pt x="78" y="258"/>
                      <a:pt x="78" y="258"/>
                    </a:cubicBezTo>
                    <a:cubicBezTo>
                      <a:pt x="78" y="259"/>
                      <a:pt x="78" y="259"/>
                      <a:pt x="78" y="259"/>
                    </a:cubicBezTo>
                    <a:cubicBezTo>
                      <a:pt x="77" y="259"/>
                      <a:pt x="77" y="259"/>
                      <a:pt x="77" y="259"/>
                    </a:cubicBezTo>
                    <a:cubicBezTo>
                      <a:pt x="76" y="259"/>
                      <a:pt x="76" y="259"/>
                      <a:pt x="76" y="259"/>
                    </a:cubicBezTo>
                    <a:cubicBezTo>
                      <a:pt x="77" y="263"/>
                      <a:pt x="77" y="263"/>
                      <a:pt x="77" y="263"/>
                    </a:cubicBezTo>
                    <a:cubicBezTo>
                      <a:pt x="77" y="266"/>
                      <a:pt x="77" y="266"/>
                      <a:pt x="77" y="266"/>
                    </a:cubicBezTo>
                    <a:cubicBezTo>
                      <a:pt x="79" y="268"/>
                      <a:pt x="79" y="268"/>
                      <a:pt x="79" y="268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3" y="271"/>
                      <a:pt x="83" y="271"/>
                      <a:pt x="83" y="271"/>
                    </a:cubicBezTo>
                    <a:cubicBezTo>
                      <a:pt x="86" y="272"/>
                      <a:pt x="86" y="272"/>
                      <a:pt x="86" y="272"/>
                    </a:cubicBezTo>
                    <a:cubicBezTo>
                      <a:pt x="86" y="273"/>
                      <a:pt x="86" y="273"/>
                      <a:pt x="86" y="273"/>
                    </a:cubicBezTo>
                    <a:cubicBezTo>
                      <a:pt x="87" y="276"/>
                      <a:pt x="87" y="276"/>
                      <a:pt x="87" y="276"/>
                    </a:cubicBezTo>
                    <a:cubicBezTo>
                      <a:pt x="88" y="278"/>
                      <a:pt x="88" y="278"/>
                      <a:pt x="88" y="278"/>
                    </a:cubicBezTo>
                    <a:cubicBezTo>
                      <a:pt x="88" y="279"/>
                      <a:pt x="88" y="279"/>
                      <a:pt x="88" y="279"/>
                    </a:cubicBezTo>
                    <a:cubicBezTo>
                      <a:pt x="88" y="281"/>
                      <a:pt x="88" y="281"/>
                      <a:pt x="88" y="281"/>
                    </a:cubicBezTo>
                    <a:cubicBezTo>
                      <a:pt x="87" y="282"/>
                      <a:pt x="87" y="282"/>
                      <a:pt x="87" y="282"/>
                    </a:cubicBezTo>
                    <a:cubicBezTo>
                      <a:pt x="86" y="282"/>
                      <a:pt x="86" y="282"/>
                      <a:pt x="86" y="282"/>
                    </a:cubicBezTo>
                    <a:cubicBezTo>
                      <a:pt x="84" y="282"/>
                      <a:pt x="84" y="282"/>
                      <a:pt x="84" y="282"/>
                    </a:cubicBezTo>
                    <a:cubicBezTo>
                      <a:pt x="83" y="283"/>
                      <a:pt x="83" y="283"/>
                      <a:pt x="83" y="283"/>
                    </a:cubicBezTo>
                    <a:cubicBezTo>
                      <a:pt x="81" y="282"/>
                      <a:pt x="81" y="282"/>
                      <a:pt x="81" y="282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7" y="283"/>
                      <a:pt x="77" y="283"/>
                      <a:pt x="77" y="283"/>
                    </a:cubicBezTo>
                    <a:cubicBezTo>
                      <a:pt x="78" y="286"/>
                      <a:pt x="78" y="286"/>
                      <a:pt x="78" y="286"/>
                    </a:cubicBezTo>
                    <a:cubicBezTo>
                      <a:pt x="80" y="288"/>
                      <a:pt x="80" y="288"/>
                      <a:pt x="80" y="288"/>
                    </a:cubicBezTo>
                    <a:cubicBezTo>
                      <a:pt x="81" y="289"/>
                      <a:pt x="81" y="289"/>
                      <a:pt x="81" y="289"/>
                    </a:cubicBezTo>
                    <a:cubicBezTo>
                      <a:pt x="83" y="293"/>
                      <a:pt x="83" y="293"/>
                      <a:pt x="83" y="293"/>
                    </a:cubicBezTo>
                    <a:cubicBezTo>
                      <a:pt x="84" y="296"/>
                      <a:pt x="84" y="296"/>
                      <a:pt x="84" y="296"/>
                    </a:cubicBezTo>
                    <a:cubicBezTo>
                      <a:pt x="84" y="298"/>
                      <a:pt x="84" y="298"/>
                      <a:pt x="84" y="298"/>
                    </a:cubicBezTo>
                    <a:cubicBezTo>
                      <a:pt x="86" y="298"/>
                      <a:pt x="86" y="298"/>
                      <a:pt x="86" y="298"/>
                    </a:cubicBezTo>
                    <a:cubicBezTo>
                      <a:pt x="87" y="296"/>
                      <a:pt x="87" y="296"/>
                      <a:pt x="87" y="296"/>
                    </a:cubicBezTo>
                    <a:cubicBezTo>
                      <a:pt x="88" y="298"/>
                      <a:pt x="88" y="298"/>
                      <a:pt x="88" y="298"/>
                    </a:cubicBezTo>
                    <a:cubicBezTo>
                      <a:pt x="90" y="299"/>
                      <a:pt x="90" y="299"/>
                      <a:pt x="90" y="299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94" y="302"/>
                      <a:pt x="94" y="302"/>
                      <a:pt x="94" y="302"/>
                    </a:cubicBezTo>
                    <a:cubicBezTo>
                      <a:pt x="97" y="302"/>
                      <a:pt x="97" y="302"/>
                      <a:pt x="97" y="302"/>
                    </a:cubicBezTo>
                    <a:cubicBezTo>
                      <a:pt x="98" y="304"/>
                      <a:pt x="98" y="304"/>
                      <a:pt x="98" y="304"/>
                    </a:cubicBezTo>
                    <a:cubicBezTo>
                      <a:pt x="101" y="305"/>
                      <a:pt x="101" y="305"/>
                      <a:pt x="101" y="305"/>
                    </a:cubicBezTo>
                    <a:cubicBezTo>
                      <a:pt x="103" y="306"/>
                      <a:pt x="103" y="306"/>
                      <a:pt x="103" y="306"/>
                    </a:cubicBezTo>
                    <a:cubicBezTo>
                      <a:pt x="103" y="308"/>
                      <a:pt x="103" y="308"/>
                      <a:pt x="103" y="308"/>
                    </a:cubicBezTo>
                    <a:cubicBezTo>
                      <a:pt x="106" y="309"/>
                      <a:pt x="106" y="309"/>
                      <a:pt x="106" y="309"/>
                    </a:cubicBezTo>
                    <a:cubicBezTo>
                      <a:pt x="109" y="310"/>
                      <a:pt x="109" y="310"/>
                      <a:pt x="109" y="310"/>
                    </a:cubicBezTo>
                    <a:cubicBezTo>
                      <a:pt x="110" y="311"/>
                      <a:pt x="110" y="311"/>
                      <a:pt x="110" y="311"/>
                    </a:cubicBezTo>
                    <a:cubicBezTo>
                      <a:pt x="111" y="312"/>
                      <a:pt x="111" y="312"/>
                      <a:pt x="111" y="312"/>
                    </a:cubicBezTo>
                    <a:cubicBezTo>
                      <a:pt x="113" y="314"/>
                      <a:pt x="113" y="314"/>
                      <a:pt x="113" y="314"/>
                    </a:cubicBezTo>
                    <a:cubicBezTo>
                      <a:pt x="114" y="315"/>
                      <a:pt x="114" y="315"/>
                      <a:pt x="114" y="315"/>
                    </a:cubicBezTo>
                    <a:cubicBezTo>
                      <a:pt x="116" y="315"/>
                      <a:pt x="116" y="315"/>
                      <a:pt x="116" y="315"/>
                    </a:cubicBezTo>
                    <a:cubicBezTo>
                      <a:pt x="117" y="314"/>
                      <a:pt x="117" y="314"/>
                      <a:pt x="117" y="314"/>
                    </a:cubicBezTo>
                    <a:cubicBezTo>
                      <a:pt x="117" y="311"/>
                      <a:pt x="117" y="311"/>
                      <a:pt x="117" y="311"/>
                    </a:cubicBezTo>
                    <a:cubicBezTo>
                      <a:pt x="119" y="311"/>
                      <a:pt x="119" y="311"/>
                      <a:pt x="119" y="311"/>
                    </a:cubicBezTo>
                    <a:cubicBezTo>
                      <a:pt x="120" y="311"/>
                      <a:pt x="120" y="311"/>
                      <a:pt x="120" y="311"/>
                    </a:cubicBezTo>
                    <a:cubicBezTo>
                      <a:pt x="123" y="311"/>
                      <a:pt x="123" y="311"/>
                      <a:pt x="123" y="311"/>
                    </a:cubicBezTo>
                    <a:cubicBezTo>
                      <a:pt x="124" y="312"/>
                      <a:pt x="124" y="312"/>
                      <a:pt x="124" y="312"/>
                    </a:cubicBezTo>
                    <a:cubicBezTo>
                      <a:pt x="134" y="319"/>
                      <a:pt x="134" y="319"/>
                      <a:pt x="134" y="319"/>
                    </a:cubicBezTo>
                    <a:cubicBezTo>
                      <a:pt x="139" y="321"/>
                      <a:pt x="139" y="321"/>
                      <a:pt x="139" y="321"/>
                    </a:cubicBezTo>
                    <a:cubicBezTo>
                      <a:pt x="141" y="322"/>
                      <a:pt x="141" y="322"/>
                      <a:pt x="141" y="322"/>
                    </a:cubicBezTo>
                    <a:cubicBezTo>
                      <a:pt x="144" y="325"/>
                      <a:pt x="144" y="325"/>
                      <a:pt x="144" y="325"/>
                    </a:cubicBezTo>
                    <a:cubicBezTo>
                      <a:pt x="146" y="326"/>
                      <a:pt x="146" y="326"/>
                      <a:pt x="146" y="326"/>
                    </a:cubicBezTo>
                    <a:cubicBezTo>
                      <a:pt x="147" y="326"/>
                      <a:pt x="147" y="326"/>
                      <a:pt x="147" y="326"/>
                    </a:cubicBezTo>
                    <a:cubicBezTo>
                      <a:pt x="149" y="326"/>
                      <a:pt x="149" y="326"/>
                      <a:pt x="149" y="326"/>
                    </a:cubicBezTo>
                    <a:cubicBezTo>
                      <a:pt x="152" y="326"/>
                      <a:pt x="152" y="326"/>
                      <a:pt x="152" y="326"/>
                    </a:cubicBezTo>
                    <a:cubicBezTo>
                      <a:pt x="153" y="329"/>
                      <a:pt x="153" y="329"/>
                      <a:pt x="153" y="329"/>
                    </a:cubicBezTo>
                    <a:cubicBezTo>
                      <a:pt x="154" y="332"/>
                      <a:pt x="154" y="332"/>
                      <a:pt x="154" y="332"/>
                    </a:cubicBezTo>
                    <a:cubicBezTo>
                      <a:pt x="157" y="334"/>
                      <a:pt x="157" y="334"/>
                      <a:pt x="157" y="334"/>
                    </a:cubicBezTo>
                    <a:cubicBezTo>
                      <a:pt x="160" y="335"/>
                      <a:pt x="160" y="335"/>
                      <a:pt x="160" y="335"/>
                    </a:cubicBezTo>
                    <a:cubicBezTo>
                      <a:pt x="163" y="335"/>
                      <a:pt x="163" y="335"/>
                      <a:pt x="163" y="335"/>
                    </a:cubicBezTo>
                    <a:cubicBezTo>
                      <a:pt x="164" y="335"/>
                      <a:pt x="164" y="335"/>
                      <a:pt x="164" y="335"/>
                    </a:cubicBezTo>
                    <a:cubicBezTo>
                      <a:pt x="166" y="336"/>
                      <a:pt x="166" y="336"/>
                      <a:pt x="166" y="336"/>
                    </a:cubicBezTo>
                    <a:cubicBezTo>
                      <a:pt x="164" y="338"/>
                      <a:pt x="164" y="338"/>
                      <a:pt x="164" y="338"/>
                    </a:cubicBezTo>
                    <a:cubicBezTo>
                      <a:pt x="166" y="339"/>
                      <a:pt x="166" y="339"/>
                      <a:pt x="166" y="339"/>
                    </a:cubicBezTo>
                    <a:cubicBezTo>
                      <a:pt x="169" y="339"/>
                      <a:pt x="169" y="339"/>
                      <a:pt x="169" y="339"/>
                    </a:cubicBezTo>
                    <a:cubicBezTo>
                      <a:pt x="170" y="339"/>
                      <a:pt x="170" y="339"/>
                      <a:pt x="170" y="339"/>
                    </a:cubicBezTo>
                    <a:cubicBezTo>
                      <a:pt x="172" y="338"/>
                      <a:pt x="172" y="338"/>
                      <a:pt x="172" y="338"/>
                    </a:cubicBezTo>
                    <a:cubicBezTo>
                      <a:pt x="174" y="341"/>
                      <a:pt x="174" y="341"/>
                      <a:pt x="174" y="341"/>
                    </a:cubicBezTo>
                    <a:cubicBezTo>
                      <a:pt x="176" y="344"/>
                      <a:pt x="176" y="344"/>
                      <a:pt x="176" y="344"/>
                    </a:cubicBezTo>
                    <a:cubicBezTo>
                      <a:pt x="177" y="344"/>
                      <a:pt x="177" y="344"/>
                      <a:pt x="177" y="344"/>
                    </a:cubicBezTo>
                    <a:cubicBezTo>
                      <a:pt x="179" y="341"/>
                      <a:pt x="179" y="341"/>
                      <a:pt x="179" y="341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82" y="344"/>
                      <a:pt x="182" y="344"/>
                      <a:pt x="182" y="344"/>
                    </a:cubicBezTo>
                    <a:cubicBezTo>
                      <a:pt x="183" y="344"/>
                      <a:pt x="183" y="344"/>
                      <a:pt x="183" y="344"/>
                    </a:cubicBezTo>
                    <a:cubicBezTo>
                      <a:pt x="183" y="342"/>
                      <a:pt x="183" y="342"/>
                      <a:pt x="183" y="342"/>
                    </a:cubicBezTo>
                    <a:cubicBezTo>
                      <a:pt x="184" y="342"/>
                      <a:pt x="184" y="342"/>
                      <a:pt x="184" y="342"/>
                    </a:cubicBezTo>
                    <a:cubicBezTo>
                      <a:pt x="186" y="344"/>
                      <a:pt x="186" y="344"/>
                      <a:pt x="186" y="344"/>
                    </a:cubicBezTo>
                    <a:cubicBezTo>
                      <a:pt x="190" y="345"/>
                      <a:pt x="190" y="345"/>
                      <a:pt x="190" y="345"/>
                    </a:cubicBezTo>
                    <a:cubicBezTo>
                      <a:pt x="193" y="345"/>
                      <a:pt x="193" y="345"/>
                      <a:pt x="193" y="345"/>
                    </a:cubicBezTo>
                    <a:cubicBezTo>
                      <a:pt x="197" y="345"/>
                      <a:pt x="197" y="345"/>
                      <a:pt x="197" y="345"/>
                    </a:cubicBezTo>
                    <a:cubicBezTo>
                      <a:pt x="202" y="345"/>
                      <a:pt x="202" y="345"/>
                      <a:pt x="202" y="345"/>
                    </a:cubicBezTo>
                    <a:cubicBezTo>
                      <a:pt x="202" y="344"/>
                      <a:pt x="202" y="344"/>
                      <a:pt x="202" y="344"/>
                    </a:cubicBezTo>
                    <a:cubicBezTo>
                      <a:pt x="206" y="342"/>
                      <a:pt x="206" y="342"/>
                      <a:pt x="206" y="342"/>
                    </a:cubicBezTo>
                    <a:cubicBezTo>
                      <a:pt x="207" y="342"/>
                      <a:pt x="207" y="342"/>
                      <a:pt x="207" y="342"/>
                    </a:cubicBezTo>
                    <a:cubicBezTo>
                      <a:pt x="209" y="342"/>
                      <a:pt x="209" y="342"/>
                      <a:pt x="209" y="342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10" y="345"/>
                      <a:pt x="210" y="345"/>
                      <a:pt x="210" y="345"/>
                    </a:cubicBezTo>
                    <a:cubicBezTo>
                      <a:pt x="210" y="347"/>
                      <a:pt x="210" y="347"/>
                      <a:pt x="210" y="347"/>
                    </a:cubicBezTo>
                    <a:cubicBezTo>
                      <a:pt x="210" y="348"/>
                      <a:pt x="210" y="348"/>
                      <a:pt x="210" y="348"/>
                    </a:cubicBezTo>
                    <a:cubicBezTo>
                      <a:pt x="210" y="348"/>
                      <a:pt x="210" y="348"/>
                      <a:pt x="210" y="348"/>
                    </a:cubicBezTo>
                    <a:cubicBezTo>
                      <a:pt x="210" y="349"/>
                      <a:pt x="210" y="349"/>
                      <a:pt x="210" y="349"/>
                    </a:cubicBezTo>
                    <a:cubicBezTo>
                      <a:pt x="210" y="349"/>
                      <a:pt x="210" y="349"/>
                      <a:pt x="210" y="349"/>
                    </a:cubicBezTo>
                    <a:cubicBezTo>
                      <a:pt x="210" y="351"/>
                      <a:pt x="210" y="351"/>
                      <a:pt x="210" y="351"/>
                    </a:cubicBezTo>
                    <a:cubicBezTo>
                      <a:pt x="212" y="352"/>
                      <a:pt x="212" y="352"/>
                      <a:pt x="212" y="352"/>
                    </a:cubicBezTo>
                    <a:cubicBezTo>
                      <a:pt x="213" y="349"/>
                      <a:pt x="213" y="349"/>
                      <a:pt x="213" y="349"/>
                    </a:cubicBezTo>
                    <a:cubicBezTo>
                      <a:pt x="215" y="348"/>
                      <a:pt x="215" y="348"/>
                      <a:pt x="215" y="348"/>
                    </a:cubicBezTo>
                    <a:cubicBezTo>
                      <a:pt x="217" y="344"/>
                      <a:pt x="217" y="344"/>
                      <a:pt x="217" y="344"/>
                    </a:cubicBezTo>
                    <a:cubicBezTo>
                      <a:pt x="219" y="341"/>
                      <a:pt x="219" y="341"/>
                      <a:pt x="219" y="341"/>
                    </a:cubicBezTo>
                    <a:cubicBezTo>
                      <a:pt x="223" y="339"/>
                      <a:pt x="223" y="339"/>
                      <a:pt x="223" y="339"/>
                    </a:cubicBezTo>
                    <a:cubicBezTo>
                      <a:pt x="226" y="339"/>
                      <a:pt x="226" y="339"/>
                      <a:pt x="226" y="339"/>
                    </a:cubicBezTo>
                    <a:cubicBezTo>
                      <a:pt x="226" y="341"/>
                      <a:pt x="226" y="341"/>
                      <a:pt x="226" y="341"/>
                    </a:cubicBezTo>
                    <a:cubicBezTo>
                      <a:pt x="227" y="342"/>
                      <a:pt x="227" y="342"/>
                      <a:pt x="227" y="342"/>
                    </a:cubicBezTo>
                    <a:cubicBezTo>
                      <a:pt x="233" y="344"/>
                      <a:pt x="233" y="344"/>
                      <a:pt x="233" y="344"/>
                    </a:cubicBezTo>
                    <a:cubicBezTo>
                      <a:pt x="235" y="344"/>
                      <a:pt x="235" y="344"/>
                      <a:pt x="235" y="344"/>
                    </a:cubicBezTo>
                    <a:cubicBezTo>
                      <a:pt x="236" y="344"/>
                      <a:pt x="236" y="344"/>
                      <a:pt x="236" y="344"/>
                    </a:cubicBezTo>
                    <a:cubicBezTo>
                      <a:pt x="238" y="342"/>
                      <a:pt x="238" y="342"/>
                      <a:pt x="238" y="342"/>
                    </a:cubicBezTo>
                    <a:cubicBezTo>
                      <a:pt x="240" y="344"/>
                      <a:pt x="240" y="344"/>
                      <a:pt x="240" y="344"/>
                    </a:cubicBezTo>
                    <a:cubicBezTo>
                      <a:pt x="243" y="345"/>
                      <a:pt x="243" y="345"/>
                      <a:pt x="243" y="345"/>
                    </a:cubicBezTo>
                    <a:cubicBezTo>
                      <a:pt x="243" y="347"/>
                      <a:pt x="243" y="347"/>
                      <a:pt x="243" y="347"/>
                    </a:cubicBezTo>
                    <a:cubicBezTo>
                      <a:pt x="245" y="347"/>
                      <a:pt x="245" y="347"/>
                      <a:pt x="245" y="347"/>
                    </a:cubicBezTo>
                    <a:cubicBezTo>
                      <a:pt x="248" y="347"/>
                      <a:pt x="248" y="347"/>
                      <a:pt x="248" y="347"/>
                    </a:cubicBezTo>
                    <a:cubicBezTo>
                      <a:pt x="248" y="346"/>
                      <a:pt x="248" y="346"/>
                      <a:pt x="248" y="346"/>
                    </a:cubicBezTo>
                    <a:cubicBezTo>
                      <a:pt x="250" y="345"/>
                      <a:pt x="250" y="345"/>
                      <a:pt x="250" y="345"/>
                    </a:cubicBezTo>
                    <a:cubicBezTo>
                      <a:pt x="252" y="345"/>
                      <a:pt x="252" y="345"/>
                      <a:pt x="252" y="345"/>
                    </a:cubicBezTo>
                    <a:cubicBezTo>
                      <a:pt x="253" y="345"/>
                      <a:pt x="253" y="345"/>
                      <a:pt x="253" y="345"/>
                    </a:cubicBezTo>
                    <a:cubicBezTo>
                      <a:pt x="255" y="342"/>
                      <a:pt x="255" y="342"/>
                      <a:pt x="255" y="342"/>
                    </a:cubicBezTo>
                    <a:cubicBezTo>
                      <a:pt x="256" y="339"/>
                      <a:pt x="256" y="339"/>
                      <a:pt x="256" y="339"/>
                    </a:cubicBezTo>
                    <a:cubicBezTo>
                      <a:pt x="256" y="339"/>
                      <a:pt x="256" y="339"/>
                      <a:pt x="256" y="339"/>
                    </a:cubicBezTo>
                    <a:cubicBezTo>
                      <a:pt x="259" y="338"/>
                      <a:pt x="259" y="338"/>
                      <a:pt x="259" y="338"/>
                    </a:cubicBezTo>
                    <a:cubicBezTo>
                      <a:pt x="259" y="336"/>
                      <a:pt x="259" y="336"/>
                      <a:pt x="259" y="336"/>
                    </a:cubicBezTo>
                    <a:cubicBezTo>
                      <a:pt x="259" y="335"/>
                      <a:pt x="259" y="335"/>
                      <a:pt x="259" y="335"/>
                    </a:cubicBezTo>
                    <a:cubicBezTo>
                      <a:pt x="260" y="334"/>
                      <a:pt x="260" y="334"/>
                      <a:pt x="260" y="334"/>
                    </a:cubicBezTo>
                    <a:cubicBezTo>
                      <a:pt x="262" y="334"/>
                      <a:pt x="262" y="334"/>
                      <a:pt x="262" y="334"/>
                    </a:cubicBezTo>
                    <a:cubicBezTo>
                      <a:pt x="263" y="334"/>
                      <a:pt x="263" y="334"/>
                      <a:pt x="263" y="334"/>
                    </a:cubicBezTo>
                    <a:cubicBezTo>
                      <a:pt x="265" y="334"/>
                      <a:pt x="265" y="334"/>
                      <a:pt x="265" y="334"/>
                    </a:cubicBezTo>
                    <a:cubicBezTo>
                      <a:pt x="266" y="332"/>
                      <a:pt x="266" y="332"/>
                      <a:pt x="266" y="332"/>
                    </a:cubicBezTo>
                    <a:cubicBezTo>
                      <a:pt x="269" y="329"/>
                      <a:pt x="269" y="329"/>
                      <a:pt x="269" y="329"/>
                    </a:cubicBezTo>
                    <a:cubicBezTo>
                      <a:pt x="270" y="326"/>
                      <a:pt x="270" y="326"/>
                      <a:pt x="270" y="326"/>
                    </a:cubicBezTo>
                    <a:cubicBezTo>
                      <a:pt x="272" y="326"/>
                      <a:pt x="272" y="326"/>
                      <a:pt x="272" y="326"/>
                    </a:cubicBezTo>
                    <a:cubicBezTo>
                      <a:pt x="274" y="325"/>
                      <a:pt x="274" y="325"/>
                      <a:pt x="274" y="325"/>
                    </a:cubicBezTo>
                    <a:cubicBezTo>
                      <a:pt x="275" y="325"/>
                      <a:pt x="275" y="325"/>
                      <a:pt x="275" y="325"/>
                    </a:cubicBezTo>
                    <a:cubicBezTo>
                      <a:pt x="276" y="326"/>
                      <a:pt x="276" y="326"/>
                      <a:pt x="276" y="326"/>
                    </a:cubicBezTo>
                    <a:cubicBezTo>
                      <a:pt x="278" y="328"/>
                      <a:pt x="278" y="328"/>
                      <a:pt x="278" y="328"/>
                    </a:cubicBezTo>
                    <a:cubicBezTo>
                      <a:pt x="278" y="326"/>
                      <a:pt x="278" y="326"/>
                      <a:pt x="278" y="326"/>
                    </a:cubicBezTo>
                    <a:cubicBezTo>
                      <a:pt x="279" y="328"/>
                      <a:pt x="279" y="328"/>
                      <a:pt x="279" y="328"/>
                    </a:cubicBezTo>
                    <a:cubicBezTo>
                      <a:pt x="281" y="328"/>
                      <a:pt x="281" y="328"/>
                      <a:pt x="281" y="328"/>
                    </a:cubicBezTo>
                    <a:cubicBezTo>
                      <a:pt x="281" y="329"/>
                      <a:pt x="281" y="329"/>
                      <a:pt x="281" y="329"/>
                    </a:cubicBezTo>
                    <a:cubicBezTo>
                      <a:pt x="282" y="329"/>
                      <a:pt x="282" y="329"/>
                      <a:pt x="282" y="329"/>
                    </a:cubicBezTo>
                    <a:cubicBezTo>
                      <a:pt x="283" y="329"/>
                      <a:pt x="283" y="329"/>
                      <a:pt x="283" y="329"/>
                    </a:cubicBezTo>
                    <a:cubicBezTo>
                      <a:pt x="285" y="326"/>
                      <a:pt x="285" y="326"/>
                      <a:pt x="285" y="326"/>
                    </a:cubicBezTo>
                    <a:cubicBezTo>
                      <a:pt x="288" y="324"/>
                      <a:pt x="288" y="324"/>
                      <a:pt x="288" y="324"/>
                    </a:cubicBezTo>
                    <a:cubicBezTo>
                      <a:pt x="289" y="324"/>
                      <a:pt x="289" y="324"/>
                      <a:pt x="289" y="324"/>
                    </a:cubicBezTo>
                    <a:cubicBezTo>
                      <a:pt x="291" y="324"/>
                      <a:pt x="291" y="324"/>
                      <a:pt x="291" y="324"/>
                    </a:cubicBezTo>
                    <a:cubicBezTo>
                      <a:pt x="293" y="326"/>
                      <a:pt x="293" y="326"/>
                      <a:pt x="293" y="326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2" y="329"/>
                      <a:pt x="292" y="329"/>
                      <a:pt x="292" y="329"/>
                    </a:cubicBezTo>
                    <a:cubicBezTo>
                      <a:pt x="293" y="329"/>
                      <a:pt x="293" y="329"/>
                      <a:pt x="293" y="329"/>
                    </a:cubicBezTo>
                    <a:cubicBezTo>
                      <a:pt x="295" y="329"/>
                      <a:pt x="295" y="329"/>
                      <a:pt x="295" y="329"/>
                    </a:cubicBezTo>
                    <a:cubicBezTo>
                      <a:pt x="296" y="328"/>
                      <a:pt x="296" y="328"/>
                      <a:pt x="296" y="328"/>
                    </a:cubicBezTo>
                    <a:cubicBezTo>
                      <a:pt x="296" y="329"/>
                      <a:pt x="296" y="329"/>
                      <a:pt x="296" y="329"/>
                    </a:cubicBezTo>
                    <a:cubicBezTo>
                      <a:pt x="296" y="331"/>
                      <a:pt x="296" y="331"/>
                      <a:pt x="296" y="331"/>
                    </a:cubicBezTo>
                    <a:cubicBezTo>
                      <a:pt x="298" y="332"/>
                      <a:pt x="298" y="332"/>
                      <a:pt x="298" y="332"/>
                    </a:cubicBezTo>
                    <a:cubicBezTo>
                      <a:pt x="296" y="335"/>
                      <a:pt x="296" y="335"/>
                      <a:pt x="296" y="335"/>
                    </a:cubicBezTo>
                    <a:cubicBezTo>
                      <a:pt x="295" y="336"/>
                      <a:pt x="295" y="336"/>
                      <a:pt x="295" y="336"/>
                    </a:cubicBezTo>
                    <a:cubicBezTo>
                      <a:pt x="295" y="337"/>
                      <a:pt x="295" y="337"/>
                      <a:pt x="295" y="337"/>
                    </a:cubicBezTo>
                    <a:cubicBezTo>
                      <a:pt x="296" y="338"/>
                      <a:pt x="296" y="338"/>
                      <a:pt x="296" y="338"/>
                    </a:cubicBezTo>
                    <a:cubicBezTo>
                      <a:pt x="298" y="338"/>
                      <a:pt x="298" y="338"/>
                      <a:pt x="298" y="338"/>
                    </a:cubicBezTo>
                    <a:cubicBezTo>
                      <a:pt x="299" y="337"/>
                      <a:pt x="299" y="337"/>
                      <a:pt x="299" y="337"/>
                    </a:cubicBezTo>
                    <a:cubicBezTo>
                      <a:pt x="299" y="336"/>
                      <a:pt x="299" y="336"/>
                      <a:pt x="299" y="336"/>
                    </a:cubicBezTo>
                    <a:cubicBezTo>
                      <a:pt x="300" y="337"/>
                      <a:pt x="300" y="337"/>
                      <a:pt x="300" y="337"/>
                    </a:cubicBezTo>
                    <a:cubicBezTo>
                      <a:pt x="303" y="338"/>
                      <a:pt x="303" y="338"/>
                      <a:pt x="303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5" y="338"/>
                      <a:pt x="305" y="338"/>
                      <a:pt x="305" y="338"/>
                    </a:cubicBezTo>
                    <a:cubicBezTo>
                      <a:pt x="306" y="339"/>
                      <a:pt x="306" y="339"/>
                      <a:pt x="306" y="339"/>
                    </a:cubicBezTo>
                    <a:cubicBezTo>
                      <a:pt x="308" y="341"/>
                      <a:pt x="308" y="341"/>
                      <a:pt x="308" y="341"/>
                    </a:cubicBezTo>
                    <a:cubicBezTo>
                      <a:pt x="309" y="339"/>
                      <a:pt x="309" y="339"/>
                      <a:pt x="309" y="339"/>
                    </a:cubicBezTo>
                    <a:cubicBezTo>
                      <a:pt x="309" y="335"/>
                      <a:pt x="309" y="335"/>
                      <a:pt x="309" y="335"/>
                    </a:cubicBezTo>
                    <a:cubicBezTo>
                      <a:pt x="314" y="338"/>
                      <a:pt x="314" y="338"/>
                      <a:pt x="314" y="338"/>
                    </a:cubicBezTo>
                    <a:cubicBezTo>
                      <a:pt x="316" y="341"/>
                      <a:pt x="316" y="341"/>
                      <a:pt x="316" y="341"/>
                    </a:cubicBezTo>
                    <a:cubicBezTo>
                      <a:pt x="318" y="342"/>
                      <a:pt x="318" y="342"/>
                      <a:pt x="318" y="342"/>
                    </a:cubicBezTo>
                    <a:cubicBezTo>
                      <a:pt x="318" y="344"/>
                      <a:pt x="318" y="344"/>
                      <a:pt x="318" y="344"/>
                    </a:cubicBezTo>
                    <a:cubicBezTo>
                      <a:pt x="321" y="349"/>
                      <a:pt x="321" y="349"/>
                      <a:pt x="321" y="349"/>
                    </a:cubicBezTo>
                    <a:cubicBezTo>
                      <a:pt x="322" y="348"/>
                      <a:pt x="322" y="348"/>
                      <a:pt x="322" y="348"/>
                    </a:cubicBezTo>
                    <a:cubicBezTo>
                      <a:pt x="325" y="349"/>
                      <a:pt x="325" y="349"/>
                      <a:pt x="325" y="349"/>
                    </a:cubicBezTo>
                    <a:cubicBezTo>
                      <a:pt x="326" y="351"/>
                      <a:pt x="326" y="351"/>
                      <a:pt x="326" y="351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29" y="365"/>
                      <a:pt x="329" y="365"/>
                      <a:pt x="329" y="365"/>
                    </a:cubicBezTo>
                    <a:cubicBezTo>
                      <a:pt x="329" y="368"/>
                      <a:pt x="329" y="368"/>
                      <a:pt x="329" y="368"/>
                    </a:cubicBezTo>
                    <a:cubicBezTo>
                      <a:pt x="329" y="369"/>
                      <a:pt x="329" y="369"/>
                      <a:pt x="329" y="369"/>
                    </a:cubicBezTo>
                    <a:cubicBezTo>
                      <a:pt x="328" y="369"/>
                      <a:pt x="328" y="369"/>
                      <a:pt x="328" y="369"/>
                    </a:cubicBezTo>
                    <a:cubicBezTo>
                      <a:pt x="329" y="371"/>
                      <a:pt x="329" y="371"/>
                      <a:pt x="329" y="371"/>
                    </a:cubicBezTo>
                    <a:cubicBezTo>
                      <a:pt x="331" y="372"/>
                      <a:pt x="331" y="372"/>
                      <a:pt x="331" y="372"/>
                    </a:cubicBezTo>
                    <a:cubicBezTo>
                      <a:pt x="329" y="372"/>
                      <a:pt x="329" y="372"/>
                      <a:pt x="329" y="372"/>
                    </a:cubicBezTo>
                    <a:cubicBezTo>
                      <a:pt x="328" y="372"/>
                      <a:pt x="328" y="372"/>
                      <a:pt x="328" y="372"/>
                    </a:cubicBezTo>
                    <a:cubicBezTo>
                      <a:pt x="326" y="374"/>
                      <a:pt x="326" y="374"/>
                      <a:pt x="326" y="374"/>
                    </a:cubicBezTo>
                    <a:cubicBezTo>
                      <a:pt x="326" y="375"/>
                      <a:pt x="326" y="375"/>
                      <a:pt x="326" y="375"/>
                    </a:cubicBezTo>
                    <a:cubicBezTo>
                      <a:pt x="326" y="377"/>
                      <a:pt x="326" y="377"/>
                      <a:pt x="326" y="377"/>
                    </a:cubicBezTo>
                    <a:cubicBezTo>
                      <a:pt x="325" y="377"/>
                      <a:pt x="325" y="377"/>
                      <a:pt x="325" y="377"/>
                    </a:cubicBezTo>
                    <a:cubicBezTo>
                      <a:pt x="324" y="379"/>
                      <a:pt x="324" y="379"/>
                      <a:pt x="324" y="379"/>
                    </a:cubicBezTo>
                    <a:cubicBezTo>
                      <a:pt x="324" y="381"/>
                      <a:pt x="324" y="381"/>
                      <a:pt x="324" y="381"/>
                    </a:cubicBezTo>
                    <a:cubicBezTo>
                      <a:pt x="322" y="381"/>
                      <a:pt x="322" y="381"/>
                      <a:pt x="322" y="381"/>
                    </a:cubicBezTo>
                    <a:cubicBezTo>
                      <a:pt x="321" y="384"/>
                      <a:pt x="321" y="384"/>
                      <a:pt x="321" y="384"/>
                    </a:cubicBezTo>
                    <a:cubicBezTo>
                      <a:pt x="322" y="387"/>
                      <a:pt x="322" y="387"/>
                      <a:pt x="322" y="387"/>
                    </a:cubicBezTo>
                    <a:cubicBezTo>
                      <a:pt x="319" y="387"/>
                      <a:pt x="319" y="387"/>
                      <a:pt x="319" y="387"/>
                    </a:cubicBezTo>
                    <a:cubicBezTo>
                      <a:pt x="319" y="390"/>
                      <a:pt x="319" y="390"/>
                      <a:pt x="319" y="390"/>
                    </a:cubicBezTo>
                    <a:cubicBezTo>
                      <a:pt x="321" y="391"/>
                      <a:pt x="321" y="391"/>
                      <a:pt x="321" y="391"/>
                    </a:cubicBezTo>
                    <a:cubicBezTo>
                      <a:pt x="322" y="392"/>
                      <a:pt x="322" y="392"/>
                      <a:pt x="322" y="392"/>
                    </a:cubicBezTo>
                    <a:cubicBezTo>
                      <a:pt x="322" y="394"/>
                      <a:pt x="322" y="394"/>
                      <a:pt x="322" y="394"/>
                    </a:cubicBezTo>
                    <a:cubicBezTo>
                      <a:pt x="322" y="397"/>
                      <a:pt x="322" y="397"/>
                      <a:pt x="322" y="397"/>
                    </a:cubicBezTo>
                    <a:cubicBezTo>
                      <a:pt x="322" y="398"/>
                      <a:pt x="322" y="398"/>
                      <a:pt x="322" y="398"/>
                    </a:cubicBezTo>
                    <a:cubicBezTo>
                      <a:pt x="322" y="400"/>
                      <a:pt x="322" y="400"/>
                      <a:pt x="322" y="400"/>
                    </a:cubicBezTo>
                    <a:cubicBezTo>
                      <a:pt x="325" y="398"/>
                      <a:pt x="325" y="398"/>
                      <a:pt x="325" y="398"/>
                    </a:cubicBezTo>
                    <a:cubicBezTo>
                      <a:pt x="328" y="397"/>
                      <a:pt x="328" y="397"/>
                      <a:pt x="328" y="397"/>
                    </a:cubicBezTo>
                    <a:cubicBezTo>
                      <a:pt x="329" y="397"/>
                      <a:pt x="329" y="397"/>
                      <a:pt x="329" y="397"/>
                    </a:cubicBezTo>
                    <a:cubicBezTo>
                      <a:pt x="332" y="397"/>
                      <a:pt x="332" y="397"/>
                      <a:pt x="332" y="397"/>
                    </a:cubicBezTo>
                    <a:cubicBezTo>
                      <a:pt x="334" y="397"/>
                      <a:pt x="334" y="397"/>
                      <a:pt x="334" y="397"/>
                    </a:cubicBezTo>
                    <a:cubicBezTo>
                      <a:pt x="336" y="395"/>
                      <a:pt x="336" y="395"/>
                      <a:pt x="336" y="395"/>
                    </a:cubicBezTo>
                    <a:cubicBezTo>
                      <a:pt x="335" y="398"/>
                      <a:pt x="335" y="398"/>
                      <a:pt x="335" y="398"/>
                    </a:cubicBezTo>
                    <a:cubicBezTo>
                      <a:pt x="335" y="400"/>
                      <a:pt x="335" y="400"/>
                      <a:pt x="335" y="400"/>
                    </a:cubicBezTo>
                    <a:cubicBezTo>
                      <a:pt x="336" y="402"/>
                      <a:pt x="336" y="402"/>
                      <a:pt x="336" y="402"/>
                    </a:cubicBezTo>
                    <a:cubicBezTo>
                      <a:pt x="336" y="404"/>
                      <a:pt x="336" y="404"/>
                      <a:pt x="336" y="404"/>
                    </a:cubicBezTo>
                    <a:cubicBezTo>
                      <a:pt x="338" y="405"/>
                      <a:pt x="338" y="405"/>
                      <a:pt x="338" y="405"/>
                    </a:cubicBezTo>
                    <a:cubicBezTo>
                      <a:pt x="339" y="408"/>
                      <a:pt x="339" y="408"/>
                      <a:pt x="339" y="408"/>
                    </a:cubicBezTo>
                    <a:cubicBezTo>
                      <a:pt x="339" y="410"/>
                      <a:pt x="339" y="410"/>
                      <a:pt x="339" y="410"/>
                    </a:cubicBezTo>
                    <a:cubicBezTo>
                      <a:pt x="342" y="410"/>
                      <a:pt x="342" y="410"/>
                      <a:pt x="342" y="410"/>
                    </a:cubicBezTo>
                    <a:cubicBezTo>
                      <a:pt x="345" y="411"/>
                      <a:pt x="345" y="411"/>
                      <a:pt x="345" y="411"/>
                    </a:cubicBezTo>
                    <a:cubicBezTo>
                      <a:pt x="346" y="412"/>
                      <a:pt x="346" y="412"/>
                      <a:pt x="346" y="412"/>
                    </a:cubicBezTo>
                    <a:cubicBezTo>
                      <a:pt x="345" y="414"/>
                      <a:pt x="345" y="414"/>
                      <a:pt x="345" y="414"/>
                    </a:cubicBezTo>
                    <a:cubicBezTo>
                      <a:pt x="345" y="415"/>
                      <a:pt x="345" y="415"/>
                      <a:pt x="345" y="415"/>
                    </a:cubicBezTo>
                    <a:cubicBezTo>
                      <a:pt x="345" y="418"/>
                      <a:pt x="345" y="418"/>
                      <a:pt x="345" y="418"/>
                    </a:cubicBezTo>
                    <a:cubicBezTo>
                      <a:pt x="344" y="422"/>
                      <a:pt x="344" y="422"/>
                      <a:pt x="344" y="422"/>
                    </a:cubicBezTo>
                    <a:cubicBezTo>
                      <a:pt x="344" y="424"/>
                      <a:pt x="344" y="424"/>
                      <a:pt x="344" y="424"/>
                    </a:cubicBezTo>
                    <a:cubicBezTo>
                      <a:pt x="345" y="424"/>
                      <a:pt x="345" y="424"/>
                      <a:pt x="345" y="424"/>
                    </a:cubicBezTo>
                    <a:cubicBezTo>
                      <a:pt x="349" y="424"/>
                      <a:pt x="349" y="424"/>
                      <a:pt x="349" y="424"/>
                    </a:cubicBezTo>
                    <a:cubicBezTo>
                      <a:pt x="354" y="424"/>
                      <a:pt x="354" y="424"/>
                      <a:pt x="354" y="424"/>
                    </a:cubicBezTo>
                    <a:cubicBezTo>
                      <a:pt x="354" y="425"/>
                      <a:pt x="354" y="425"/>
                      <a:pt x="354" y="425"/>
                    </a:cubicBezTo>
                    <a:cubicBezTo>
                      <a:pt x="354" y="427"/>
                      <a:pt x="354" y="427"/>
                      <a:pt x="354" y="427"/>
                    </a:cubicBezTo>
                    <a:cubicBezTo>
                      <a:pt x="354" y="428"/>
                      <a:pt x="354" y="428"/>
                      <a:pt x="354" y="428"/>
                    </a:cubicBezTo>
                    <a:cubicBezTo>
                      <a:pt x="355" y="429"/>
                      <a:pt x="355" y="429"/>
                      <a:pt x="355" y="429"/>
                    </a:cubicBezTo>
                    <a:cubicBezTo>
                      <a:pt x="357" y="430"/>
                      <a:pt x="357" y="430"/>
                      <a:pt x="357" y="430"/>
                    </a:cubicBezTo>
                    <a:cubicBezTo>
                      <a:pt x="357" y="431"/>
                      <a:pt x="357" y="431"/>
                      <a:pt x="357" y="431"/>
                    </a:cubicBezTo>
                    <a:cubicBezTo>
                      <a:pt x="357" y="433"/>
                      <a:pt x="357" y="433"/>
                      <a:pt x="357" y="433"/>
                    </a:cubicBezTo>
                    <a:cubicBezTo>
                      <a:pt x="358" y="433"/>
                      <a:pt x="358" y="433"/>
                      <a:pt x="358" y="433"/>
                    </a:cubicBezTo>
                    <a:cubicBezTo>
                      <a:pt x="359" y="433"/>
                      <a:pt x="359" y="433"/>
                      <a:pt x="359" y="433"/>
                    </a:cubicBezTo>
                    <a:cubicBezTo>
                      <a:pt x="362" y="433"/>
                      <a:pt x="362" y="433"/>
                      <a:pt x="362" y="433"/>
                    </a:cubicBezTo>
                    <a:cubicBezTo>
                      <a:pt x="364" y="431"/>
                      <a:pt x="364" y="431"/>
                      <a:pt x="364" y="431"/>
                    </a:cubicBezTo>
                    <a:cubicBezTo>
                      <a:pt x="368" y="428"/>
                      <a:pt x="368" y="428"/>
                      <a:pt x="368" y="428"/>
                    </a:cubicBezTo>
                    <a:cubicBezTo>
                      <a:pt x="369" y="434"/>
                      <a:pt x="369" y="434"/>
                      <a:pt x="369" y="434"/>
                    </a:cubicBezTo>
                    <a:cubicBezTo>
                      <a:pt x="371" y="435"/>
                      <a:pt x="371" y="435"/>
                      <a:pt x="371" y="435"/>
                    </a:cubicBezTo>
                    <a:cubicBezTo>
                      <a:pt x="372" y="435"/>
                      <a:pt x="372" y="435"/>
                      <a:pt x="372" y="435"/>
                    </a:cubicBezTo>
                    <a:cubicBezTo>
                      <a:pt x="375" y="437"/>
                      <a:pt x="375" y="437"/>
                      <a:pt x="375" y="437"/>
                    </a:cubicBezTo>
                    <a:cubicBezTo>
                      <a:pt x="377" y="437"/>
                      <a:pt x="377" y="437"/>
                      <a:pt x="377" y="437"/>
                    </a:cubicBezTo>
                    <a:cubicBezTo>
                      <a:pt x="377" y="434"/>
                      <a:pt x="377" y="434"/>
                      <a:pt x="377" y="434"/>
                    </a:cubicBezTo>
                    <a:cubicBezTo>
                      <a:pt x="375" y="433"/>
                      <a:pt x="375" y="433"/>
                      <a:pt x="375" y="433"/>
                    </a:cubicBezTo>
                    <a:cubicBezTo>
                      <a:pt x="377" y="431"/>
                      <a:pt x="377" y="431"/>
                      <a:pt x="377" y="431"/>
                    </a:cubicBezTo>
                    <a:cubicBezTo>
                      <a:pt x="375" y="430"/>
                      <a:pt x="375" y="430"/>
                      <a:pt x="375" y="430"/>
                    </a:cubicBezTo>
                    <a:cubicBezTo>
                      <a:pt x="372" y="425"/>
                      <a:pt x="372" y="425"/>
                      <a:pt x="372" y="425"/>
                    </a:cubicBezTo>
                    <a:cubicBezTo>
                      <a:pt x="372" y="421"/>
                      <a:pt x="372" y="421"/>
                      <a:pt x="372" y="421"/>
                    </a:cubicBezTo>
                    <a:cubicBezTo>
                      <a:pt x="372" y="420"/>
                      <a:pt x="372" y="420"/>
                      <a:pt x="372" y="420"/>
                    </a:cubicBezTo>
                    <a:cubicBezTo>
                      <a:pt x="374" y="418"/>
                      <a:pt x="374" y="418"/>
                      <a:pt x="374" y="418"/>
                    </a:cubicBezTo>
                    <a:cubicBezTo>
                      <a:pt x="374" y="420"/>
                      <a:pt x="374" y="420"/>
                      <a:pt x="374" y="420"/>
                    </a:cubicBezTo>
                    <a:cubicBezTo>
                      <a:pt x="375" y="420"/>
                      <a:pt x="375" y="420"/>
                      <a:pt x="375" y="420"/>
                    </a:cubicBezTo>
                    <a:cubicBezTo>
                      <a:pt x="377" y="420"/>
                      <a:pt x="377" y="420"/>
                      <a:pt x="377" y="420"/>
                    </a:cubicBezTo>
                    <a:cubicBezTo>
                      <a:pt x="378" y="420"/>
                      <a:pt x="378" y="420"/>
                      <a:pt x="378" y="420"/>
                    </a:cubicBezTo>
                    <a:cubicBezTo>
                      <a:pt x="379" y="420"/>
                      <a:pt x="379" y="420"/>
                      <a:pt x="379" y="420"/>
                    </a:cubicBezTo>
                    <a:cubicBezTo>
                      <a:pt x="381" y="415"/>
                      <a:pt x="381" y="415"/>
                      <a:pt x="381" y="415"/>
                    </a:cubicBezTo>
                    <a:cubicBezTo>
                      <a:pt x="382" y="415"/>
                      <a:pt x="382" y="415"/>
                      <a:pt x="382" y="415"/>
                    </a:cubicBezTo>
                    <a:cubicBezTo>
                      <a:pt x="384" y="415"/>
                      <a:pt x="384" y="415"/>
                      <a:pt x="384" y="415"/>
                    </a:cubicBezTo>
                    <a:cubicBezTo>
                      <a:pt x="385" y="415"/>
                      <a:pt x="385" y="415"/>
                      <a:pt x="385" y="415"/>
                    </a:cubicBezTo>
                    <a:cubicBezTo>
                      <a:pt x="387" y="418"/>
                      <a:pt x="387" y="418"/>
                      <a:pt x="387" y="418"/>
                    </a:cubicBezTo>
                    <a:cubicBezTo>
                      <a:pt x="388" y="418"/>
                      <a:pt x="388" y="418"/>
                      <a:pt x="388" y="418"/>
                    </a:cubicBezTo>
                    <a:cubicBezTo>
                      <a:pt x="389" y="417"/>
                      <a:pt x="389" y="417"/>
                      <a:pt x="389" y="417"/>
                    </a:cubicBezTo>
                    <a:cubicBezTo>
                      <a:pt x="391" y="416"/>
                      <a:pt x="391" y="416"/>
                      <a:pt x="391" y="416"/>
                    </a:cubicBezTo>
                    <a:cubicBezTo>
                      <a:pt x="392" y="415"/>
                      <a:pt x="392" y="415"/>
                      <a:pt x="392" y="415"/>
                    </a:cubicBezTo>
                    <a:cubicBezTo>
                      <a:pt x="394" y="417"/>
                      <a:pt x="394" y="417"/>
                      <a:pt x="394" y="417"/>
                    </a:cubicBezTo>
                    <a:cubicBezTo>
                      <a:pt x="395" y="415"/>
                      <a:pt x="395" y="415"/>
                      <a:pt x="395" y="415"/>
                    </a:cubicBezTo>
                    <a:cubicBezTo>
                      <a:pt x="397" y="415"/>
                      <a:pt x="397" y="415"/>
                      <a:pt x="397" y="415"/>
                    </a:cubicBezTo>
                    <a:cubicBezTo>
                      <a:pt x="400" y="418"/>
                      <a:pt x="400" y="418"/>
                      <a:pt x="400" y="418"/>
                    </a:cubicBezTo>
                    <a:cubicBezTo>
                      <a:pt x="400" y="417"/>
                      <a:pt x="400" y="417"/>
                      <a:pt x="400" y="417"/>
                    </a:cubicBezTo>
                    <a:cubicBezTo>
                      <a:pt x="401" y="414"/>
                      <a:pt x="401" y="414"/>
                      <a:pt x="401" y="414"/>
                    </a:cubicBezTo>
                    <a:cubicBezTo>
                      <a:pt x="402" y="414"/>
                      <a:pt x="402" y="414"/>
                      <a:pt x="402" y="414"/>
                    </a:cubicBezTo>
                    <a:cubicBezTo>
                      <a:pt x="402" y="415"/>
                      <a:pt x="402" y="415"/>
                      <a:pt x="402" y="415"/>
                    </a:cubicBezTo>
                    <a:cubicBezTo>
                      <a:pt x="405" y="415"/>
                      <a:pt x="405" y="415"/>
                      <a:pt x="405" y="415"/>
                    </a:cubicBezTo>
                    <a:cubicBezTo>
                      <a:pt x="408" y="412"/>
                      <a:pt x="408" y="412"/>
                      <a:pt x="408" y="412"/>
                    </a:cubicBezTo>
                    <a:cubicBezTo>
                      <a:pt x="410" y="411"/>
                      <a:pt x="410" y="411"/>
                      <a:pt x="410" y="411"/>
                    </a:cubicBezTo>
                    <a:cubicBezTo>
                      <a:pt x="410" y="410"/>
                      <a:pt x="410" y="410"/>
                      <a:pt x="410" y="410"/>
                    </a:cubicBezTo>
                    <a:cubicBezTo>
                      <a:pt x="411" y="408"/>
                      <a:pt x="411" y="408"/>
                      <a:pt x="411" y="408"/>
                    </a:cubicBezTo>
                    <a:cubicBezTo>
                      <a:pt x="414" y="407"/>
                      <a:pt x="414" y="407"/>
                      <a:pt x="414" y="407"/>
                    </a:cubicBezTo>
                    <a:cubicBezTo>
                      <a:pt x="417" y="410"/>
                      <a:pt x="417" y="410"/>
                      <a:pt x="417" y="410"/>
                    </a:cubicBezTo>
                    <a:cubicBezTo>
                      <a:pt x="420" y="412"/>
                      <a:pt x="420" y="412"/>
                      <a:pt x="420" y="412"/>
                    </a:cubicBezTo>
                    <a:cubicBezTo>
                      <a:pt x="422" y="412"/>
                      <a:pt x="422" y="412"/>
                      <a:pt x="422" y="412"/>
                    </a:cubicBezTo>
                    <a:cubicBezTo>
                      <a:pt x="424" y="412"/>
                      <a:pt x="424" y="412"/>
                      <a:pt x="424" y="412"/>
                    </a:cubicBezTo>
                    <a:cubicBezTo>
                      <a:pt x="425" y="412"/>
                      <a:pt x="425" y="412"/>
                      <a:pt x="425" y="412"/>
                    </a:cubicBezTo>
                    <a:cubicBezTo>
                      <a:pt x="428" y="412"/>
                      <a:pt x="428" y="412"/>
                      <a:pt x="428" y="412"/>
                    </a:cubicBezTo>
                    <a:cubicBezTo>
                      <a:pt x="430" y="412"/>
                      <a:pt x="430" y="412"/>
                      <a:pt x="430" y="412"/>
                    </a:cubicBezTo>
                    <a:cubicBezTo>
                      <a:pt x="431" y="415"/>
                      <a:pt x="431" y="415"/>
                      <a:pt x="431" y="415"/>
                    </a:cubicBezTo>
                    <a:cubicBezTo>
                      <a:pt x="431" y="417"/>
                      <a:pt x="431" y="417"/>
                      <a:pt x="431" y="417"/>
                    </a:cubicBezTo>
                    <a:cubicBezTo>
                      <a:pt x="430" y="417"/>
                      <a:pt x="430" y="417"/>
                      <a:pt x="430" y="417"/>
                    </a:cubicBezTo>
                    <a:cubicBezTo>
                      <a:pt x="431" y="421"/>
                      <a:pt x="431" y="421"/>
                      <a:pt x="431" y="421"/>
                    </a:cubicBezTo>
                    <a:cubicBezTo>
                      <a:pt x="432" y="425"/>
                      <a:pt x="432" y="425"/>
                      <a:pt x="432" y="425"/>
                    </a:cubicBezTo>
                    <a:cubicBezTo>
                      <a:pt x="435" y="425"/>
                      <a:pt x="435" y="425"/>
                      <a:pt x="435" y="425"/>
                    </a:cubicBezTo>
                    <a:cubicBezTo>
                      <a:pt x="437" y="427"/>
                      <a:pt x="437" y="427"/>
                      <a:pt x="437" y="427"/>
                    </a:cubicBezTo>
                    <a:cubicBezTo>
                      <a:pt x="437" y="428"/>
                      <a:pt x="437" y="428"/>
                      <a:pt x="437" y="428"/>
                    </a:cubicBezTo>
                    <a:cubicBezTo>
                      <a:pt x="440" y="430"/>
                      <a:pt x="440" y="430"/>
                      <a:pt x="440" y="430"/>
                    </a:cubicBezTo>
                    <a:cubicBezTo>
                      <a:pt x="441" y="431"/>
                      <a:pt x="441" y="431"/>
                      <a:pt x="441" y="431"/>
                    </a:cubicBezTo>
                    <a:cubicBezTo>
                      <a:pt x="443" y="430"/>
                      <a:pt x="443" y="430"/>
                      <a:pt x="443" y="430"/>
                    </a:cubicBezTo>
                    <a:cubicBezTo>
                      <a:pt x="443" y="431"/>
                      <a:pt x="443" y="431"/>
                      <a:pt x="443" y="431"/>
                    </a:cubicBezTo>
                    <a:cubicBezTo>
                      <a:pt x="444" y="431"/>
                      <a:pt x="444" y="431"/>
                      <a:pt x="444" y="431"/>
                    </a:cubicBezTo>
                    <a:cubicBezTo>
                      <a:pt x="445" y="430"/>
                      <a:pt x="445" y="430"/>
                      <a:pt x="445" y="430"/>
                    </a:cubicBezTo>
                    <a:cubicBezTo>
                      <a:pt x="448" y="430"/>
                      <a:pt x="448" y="430"/>
                      <a:pt x="448" y="430"/>
                    </a:cubicBezTo>
                    <a:cubicBezTo>
                      <a:pt x="450" y="431"/>
                      <a:pt x="450" y="431"/>
                      <a:pt x="450" y="431"/>
                    </a:cubicBezTo>
                    <a:cubicBezTo>
                      <a:pt x="451" y="433"/>
                      <a:pt x="451" y="433"/>
                      <a:pt x="451" y="433"/>
                    </a:cubicBezTo>
                    <a:cubicBezTo>
                      <a:pt x="453" y="431"/>
                      <a:pt x="453" y="431"/>
                      <a:pt x="453" y="431"/>
                    </a:cubicBezTo>
                    <a:cubicBezTo>
                      <a:pt x="453" y="430"/>
                      <a:pt x="453" y="430"/>
                      <a:pt x="453" y="430"/>
                    </a:cubicBezTo>
                    <a:cubicBezTo>
                      <a:pt x="454" y="430"/>
                      <a:pt x="454" y="430"/>
                      <a:pt x="454" y="430"/>
                    </a:cubicBezTo>
                    <a:cubicBezTo>
                      <a:pt x="455" y="431"/>
                      <a:pt x="455" y="431"/>
                      <a:pt x="455" y="431"/>
                    </a:cubicBezTo>
                    <a:cubicBezTo>
                      <a:pt x="455" y="430"/>
                      <a:pt x="455" y="430"/>
                      <a:pt x="455" y="430"/>
                    </a:cubicBezTo>
                    <a:cubicBezTo>
                      <a:pt x="455" y="428"/>
                      <a:pt x="455" y="428"/>
                      <a:pt x="455" y="428"/>
                    </a:cubicBezTo>
                    <a:cubicBezTo>
                      <a:pt x="454" y="427"/>
                      <a:pt x="454" y="427"/>
                      <a:pt x="454" y="427"/>
                    </a:cubicBezTo>
                    <a:cubicBezTo>
                      <a:pt x="455" y="425"/>
                      <a:pt x="455" y="425"/>
                      <a:pt x="455" y="425"/>
                    </a:cubicBezTo>
                    <a:cubicBezTo>
                      <a:pt x="455" y="427"/>
                      <a:pt x="455" y="427"/>
                      <a:pt x="455" y="427"/>
                    </a:cubicBezTo>
                    <a:cubicBezTo>
                      <a:pt x="455" y="428"/>
                      <a:pt x="455" y="428"/>
                      <a:pt x="455" y="428"/>
                    </a:cubicBezTo>
                    <a:cubicBezTo>
                      <a:pt x="457" y="428"/>
                      <a:pt x="457" y="428"/>
                      <a:pt x="457" y="428"/>
                    </a:cubicBezTo>
                    <a:cubicBezTo>
                      <a:pt x="458" y="430"/>
                      <a:pt x="458" y="430"/>
                      <a:pt x="458" y="430"/>
                    </a:cubicBezTo>
                    <a:cubicBezTo>
                      <a:pt x="458" y="428"/>
                      <a:pt x="458" y="428"/>
                      <a:pt x="458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58" y="430"/>
                      <a:pt x="458" y="430"/>
                      <a:pt x="458" y="430"/>
                    </a:cubicBezTo>
                    <a:cubicBezTo>
                      <a:pt x="460" y="430"/>
                      <a:pt x="460" y="430"/>
                      <a:pt x="460" y="430"/>
                    </a:cubicBezTo>
                    <a:cubicBezTo>
                      <a:pt x="461" y="430"/>
                      <a:pt x="461" y="430"/>
                      <a:pt x="461" y="430"/>
                    </a:cubicBezTo>
                    <a:cubicBezTo>
                      <a:pt x="463" y="433"/>
                      <a:pt x="463" y="433"/>
                      <a:pt x="463" y="433"/>
                    </a:cubicBezTo>
                    <a:cubicBezTo>
                      <a:pt x="463" y="434"/>
                      <a:pt x="463" y="434"/>
                      <a:pt x="463" y="434"/>
                    </a:cubicBezTo>
                    <a:cubicBezTo>
                      <a:pt x="464" y="433"/>
                      <a:pt x="464" y="433"/>
                      <a:pt x="464" y="433"/>
                    </a:cubicBezTo>
                    <a:cubicBezTo>
                      <a:pt x="465" y="433"/>
                      <a:pt x="465" y="433"/>
                      <a:pt x="465" y="433"/>
                    </a:cubicBezTo>
                    <a:cubicBezTo>
                      <a:pt x="467" y="431"/>
                      <a:pt x="467" y="431"/>
                      <a:pt x="467" y="431"/>
                    </a:cubicBezTo>
                    <a:cubicBezTo>
                      <a:pt x="467" y="430"/>
                      <a:pt x="467" y="430"/>
                      <a:pt x="467" y="430"/>
                    </a:cubicBezTo>
                    <a:cubicBezTo>
                      <a:pt x="467" y="428"/>
                      <a:pt x="467" y="428"/>
                      <a:pt x="467" y="428"/>
                    </a:cubicBezTo>
                    <a:cubicBezTo>
                      <a:pt x="468" y="431"/>
                      <a:pt x="468" y="431"/>
                      <a:pt x="468" y="431"/>
                    </a:cubicBezTo>
                    <a:cubicBezTo>
                      <a:pt x="468" y="433"/>
                      <a:pt x="468" y="433"/>
                      <a:pt x="468" y="433"/>
                    </a:cubicBezTo>
                    <a:cubicBezTo>
                      <a:pt x="470" y="433"/>
                      <a:pt x="470" y="433"/>
                      <a:pt x="470" y="433"/>
                    </a:cubicBezTo>
                    <a:cubicBezTo>
                      <a:pt x="470" y="431"/>
                      <a:pt x="470" y="431"/>
                      <a:pt x="470" y="431"/>
                    </a:cubicBezTo>
                    <a:cubicBezTo>
                      <a:pt x="471" y="433"/>
                      <a:pt x="471" y="433"/>
                      <a:pt x="471" y="433"/>
                    </a:cubicBezTo>
                    <a:cubicBezTo>
                      <a:pt x="473" y="433"/>
                      <a:pt x="473" y="433"/>
                      <a:pt x="473" y="433"/>
                    </a:cubicBezTo>
                    <a:cubicBezTo>
                      <a:pt x="471" y="434"/>
                      <a:pt x="471" y="434"/>
                      <a:pt x="471" y="434"/>
                    </a:cubicBezTo>
                    <a:cubicBezTo>
                      <a:pt x="471" y="435"/>
                      <a:pt x="471" y="435"/>
                      <a:pt x="471" y="435"/>
                    </a:cubicBezTo>
                    <a:cubicBezTo>
                      <a:pt x="470" y="437"/>
                      <a:pt x="470" y="437"/>
                      <a:pt x="470" y="437"/>
                    </a:cubicBezTo>
                    <a:cubicBezTo>
                      <a:pt x="470" y="438"/>
                      <a:pt x="470" y="438"/>
                      <a:pt x="470" y="438"/>
                    </a:cubicBezTo>
                    <a:cubicBezTo>
                      <a:pt x="471" y="441"/>
                      <a:pt x="471" y="441"/>
                      <a:pt x="471" y="441"/>
                    </a:cubicBezTo>
                    <a:cubicBezTo>
                      <a:pt x="471" y="443"/>
                      <a:pt x="471" y="443"/>
                      <a:pt x="471" y="443"/>
                    </a:cubicBezTo>
                    <a:cubicBezTo>
                      <a:pt x="473" y="443"/>
                      <a:pt x="473" y="443"/>
                      <a:pt x="473" y="443"/>
                    </a:cubicBezTo>
                    <a:cubicBezTo>
                      <a:pt x="473" y="444"/>
                      <a:pt x="473" y="444"/>
                      <a:pt x="473" y="444"/>
                    </a:cubicBezTo>
                    <a:cubicBezTo>
                      <a:pt x="473" y="445"/>
                      <a:pt x="473" y="445"/>
                      <a:pt x="473" y="445"/>
                    </a:cubicBezTo>
                    <a:cubicBezTo>
                      <a:pt x="475" y="447"/>
                      <a:pt x="475" y="447"/>
                      <a:pt x="475" y="447"/>
                    </a:cubicBezTo>
                    <a:cubicBezTo>
                      <a:pt x="474" y="447"/>
                      <a:pt x="474" y="447"/>
                      <a:pt x="474" y="447"/>
                    </a:cubicBezTo>
                    <a:cubicBezTo>
                      <a:pt x="474" y="448"/>
                      <a:pt x="474" y="448"/>
                      <a:pt x="474" y="448"/>
                    </a:cubicBezTo>
                    <a:cubicBezTo>
                      <a:pt x="478" y="448"/>
                      <a:pt x="478" y="448"/>
                      <a:pt x="478" y="448"/>
                    </a:cubicBezTo>
                    <a:cubicBezTo>
                      <a:pt x="480" y="448"/>
                      <a:pt x="480" y="448"/>
                      <a:pt x="480" y="448"/>
                    </a:cubicBezTo>
                    <a:cubicBezTo>
                      <a:pt x="481" y="447"/>
                      <a:pt x="481" y="447"/>
                      <a:pt x="481" y="447"/>
                    </a:cubicBezTo>
                    <a:cubicBezTo>
                      <a:pt x="480" y="444"/>
                      <a:pt x="480" y="444"/>
                      <a:pt x="480" y="444"/>
                    </a:cubicBezTo>
                    <a:cubicBezTo>
                      <a:pt x="478" y="441"/>
                      <a:pt x="478" y="441"/>
                      <a:pt x="478" y="441"/>
                    </a:cubicBezTo>
                    <a:cubicBezTo>
                      <a:pt x="477" y="441"/>
                      <a:pt x="477" y="441"/>
                      <a:pt x="477" y="441"/>
                    </a:cubicBezTo>
                    <a:cubicBezTo>
                      <a:pt x="475" y="440"/>
                      <a:pt x="475" y="440"/>
                      <a:pt x="475" y="440"/>
                    </a:cubicBezTo>
                    <a:cubicBezTo>
                      <a:pt x="477" y="438"/>
                      <a:pt x="477" y="438"/>
                      <a:pt x="477" y="438"/>
                    </a:cubicBezTo>
                    <a:cubicBezTo>
                      <a:pt x="478" y="437"/>
                      <a:pt x="478" y="437"/>
                      <a:pt x="478" y="437"/>
                    </a:cubicBezTo>
                    <a:cubicBezTo>
                      <a:pt x="478" y="435"/>
                      <a:pt x="478" y="435"/>
                      <a:pt x="478" y="435"/>
                    </a:cubicBezTo>
                    <a:cubicBezTo>
                      <a:pt x="480" y="435"/>
                      <a:pt x="480" y="435"/>
                      <a:pt x="480" y="435"/>
                    </a:cubicBezTo>
                    <a:cubicBezTo>
                      <a:pt x="481" y="435"/>
                      <a:pt x="481" y="435"/>
                      <a:pt x="481" y="435"/>
                    </a:cubicBezTo>
                    <a:cubicBezTo>
                      <a:pt x="481" y="434"/>
                      <a:pt x="481" y="434"/>
                      <a:pt x="481" y="434"/>
                    </a:cubicBezTo>
                    <a:cubicBezTo>
                      <a:pt x="483" y="433"/>
                      <a:pt x="483" y="433"/>
                      <a:pt x="483" y="433"/>
                    </a:cubicBezTo>
                    <a:cubicBezTo>
                      <a:pt x="486" y="433"/>
                      <a:pt x="486" y="433"/>
                      <a:pt x="486" y="433"/>
                    </a:cubicBezTo>
                    <a:cubicBezTo>
                      <a:pt x="487" y="433"/>
                      <a:pt x="487" y="433"/>
                      <a:pt x="487" y="433"/>
                    </a:cubicBezTo>
                    <a:cubicBezTo>
                      <a:pt x="488" y="433"/>
                      <a:pt x="488" y="433"/>
                      <a:pt x="488" y="433"/>
                    </a:cubicBezTo>
                    <a:cubicBezTo>
                      <a:pt x="490" y="431"/>
                      <a:pt x="490" y="431"/>
                      <a:pt x="490" y="431"/>
                    </a:cubicBezTo>
                    <a:cubicBezTo>
                      <a:pt x="491" y="431"/>
                      <a:pt x="491" y="431"/>
                      <a:pt x="491" y="431"/>
                    </a:cubicBezTo>
                    <a:cubicBezTo>
                      <a:pt x="493" y="431"/>
                      <a:pt x="493" y="431"/>
                      <a:pt x="493" y="431"/>
                    </a:cubicBezTo>
                    <a:cubicBezTo>
                      <a:pt x="493" y="430"/>
                      <a:pt x="493" y="430"/>
                      <a:pt x="493" y="430"/>
                    </a:cubicBezTo>
                    <a:cubicBezTo>
                      <a:pt x="493" y="428"/>
                      <a:pt x="493" y="428"/>
                      <a:pt x="493" y="428"/>
                    </a:cubicBezTo>
                    <a:cubicBezTo>
                      <a:pt x="494" y="428"/>
                      <a:pt x="494" y="428"/>
                      <a:pt x="494" y="428"/>
                    </a:cubicBezTo>
                    <a:cubicBezTo>
                      <a:pt x="496" y="428"/>
                      <a:pt x="496" y="428"/>
                      <a:pt x="496" y="428"/>
                    </a:cubicBezTo>
                    <a:cubicBezTo>
                      <a:pt x="494" y="427"/>
                      <a:pt x="494" y="427"/>
                      <a:pt x="494" y="427"/>
                    </a:cubicBezTo>
                    <a:cubicBezTo>
                      <a:pt x="497" y="428"/>
                      <a:pt x="497" y="428"/>
                      <a:pt x="497" y="428"/>
                    </a:cubicBezTo>
                    <a:cubicBezTo>
                      <a:pt x="498" y="430"/>
                      <a:pt x="498" y="430"/>
                      <a:pt x="498" y="430"/>
                    </a:cubicBezTo>
                    <a:cubicBezTo>
                      <a:pt x="500" y="428"/>
                      <a:pt x="500" y="428"/>
                      <a:pt x="500" y="428"/>
                    </a:cubicBezTo>
                    <a:cubicBezTo>
                      <a:pt x="500" y="425"/>
                      <a:pt x="500" y="425"/>
                      <a:pt x="500" y="425"/>
                    </a:cubicBezTo>
                    <a:cubicBezTo>
                      <a:pt x="501" y="425"/>
                      <a:pt x="501" y="425"/>
                      <a:pt x="501" y="425"/>
                    </a:cubicBezTo>
                    <a:cubicBezTo>
                      <a:pt x="501" y="427"/>
                      <a:pt x="501" y="427"/>
                      <a:pt x="501" y="427"/>
                    </a:cubicBezTo>
                    <a:cubicBezTo>
                      <a:pt x="501" y="428"/>
                      <a:pt x="501" y="428"/>
                      <a:pt x="501" y="428"/>
                    </a:cubicBezTo>
                    <a:cubicBezTo>
                      <a:pt x="503" y="428"/>
                      <a:pt x="503" y="428"/>
                      <a:pt x="503" y="428"/>
                    </a:cubicBezTo>
                    <a:cubicBezTo>
                      <a:pt x="504" y="427"/>
                      <a:pt x="504" y="427"/>
                      <a:pt x="504" y="427"/>
                    </a:cubicBezTo>
                    <a:cubicBezTo>
                      <a:pt x="506" y="425"/>
                      <a:pt x="506" y="425"/>
                      <a:pt x="506" y="425"/>
                    </a:cubicBezTo>
                    <a:cubicBezTo>
                      <a:pt x="507" y="427"/>
                      <a:pt x="507" y="427"/>
                      <a:pt x="507" y="427"/>
                    </a:cubicBezTo>
                    <a:cubicBezTo>
                      <a:pt x="507" y="424"/>
                      <a:pt x="507" y="424"/>
                      <a:pt x="507" y="424"/>
                    </a:cubicBezTo>
                    <a:cubicBezTo>
                      <a:pt x="508" y="422"/>
                      <a:pt x="508" y="422"/>
                      <a:pt x="508" y="422"/>
                    </a:cubicBezTo>
                    <a:cubicBezTo>
                      <a:pt x="510" y="424"/>
                      <a:pt x="510" y="424"/>
                      <a:pt x="510" y="424"/>
                    </a:cubicBezTo>
                    <a:cubicBezTo>
                      <a:pt x="511" y="422"/>
                      <a:pt x="511" y="422"/>
                      <a:pt x="511" y="422"/>
                    </a:cubicBezTo>
                    <a:cubicBezTo>
                      <a:pt x="513" y="422"/>
                      <a:pt x="513" y="422"/>
                      <a:pt x="513" y="422"/>
                    </a:cubicBezTo>
                    <a:cubicBezTo>
                      <a:pt x="514" y="420"/>
                      <a:pt x="514" y="420"/>
                      <a:pt x="514" y="420"/>
                    </a:cubicBezTo>
                    <a:cubicBezTo>
                      <a:pt x="513" y="418"/>
                      <a:pt x="513" y="418"/>
                      <a:pt x="513" y="418"/>
                    </a:cubicBezTo>
                    <a:cubicBezTo>
                      <a:pt x="510" y="415"/>
                      <a:pt x="510" y="415"/>
                      <a:pt x="510" y="415"/>
                    </a:cubicBezTo>
                    <a:cubicBezTo>
                      <a:pt x="511" y="415"/>
                      <a:pt x="511" y="415"/>
                      <a:pt x="511" y="415"/>
                    </a:cubicBezTo>
                    <a:cubicBezTo>
                      <a:pt x="510" y="414"/>
                      <a:pt x="510" y="414"/>
                      <a:pt x="510" y="414"/>
                    </a:cubicBezTo>
                    <a:cubicBezTo>
                      <a:pt x="507" y="412"/>
                      <a:pt x="507" y="412"/>
                      <a:pt x="507" y="412"/>
                    </a:cubicBezTo>
                    <a:cubicBezTo>
                      <a:pt x="510" y="412"/>
                      <a:pt x="510" y="412"/>
                      <a:pt x="510" y="412"/>
                    </a:cubicBezTo>
                    <a:cubicBezTo>
                      <a:pt x="510" y="411"/>
                      <a:pt x="510" y="411"/>
                      <a:pt x="510" y="411"/>
                    </a:cubicBezTo>
                    <a:cubicBezTo>
                      <a:pt x="511" y="410"/>
                      <a:pt x="511" y="410"/>
                      <a:pt x="511" y="410"/>
                    </a:cubicBezTo>
                    <a:cubicBezTo>
                      <a:pt x="513" y="410"/>
                      <a:pt x="513" y="410"/>
                      <a:pt x="513" y="410"/>
                    </a:cubicBezTo>
                    <a:cubicBezTo>
                      <a:pt x="511" y="411"/>
                      <a:pt x="511" y="411"/>
                      <a:pt x="511" y="411"/>
                    </a:cubicBezTo>
                    <a:cubicBezTo>
                      <a:pt x="511" y="412"/>
                      <a:pt x="511" y="412"/>
                      <a:pt x="511" y="412"/>
                    </a:cubicBezTo>
                    <a:cubicBezTo>
                      <a:pt x="513" y="411"/>
                      <a:pt x="513" y="411"/>
                      <a:pt x="513" y="411"/>
                    </a:cubicBezTo>
                    <a:cubicBezTo>
                      <a:pt x="513" y="414"/>
                      <a:pt x="513" y="414"/>
                      <a:pt x="513" y="414"/>
                    </a:cubicBezTo>
                    <a:cubicBezTo>
                      <a:pt x="514" y="415"/>
                      <a:pt x="514" y="415"/>
                      <a:pt x="514" y="415"/>
                    </a:cubicBezTo>
                    <a:cubicBezTo>
                      <a:pt x="516" y="417"/>
                      <a:pt x="516" y="417"/>
                      <a:pt x="516" y="417"/>
                    </a:cubicBezTo>
                    <a:cubicBezTo>
                      <a:pt x="516" y="418"/>
                      <a:pt x="516" y="418"/>
                      <a:pt x="516" y="418"/>
                    </a:cubicBezTo>
                    <a:cubicBezTo>
                      <a:pt x="518" y="418"/>
                      <a:pt x="518" y="418"/>
                      <a:pt x="518" y="418"/>
                    </a:cubicBezTo>
                    <a:cubicBezTo>
                      <a:pt x="520" y="417"/>
                      <a:pt x="520" y="417"/>
                      <a:pt x="520" y="417"/>
                    </a:cubicBezTo>
                    <a:cubicBezTo>
                      <a:pt x="523" y="418"/>
                      <a:pt x="523" y="418"/>
                      <a:pt x="523" y="418"/>
                    </a:cubicBezTo>
                    <a:cubicBezTo>
                      <a:pt x="524" y="420"/>
                      <a:pt x="524" y="420"/>
                      <a:pt x="524" y="420"/>
                    </a:cubicBezTo>
                    <a:cubicBezTo>
                      <a:pt x="526" y="418"/>
                      <a:pt x="526" y="418"/>
                      <a:pt x="526" y="418"/>
                    </a:cubicBezTo>
                    <a:cubicBezTo>
                      <a:pt x="524" y="417"/>
                      <a:pt x="524" y="417"/>
                      <a:pt x="524" y="417"/>
                    </a:cubicBezTo>
                    <a:cubicBezTo>
                      <a:pt x="523" y="417"/>
                      <a:pt x="523" y="417"/>
                      <a:pt x="523" y="417"/>
                    </a:cubicBezTo>
                    <a:cubicBezTo>
                      <a:pt x="524" y="415"/>
                      <a:pt x="524" y="415"/>
                      <a:pt x="524" y="415"/>
                    </a:cubicBezTo>
                    <a:cubicBezTo>
                      <a:pt x="527" y="414"/>
                      <a:pt x="527" y="414"/>
                      <a:pt x="527" y="414"/>
                    </a:cubicBezTo>
                    <a:cubicBezTo>
                      <a:pt x="526" y="415"/>
                      <a:pt x="526" y="415"/>
                      <a:pt x="526" y="415"/>
                    </a:cubicBezTo>
                    <a:cubicBezTo>
                      <a:pt x="527" y="417"/>
                      <a:pt x="527" y="417"/>
                      <a:pt x="527" y="417"/>
                    </a:cubicBezTo>
                    <a:cubicBezTo>
                      <a:pt x="529" y="417"/>
                      <a:pt x="529" y="417"/>
                      <a:pt x="529" y="417"/>
                    </a:cubicBezTo>
                    <a:cubicBezTo>
                      <a:pt x="529" y="415"/>
                      <a:pt x="529" y="415"/>
                      <a:pt x="529" y="415"/>
                    </a:cubicBezTo>
                    <a:cubicBezTo>
                      <a:pt x="530" y="415"/>
                      <a:pt x="530" y="415"/>
                      <a:pt x="530" y="415"/>
                    </a:cubicBezTo>
                    <a:cubicBezTo>
                      <a:pt x="531" y="414"/>
                      <a:pt x="531" y="414"/>
                      <a:pt x="531" y="414"/>
                    </a:cubicBezTo>
                    <a:cubicBezTo>
                      <a:pt x="533" y="415"/>
                      <a:pt x="533" y="415"/>
                      <a:pt x="533" y="415"/>
                    </a:cubicBezTo>
                    <a:cubicBezTo>
                      <a:pt x="534" y="415"/>
                      <a:pt x="534" y="415"/>
                      <a:pt x="534" y="415"/>
                    </a:cubicBezTo>
                    <a:cubicBezTo>
                      <a:pt x="536" y="417"/>
                      <a:pt x="536" y="417"/>
                      <a:pt x="536" y="417"/>
                    </a:cubicBezTo>
                    <a:cubicBezTo>
                      <a:pt x="536" y="415"/>
                      <a:pt x="536" y="415"/>
                      <a:pt x="536" y="415"/>
                    </a:cubicBezTo>
                    <a:cubicBezTo>
                      <a:pt x="536" y="414"/>
                      <a:pt x="536" y="414"/>
                      <a:pt x="536" y="414"/>
                    </a:cubicBezTo>
                    <a:cubicBezTo>
                      <a:pt x="534" y="412"/>
                      <a:pt x="534" y="412"/>
                      <a:pt x="534" y="412"/>
                    </a:cubicBezTo>
                    <a:cubicBezTo>
                      <a:pt x="536" y="412"/>
                      <a:pt x="536" y="412"/>
                      <a:pt x="536" y="412"/>
                    </a:cubicBezTo>
                    <a:cubicBezTo>
                      <a:pt x="537" y="412"/>
                      <a:pt x="537" y="412"/>
                      <a:pt x="537" y="412"/>
                    </a:cubicBezTo>
                    <a:cubicBezTo>
                      <a:pt x="537" y="414"/>
                      <a:pt x="537" y="414"/>
                      <a:pt x="537" y="414"/>
                    </a:cubicBezTo>
                    <a:cubicBezTo>
                      <a:pt x="539" y="414"/>
                      <a:pt x="539" y="414"/>
                      <a:pt x="539" y="414"/>
                    </a:cubicBezTo>
                    <a:cubicBezTo>
                      <a:pt x="540" y="414"/>
                      <a:pt x="540" y="414"/>
                      <a:pt x="540" y="414"/>
                    </a:cubicBezTo>
                    <a:cubicBezTo>
                      <a:pt x="540" y="412"/>
                      <a:pt x="540" y="412"/>
                      <a:pt x="540" y="412"/>
                    </a:cubicBezTo>
                    <a:cubicBezTo>
                      <a:pt x="543" y="412"/>
                      <a:pt x="543" y="412"/>
                      <a:pt x="543" y="412"/>
                    </a:cubicBezTo>
                    <a:cubicBezTo>
                      <a:pt x="546" y="412"/>
                      <a:pt x="546" y="412"/>
                      <a:pt x="546" y="412"/>
                    </a:cubicBezTo>
                    <a:cubicBezTo>
                      <a:pt x="546" y="411"/>
                      <a:pt x="546" y="411"/>
                      <a:pt x="546" y="411"/>
                    </a:cubicBezTo>
                    <a:cubicBezTo>
                      <a:pt x="547" y="408"/>
                      <a:pt x="547" y="408"/>
                      <a:pt x="547" y="408"/>
                    </a:cubicBezTo>
                    <a:cubicBezTo>
                      <a:pt x="549" y="408"/>
                      <a:pt x="549" y="408"/>
                      <a:pt x="549" y="408"/>
                    </a:cubicBezTo>
                    <a:cubicBezTo>
                      <a:pt x="547" y="407"/>
                      <a:pt x="547" y="407"/>
                      <a:pt x="547" y="407"/>
                    </a:cubicBezTo>
                    <a:cubicBezTo>
                      <a:pt x="549" y="407"/>
                      <a:pt x="549" y="407"/>
                      <a:pt x="549" y="407"/>
                    </a:cubicBezTo>
                    <a:cubicBezTo>
                      <a:pt x="549" y="404"/>
                      <a:pt x="549" y="404"/>
                      <a:pt x="549" y="404"/>
                    </a:cubicBezTo>
                    <a:cubicBezTo>
                      <a:pt x="550" y="402"/>
                      <a:pt x="550" y="402"/>
                      <a:pt x="550" y="402"/>
                    </a:cubicBezTo>
                    <a:cubicBezTo>
                      <a:pt x="551" y="404"/>
                      <a:pt x="551" y="404"/>
                      <a:pt x="551" y="404"/>
                    </a:cubicBezTo>
                    <a:cubicBezTo>
                      <a:pt x="553" y="402"/>
                      <a:pt x="553" y="402"/>
                      <a:pt x="553" y="402"/>
                    </a:cubicBezTo>
                    <a:cubicBezTo>
                      <a:pt x="553" y="401"/>
                      <a:pt x="553" y="401"/>
                      <a:pt x="553" y="401"/>
                    </a:cubicBezTo>
                    <a:cubicBezTo>
                      <a:pt x="556" y="400"/>
                      <a:pt x="556" y="400"/>
                      <a:pt x="556" y="400"/>
                    </a:cubicBezTo>
                    <a:cubicBezTo>
                      <a:pt x="557" y="400"/>
                      <a:pt x="557" y="400"/>
                      <a:pt x="557" y="400"/>
                    </a:cubicBezTo>
                    <a:cubicBezTo>
                      <a:pt x="557" y="397"/>
                      <a:pt x="557" y="397"/>
                      <a:pt x="557" y="397"/>
                    </a:cubicBezTo>
                    <a:cubicBezTo>
                      <a:pt x="559" y="397"/>
                      <a:pt x="559" y="397"/>
                      <a:pt x="559" y="397"/>
                    </a:cubicBezTo>
                    <a:cubicBezTo>
                      <a:pt x="559" y="398"/>
                      <a:pt x="559" y="398"/>
                      <a:pt x="559" y="398"/>
                    </a:cubicBezTo>
                    <a:cubicBezTo>
                      <a:pt x="560" y="397"/>
                      <a:pt x="560" y="397"/>
                      <a:pt x="560" y="397"/>
                    </a:cubicBezTo>
                    <a:cubicBezTo>
                      <a:pt x="560" y="395"/>
                      <a:pt x="560" y="395"/>
                      <a:pt x="560" y="395"/>
                    </a:cubicBezTo>
                    <a:cubicBezTo>
                      <a:pt x="562" y="394"/>
                      <a:pt x="562" y="394"/>
                      <a:pt x="562" y="394"/>
                    </a:cubicBezTo>
                    <a:cubicBezTo>
                      <a:pt x="562" y="392"/>
                      <a:pt x="562" y="392"/>
                      <a:pt x="562" y="392"/>
                    </a:cubicBezTo>
                    <a:cubicBezTo>
                      <a:pt x="559" y="392"/>
                      <a:pt x="559" y="392"/>
                      <a:pt x="559" y="392"/>
                    </a:cubicBezTo>
                    <a:cubicBezTo>
                      <a:pt x="557" y="391"/>
                      <a:pt x="557" y="391"/>
                      <a:pt x="557" y="391"/>
                    </a:cubicBezTo>
                    <a:cubicBezTo>
                      <a:pt x="560" y="391"/>
                      <a:pt x="560" y="391"/>
                      <a:pt x="560" y="391"/>
                    </a:cubicBezTo>
                    <a:cubicBezTo>
                      <a:pt x="562" y="390"/>
                      <a:pt x="562" y="390"/>
                      <a:pt x="562" y="390"/>
                    </a:cubicBezTo>
                    <a:cubicBezTo>
                      <a:pt x="563" y="390"/>
                      <a:pt x="563" y="390"/>
                      <a:pt x="563" y="390"/>
                    </a:cubicBezTo>
                    <a:cubicBezTo>
                      <a:pt x="564" y="390"/>
                      <a:pt x="564" y="390"/>
                      <a:pt x="564" y="390"/>
                    </a:cubicBezTo>
                    <a:cubicBezTo>
                      <a:pt x="566" y="388"/>
                      <a:pt x="566" y="388"/>
                      <a:pt x="566" y="388"/>
                    </a:cubicBezTo>
                    <a:cubicBezTo>
                      <a:pt x="567" y="391"/>
                      <a:pt x="567" y="391"/>
                      <a:pt x="567" y="391"/>
                    </a:cubicBezTo>
                    <a:cubicBezTo>
                      <a:pt x="569" y="390"/>
                      <a:pt x="569" y="390"/>
                      <a:pt x="569" y="390"/>
                    </a:cubicBezTo>
                    <a:cubicBezTo>
                      <a:pt x="567" y="387"/>
                      <a:pt x="567" y="387"/>
                      <a:pt x="567" y="387"/>
                    </a:cubicBezTo>
                    <a:cubicBezTo>
                      <a:pt x="569" y="385"/>
                      <a:pt x="569" y="385"/>
                      <a:pt x="569" y="385"/>
                    </a:cubicBezTo>
                    <a:cubicBezTo>
                      <a:pt x="570" y="384"/>
                      <a:pt x="570" y="384"/>
                      <a:pt x="570" y="384"/>
                    </a:cubicBezTo>
                    <a:cubicBezTo>
                      <a:pt x="570" y="382"/>
                      <a:pt x="570" y="382"/>
                      <a:pt x="570" y="382"/>
                    </a:cubicBezTo>
                    <a:cubicBezTo>
                      <a:pt x="569" y="381"/>
                      <a:pt x="569" y="381"/>
                      <a:pt x="569" y="381"/>
                    </a:cubicBezTo>
                    <a:cubicBezTo>
                      <a:pt x="570" y="381"/>
                      <a:pt x="570" y="381"/>
                      <a:pt x="570" y="381"/>
                    </a:cubicBezTo>
                    <a:cubicBezTo>
                      <a:pt x="572" y="382"/>
                      <a:pt x="572" y="382"/>
                      <a:pt x="572" y="382"/>
                    </a:cubicBezTo>
                    <a:cubicBezTo>
                      <a:pt x="572" y="381"/>
                      <a:pt x="572" y="381"/>
                      <a:pt x="572" y="381"/>
                    </a:cubicBezTo>
                    <a:cubicBezTo>
                      <a:pt x="573" y="382"/>
                      <a:pt x="573" y="382"/>
                      <a:pt x="573" y="382"/>
                    </a:cubicBezTo>
                    <a:cubicBezTo>
                      <a:pt x="573" y="381"/>
                      <a:pt x="573" y="381"/>
                      <a:pt x="573" y="381"/>
                    </a:cubicBezTo>
                    <a:cubicBezTo>
                      <a:pt x="573" y="379"/>
                      <a:pt x="573" y="379"/>
                      <a:pt x="573" y="379"/>
                    </a:cubicBezTo>
                    <a:cubicBezTo>
                      <a:pt x="570" y="378"/>
                      <a:pt x="570" y="378"/>
                      <a:pt x="570" y="378"/>
                    </a:cubicBezTo>
                    <a:cubicBezTo>
                      <a:pt x="572" y="377"/>
                      <a:pt x="572" y="377"/>
                      <a:pt x="572" y="377"/>
                    </a:cubicBezTo>
                    <a:cubicBezTo>
                      <a:pt x="574" y="379"/>
                      <a:pt x="574" y="379"/>
                      <a:pt x="574" y="379"/>
                    </a:cubicBezTo>
                    <a:cubicBezTo>
                      <a:pt x="576" y="378"/>
                      <a:pt x="576" y="378"/>
                      <a:pt x="576" y="378"/>
                    </a:cubicBezTo>
                    <a:cubicBezTo>
                      <a:pt x="576" y="377"/>
                      <a:pt x="576" y="377"/>
                      <a:pt x="576" y="377"/>
                    </a:cubicBezTo>
                    <a:cubicBezTo>
                      <a:pt x="574" y="377"/>
                      <a:pt x="574" y="377"/>
                      <a:pt x="574" y="377"/>
                    </a:cubicBezTo>
                    <a:cubicBezTo>
                      <a:pt x="574" y="375"/>
                      <a:pt x="574" y="375"/>
                      <a:pt x="574" y="375"/>
                    </a:cubicBezTo>
                    <a:cubicBezTo>
                      <a:pt x="574" y="372"/>
                      <a:pt x="574" y="372"/>
                      <a:pt x="574" y="372"/>
                    </a:cubicBezTo>
                    <a:cubicBezTo>
                      <a:pt x="576" y="371"/>
                      <a:pt x="576" y="371"/>
                      <a:pt x="576" y="371"/>
                    </a:cubicBezTo>
                    <a:cubicBezTo>
                      <a:pt x="574" y="371"/>
                      <a:pt x="574" y="371"/>
                      <a:pt x="574" y="371"/>
                    </a:cubicBezTo>
                    <a:cubicBezTo>
                      <a:pt x="573" y="371"/>
                      <a:pt x="573" y="371"/>
                      <a:pt x="573" y="371"/>
                    </a:cubicBezTo>
                    <a:cubicBezTo>
                      <a:pt x="572" y="371"/>
                      <a:pt x="572" y="371"/>
                      <a:pt x="572" y="371"/>
                    </a:cubicBezTo>
                    <a:cubicBezTo>
                      <a:pt x="570" y="371"/>
                      <a:pt x="570" y="371"/>
                      <a:pt x="570" y="371"/>
                    </a:cubicBezTo>
                    <a:cubicBezTo>
                      <a:pt x="569" y="368"/>
                      <a:pt x="569" y="368"/>
                      <a:pt x="569" y="368"/>
                    </a:cubicBezTo>
                    <a:cubicBezTo>
                      <a:pt x="573" y="371"/>
                      <a:pt x="573" y="371"/>
                      <a:pt x="573" y="371"/>
                    </a:cubicBezTo>
                    <a:cubicBezTo>
                      <a:pt x="574" y="367"/>
                      <a:pt x="574" y="367"/>
                      <a:pt x="574" y="367"/>
                    </a:cubicBezTo>
                    <a:cubicBezTo>
                      <a:pt x="576" y="367"/>
                      <a:pt x="576" y="367"/>
                      <a:pt x="576" y="367"/>
                    </a:cubicBezTo>
                    <a:cubicBezTo>
                      <a:pt x="576" y="365"/>
                      <a:pt x="576" y="365"/>
                      <a:pt x="576" y="365"/>
                    </a:cubicBezTo>
                    <a:cubicBezTo>
                      <a:pt x="574" y="365"/>
                      <a:pt x="574" y="365"/>
                      <a:pt x="574" y="365"/>
                    </a:cubicBezTo>
                    <a:cubicBezTo>
                      <a:pt x="573" y="365"/>
                      <a:pt x="573" y="365"/>
                      <a:pt x="573" y="365"/>
                    </a:cubicBezTo>
                    <a:cubicBezTo>
                      <a:pt x="574" y="364"/>
                      <a:pt x="574" y="364"/>
                      <a:pt x="574" y="364"/>
                    </a:cubicBezTo>
                    <a:cubicBezTo>
                      <a:pt x="573" y="362"/>
                      <a:pt x="573" y="362"/>
                      <a:pt x="573" y="362"/>
                    </a:cubicBezTo>
                    <a:cubicBezTo>
                      <a:pt x="572" y="359"/>
                      <a:pt x="572" y="359"/>
                      <a:pt x="572" y="359"/>
                    </a:cubicBezTo>
                    <a:cubicBezTo>
                      <a:pt x="573" y="359"/>
                      <a:pt x="573" y="359"/>
                      <a:pt x="573" y="359"/>
                    </a:cubicBezTo>
                    <a:cubicBezTo>
                      <a:pt x="574" y="359"/>
                      <a:pt x="574" y="359"/>
                      <a:pt x="574" y="359"/>
                    </a:cubicBezTo>
                    <a:cubicBezTo>
                      <a:pt x="576" y="361"/>
                      <a:pt x="576" y="361"/>
                      <a:pt x="576" y="361"/>
                    </a:cubicBezTo>
                    <a:cubicBezTo>
                      <a:pt x="577" y="359"/>
                      <a:pt x="577" y="359"/>
                      <a:pt x="577" y="359"/>
                    </a:cubicBezTo>
                    <a:cubicBezTo>
                      <a:pt x="577" y="361"/>
                      <a:pt x="577" y="361"/>
                      <a:pt x="577" y="361"/>
                    </a:cubicBezTo>
                    <a:cubicBezTo>
                      <a:pt x="576" y="362"/>
                      <a:pt x="576" y="362"/>
                      <a:pt x="576" y="362"/>
                    </a:cubicBezTo>
                    <a:cubicBezTo>
                      <a:pt x="577" y="362"/>
                      <a:pt x="577" y="362"/>
                      <a:pt x="577" y="362"/>
                    </a:cubicBezTo>
                    <a:cubicBezTo>
                      <a:pt x="579" y="362"/>
                      <a:pt x="579" y="362"/>
                      <a:pt x="579" y="362"/>
                    </a:cubicBezTo>
                    <a:cubicBezTo>
                      <a:pt x="577" y="358"/>
                      <a:pt x="577" y="358"/>
                      <a:pt x="577" y="358"/>
                    </a:cubicBezTo>
                    <a:cubicBezTo>
                      <a:pt x="579" y="358"/>
                      <a:pt x="579" y="358"/>
                      <a:pt x="579" y="358"/>
                    </a:cubicBezTo>
                    <a:cubicBezTo>
                      <a:pt x="579" y="355"/>
                      <a:pt x="579" y="355"/>
                      <a:pt x="579" y="355"/>
                    </a:cubicBezTo>
                    <a:cubicBezTo>
                      <a:pt x="580" y="355"/>
                      <a:pt x="580" y="355"/>
                      <a:pt x="580" y="355"/>
                    </a:cubicBezTo>
                    <a:cubicBezTo>
                      <a:pt x="580" y="354"/>
                      <a:pt x="580" y="354"/>
                      <a:pt x="580" y="354"/>
                    </a:cubicBezTo>
                    <a:cubicBezTo>
                      <a:pt x="582" y="354"/>
                      <a:pt x="582" y="354"/>
                      <a:pt x="582" y="354"/>
                    </a:cubicBezTo>
                    <a:cubicBezTo>
                      <a:pt x="582" y="352"/>
                      <a:pt x="582" y="352"/>
                      <a:pt x="582" y="352"/>
                    </a:cubicBezTo>
                    <a:cubicBezTo>
                      <a:pt x="582" y="351"/>
                      <a:pt x="582" y="351"/>
                      <a:pt x="582" y="351"/>
                    </a:cubicBezTo>
                    <a:cubicBezTo>
                      <a:pt x="582" y="349"/>
                      <a:pt x="582" y="349"/>
                      <a:pt x="582" y="349"/>
                    </a:cubicBezTo>
                    <a:cubicBezTo>
                      <a:pt x="582" y="348"/>
                      <a:pt x="582" y="348"/>
                      <a:pt x="582" y="348"/>
                    </a:cubicBezTo>
                    <a:cubicBezTo>
                      <a:pt x="583" y="345"/>
                      <a:pt x="583" y="345"/>
                      <a:pt x="583" y="345"/>
                    </a:cubicBezTo>
                    <a:cubicBezTo>
                      <a:pt x="582" y="344"/>
                      <a:pt x="582" y="344"/>
                      <a:pt x="582" y="344"/>
                    </a:cubicBezTo>
                    <a:cubicBezTo>
                      <a:pt x="583" y="342"/>
                      <a:pt x="583" y="342"/>
                      <a:pt x="583" y="342"/>
                    </a:cubicBezTo>
                    <a:cubicBezTo>
                      <a:pt x="584" y="341"/>
                      <a:pt x="584" y="341"/>
                      <a:pt x="584" y="341"/>
                    </a:cubicBezTo>
                    <a:cubicBezTo>
                      <a:pt x="583" y="339"/>
                      <a:pt x="583" y="339"/>
                      <a:pt x="583" y="339"/>
                    </a:cubicBezTo>
                    <a:cubicBezTo>
                      <a:pt x="584" y="338"/>
                      <a:pt x="584" y="338"/>
                      <a:pt x="584" y="338"/>
                    </a:cubicBezTo>
                    <a:cubicBezTo>
                      <a:pt x="586" y="339"/>
                      <a:pt x="586" y="339"/>
                      <a:pt x="586" y="339"/>
                    </a:cubicBezTo>
                    <a:cubicBezTo>
                      <a:pt x="587" y="341"/>
                      <a:pt x="587" y="341"/>
                      <a:pt x="587" y="341"/>
                    </a:cubicBezTo>
                    <a:cubicBezTo>
                      <a:pt x="587" y="339"/>
                      <a:pt x="587" y="339"/>
                      <a:pt x="587" y="339"/>
                    </a:cubicBezTo>
                    <a:cubicBezTo>
                      <a:pt x="589" y="339"/>
                      <a:pt x="589" y="339"/>
                      <a:pt x="589" y="339"/>
                    </a:cubicBezTo>
                    <a:cubicBezTo>
                      <a:pt x="590" y="338"/>
                      <a:pt x="590" y="338"/>
                      <a:pt x="590" y="338"/>
                    </a:cubicBezTo>
                    <a:cubicBezTo>
                      <a:pt x="589" y="336"/>
                      <a:pt x="589" y="336"/>
                      <a:pt x="589" y="336"/>
                    </a:cubicBezTo>
                    <a:cubicBezTo>
                      <a:pt x="587" y="335"/>
                      <a:pt x="587" y="335"/>
                      <a:pt x="587" y="335"/>
                    </a:cubicBezTo>
                    <a:cubicBezTo>
                      <a:pt x="587" y="334"/>
                      <a:pt x="587" y="334"/>
                      <a:pt x="587" y="334"/>
                    </a:cubicBezTo>
                    <a:cubicBezTo>
                      <a:pt x="589" y="334"/>
                      <a:pt x="589" y="334"/>
                      <a:pt x="589" y="334"/>
                    </a:cubicBezTo>
                    <a:cubicBezTo>
                      <a:pt x="589" y="332"/>
                      <a:pt x="589" y="332"/>
                      <a:pt x="589" y="332"/>
                    </a:cubicBezTo>
                    <a:cubicBezTo>
                      <a:pt x="587" y="331"/>
                      <a:pt x="587" y="331"/>
                      <a:pt x="587" y="331"/>
                    </a:cubicBezTo>
                    <a:cubicBezTo>
                      <a:pt x="589" y="331"/>
                      <a:pt x="589" y="331"/>
                      <a:pt x="589" y="331"/>
                    </a:cubicBezTo>
                    <a:cubicBezTo>
                      <a:pt x="587" y="329"/>
                      <a:pt x="587" y="329"/>
                      <a:pt x="587" y="329"/>
                    </a:cubicBezTo>
                    <a:cubicBezTo>
                      <a:pt x="584" y="328"/>
                      <a:pt x="584" y="328"/>
                      <a:pt x="584" y="328"/>
                    </a:cubicBezTo>
                    <a:cubicBezTo>
                      <a:pt x="586" y="325"/>
                      <a:pt x="586" y="325"/>
                      <a:pt x="586" y="325"/>
                    </a:cubicBezTo>
                    <a:cubicBezTo>
                      <a:pt x="586" y="326"/>
                      <a:pt x="586" y="326"/>
                      <a:pt x="586" y="326"/>
                    </a:cubicBezTo>
                    <a:cubicBezTo>
                      <a:pt x="587" y="325"/>
                      <a:pt x="587" y="325"/>
                      <a:pt x="587" y="325"/>
                    </a:cubicBezTo>
                    <a:cubicBezTo>
                      <a:pt x="587" y="326"/>
                      <a:pt x="587" y="326"/>
                      <a:pt x="587" y="326"/>
                    </a:cubicBezTo>
                    <a:cubicBezTo>
                      <a:pt x="589" y="326"/>
                      <a:pt x="589" y="326"/>
                      <a:pt x="589" y="326"/>
                    </a:cubicBezTo>
                    <a:cubicBezTo>
                      <a:pt x="589" y="325"/>
                      <a:pt x="589" y="325"/>
                      <a:pt x="589" y="325"/>
                    </a:cubicBezTo>
                    <a:cubicBezTo>
                      <a:pt x="590" y="326"/>
                      <a:pt x="590" y="326"/>
                      <a:pt x="590" y="326"/>
                    </a:cubicBezTo>
                    <a:cubicBezTo>
                      <a:pt x="590" y="324"/>
                      <a:pt x="590" y="324"/>
                      <a:pt x="590" y="324"/>
                    </a:cubicBezTo>
                    <a:cubicBezTo>
                      <a:pt x="589" y="322"/>
                      <a:pt x="589" y="322"/>
                      <a:pt x="589" y="322"/>
                    </a:cubicBezTo>
                    <a:cubicBezTo>
                      <a:pt x="589" y="321"/>
                      <a:pt x="589" y="321"/>
                      <a:pt x="589" y="321"/>
                    </a:cubicBezTo>
                    <a:cubicBezTo>
                      <a:pt x="587" y="321"/>
                      <a:pt x="587" y="321"/>
                      <a:pt x="587" y="321"/>
                    </a:cubicBezTo>
                    <a:cubicBezTo>
                      <a:pt x="590" y="318"/>
                      <a:pt x="590" y="318"/>
                      <a:pt x="590" y="318"/>
                    </a:cubicBezTo>
                    <a:cubicBezTo>
                      <a:pt x="586" y="316"/>
                      <a:pt x="586" y="316"/>
                      <a:pt x="586" y="316"/>
                    </a:cubicBezTo>
                    <a:cubicBezTo>
                      <a:pt x="583" y="315"/>
                      <a:pt x="583" y="315"/>
                      <a:pt x="583" y="315"/>
                    </a:cubicBezTo>
                    <a:cubicBezTo>
                      <a:pt x="582" y="314"/>
                      <a:pt x="582" y="314"/>
                      <a:pt x="582" y="314"/>
                    </a:cubicBezTo>
                    <a:cubicBezTo>
                      <a:pt x="580" y="312"/>
                      <a:pt x="580" y="312"/>
                      <a:pt x="580" y="312"/>
                    </a:cubicBezTo>
                    <a:cubicBezTo>
                      <a:pt x="577" y="312"/>
                      <a:pt x="577" y="312"/>
                      <a:pt x="577" y="312"/>
                    </a:cubicBezTo>
                    <a:cubicBezTo>
                      <a:pt x="576" y="314"/>
                      <a:pt x="576" y="314"/>
                      <a:pt x="576" y="314"/>
                    </a:cubicBezTo>
                    <a:cubicBezTo>
                      <a:pt x="574" y="314"/>
                      <a:pt x="574" y="314"/>
                      <a:pt x="574" y="314"/>
                    </a:cubicBezTo>
                    <a:cubicBezTo>
                      <a:pt x="573" y="314"/>
                      <a:pt x="573" y="314"/>
                      <a:pt x="573" y="314"/>
                    </a:cubicBezTo>
                    <a:cubicBezTo>
                      <a:pt x="574" y="315"/>
                      <a:pt x="574" y="315"/>
                      <a:pt x="574" y="315"/>
                    </a:cubicBezTo>
                    <a:cubicBezTo>
                      <a:pt x="573" y="315"/>
                      <a:pt x="573" y="315"/>
                      <a:pt x="573" y="315"/>
                    </a:cubicBezTo>
                    <a:cubicBezTo>
                      <a:pt x="572" y="314"/>
                      <a:pt x="572" y="314"/>
                      <a:pt x="572" y="314"/>
                    </a:cubicBezTo>
                    <a:cubicBezTo>
                      <a:pt x="570" y="311"/>
                      <a:pt x="570" y="311"/>
                      <a:pt x="570" y="311"/>
                    </a:cubicBezTo>
                    <a:cubicBezTo>
                      <a:pt x="572" y="311"/>
                      <a:pt x="572" y="311"/>
                      <a:pt x="572" y="311"/>
                    </a:cubicBezTo>
                    <a:cubicBezTo>
                      <a:pt x="573" y="311"/>
                      <a:pt x="573" y="311"/>
                      <a:pt x="573" y="311"/>
                    </a:cubicBezTo>
                    <a:cubicBezTo>
                      <a:pt x="574" y="311"/>
                      <a:pt x="574" y="311"/>
                      <a:pt x="574" y="311"/>
                    </a:cubicBezTo>
                    <a:cubicBezTo>
                      <a:pt x="574" y="309"/>
                      <a:pt x="574" y="309"/>
                      <a:pt x="574" y="309"/>
                    </a:cubicBezTo>
                    <a:cubicBezTo>
                      <a:pt x="574" y="308"/>
                      <a:pt x="574" y="308"/>
                      <a:pt x="574" y="308"/>
                    </a:cubicBezTo>
                    <a:cubicBezTo>
                      <a:pt x="576" y="306"/>
                      <a:pt x="576" y="306"/>
                      <a:pt x="576" y="306"/>
                    </a:cubicBezTo>
                    <a:cubicBezTo>
                      <a:pt x="579" y="305"/>
                      <a:pt x="579" y="305"/>
                      <a:pt x="579" y="305"/>
                    </a:cubicBezTo>
                    <a:cubicBezTo>
                      <a:pt x="580" y="304"/>
                      <a:pt x="580" y="304"/>
                      <a:pt x="580" y="304"/>
                    </a:cubicBezTo>
                    <a:cubicBezTo>
                      <a:pt x="582" y="304"/>
                      <a:pt x="582" y="304"/>
                      <a:pt x="582" y="304"/>
                    </a:cubicBezTo>
                    <a:cubicBezTo>
                      <a:pt x="583" y="304"/>
                      <a:pt x="583" y="304"/>
                      <a:pt x="583" y="304"/>
                    </a:cubicBezTo>
                    <a:cubicBezTo>
                      <a:pt x="582" y="301"/>
                      <a:pt x="582" y="301"/>
                      <a:pt x="582" y="301"/>
                    </a:cubicBezTo>
                    <a:cubicBezTo>
                      <a:pt x="579" y="298"/>
                      <a:pt x="579" y="298"/>
                      <a:pt x="579" y="298"/>
                    </a:cubicBezTo>
                    <a:cubicBezTo>
                      <a:pt x="574" y="295"/>
                      <a:pt x="574" y="295"/>
                      <a:pt x="574" y="295"/>
                    </a:cubicBezTo>
                    <a:cubicBezTo>
                      <a:pt x="570" y="292"/>
                      <a:pt x="570" y="292"/>
                      <a:pt x="570" y="292"/>
                    </a:cubicBezTo>
                    <a:cubicBezTo>
                      <a:pt x="566" y="292"/>
                      <a:pt x="566" y="292"/>
                      <a:pt x="566" y="292"/>
                    </a:cubicBezTo>
                    <a:cubicBezTo>
                      <a:pt x="566" y="289"/>
                      <a:pt x="566" y="289"/>
                      <a:pt x="566" y="289"/>
                    </a:cubicBezTo>
                    <a:cubicBezTo>
                      <a:pt x="563" y="288"/>
                      <a:pt x="563" y="288"/>
                      <a:pt x="563" y="288"/>
                    </a:cubicBezTo>
                    <a:cubicBezTo>
                      <a:pt x="564" y="288"/>
                      <a:pt x="564" y="288"/>
                      <a:pt x="564" y="288"/>
                    </a:cubicBezTo>
                    <a:cubicBezTo>
                      <a:pt x="567" y="289"/>
                      <a:pt x="567" y="289"/>
                      <a:pt x="567" y="289"/>
                    </a:cubicBezTo>
                    <a:cubicBezTo>
                      <a:pt x="569" y="291"/>
                      <a:pt x="569" y="291"/>
                      <a:pt x="569" y="291"/>
                    </a:cubicBezTo>
                    <a:cubicBezTo>
                      <a:pt x="572" y="291"/>
                      <a:pt x="572" y="291"/>
                      <a:pt x="572" y="291"/>
                    </a:cubicBezTo>
                    <a:cubicBezTo>
                      <a:pt x="573" y="291"/>
                      <a:pt x="573" y="291"/>
                      <a:pt x="573" y="291"/>
                    </a:cubicBezTo>
                    <a:cubicBezTo>
                      <a:pt x="574" y="291"/>
                      <a:pt x="574" y="291"/>
                      <a:pt x="574" y="291"/>
                    </a:cubicBezTo>
                    <a:cubicBezTo>
                      <a:pt x="579" y="292"/>
                      <a:pt x="579" y="292"/>
                      <a:pt x="579" y="292"/>
                    </a:cubicBezTo>
                    <a:cubicBezTo>
                      <a:pt x="579" y="291"/>
                      <a:pt x="579" y="291"/>
                      <a:pt x="579" y="291"/>
                    </a:cubicBezTo>
                    <a:cubicBezTo>
                      <a:pt x="577" y="289"/>
                      <a:pt x="577" y="289"/>
                      <a:pt x="577" y="289"/>
                    </a:cubicBezTo>
                    <a:cubicBezTo>
                      <a:pt x="574" y="288"/>
                      <a:pt x="574" y="288"/>
                      <a:pt x="574" y="288"/>
                    </a:cubicBezTo>
                    <a:cubicBezTo>
                      <a:pt x="573" y="286"/>
                      <a:pt x="573" y="286"/>
                      <a:pt x="573" y="286"/>
                    </a:cubicBezTo>
                    <a:cubicBezTo>
                      <a:pt x="572" y="286"/>
                      <a:pt x="572" y="286"/>
                      <a:pt x="572" y="286"/>
                    </a:cubicBezTo>
                    <a:cubicBezTo>
                      <a:pt x="572" y="283"/>
                      <a:pt x="572" y="283"/>
                      <a:pt x="572" y="283"/>
                    </a:cubicBezTo>
                    <a:cubicBezTo>
                      <a:pt x="570" y="282"/>
                      <a:pt x="570" y="282"/>
                      <a:pt x="570" y="282"/>
                    </a:cubicBezTo>
                    <a:cubicBezTo>
                      <a:pt x="566" y="281"/>
                      <a:pt x="566" y="281"/>
                      <a:pt x="566" y="281"/>
                    </a:cubicBezTo>
                    <a:cubicBezTo>
                      <a:pt x="564" y="281"/>
                      <a:pt x="564" y="281"/>
                      <a:pt x="564" y="281"/>
                    </a:cubicBezTo>
                    <a:cubicBezTo>
                      <a:pt x="563" y="278"/>
                      <a:pt x="563" y="278"/>
                      <a:pt x="563" y="278"/>
                    </a:cubicBezTo>
                    <a:cubicBezTo>
                      <a:pt x="562" y="275"/>
                      <a:pt x="562" y="275"/>
                      <a:pt x="562" y="275"/>
                    </a:cubicBezTo>
                    <a:cubicBezTo>
                      <a:pt x="560" y="272"/>
                      <a:pt x="560" y="272"/>
                      <a:pt x="560" y="272"/>
                    </a:cubicBezTo>
                    <a:cubicBezTo>
                      <a:pt x="556" y="268"/>
                      <a:pt x="556" y="268"/>
                      <a:pt x="556" y="268"/>
                    </a:cubicBezTo>
                    <a:cubicBezTo>
                      <a:pt x="553" y="263"/>
                      <a:pt x="553" y="263"/>
                      <a:pt x="553" y="263"/>
                    </a:cubicBezTo>
                    <a:cubicBezTo>
                      <a:pt x="551" y="261"/>
                      <a:pt x="551" y="261"/>
                      <a:pt x="551" y="261"/>
                    </a:cubicBezTo>
                    <a:cubicBezTo>
                      <a:pt x="549" y="258"/>
                      <a:pt x="549" y="258"/>
                      <a:pt x="549" y="258"/>
                    </a:cubicBezTo>
                    <a:cubicBezTo>
                      <a:pt x="544" y="255"/>
                      <a:pt x="544" y="255"/>
                      <a:pt x="544" y="255"/>
                    </a:cubicBezTo>
                    <a:cubicBezTo>
                      <a:pt x="540" y="253"/>
                      <a:pt x="540" y="253"/>
                      <a:pt x="540" y="253"/>
                    </a:cubicBezTo>
                    <a:cubicBezTo>
                      <a:pt x="537" y="252"/>
                      <a:pt x="537" y="252"/>
                      <a:pt x="537" y="252"/>
                    </a:cubicBezTo>
                    <a:cubicBezTo>
                      <a:pt x="536" y="250"/>
                      <a:pt x="536" y="250"/>
                      <a:pt x="536" y="250"/>
                    </a:cubicBez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3" y="249"/>
                      <a:pt x="533" y="249"/>
                      <a:pt x="533" y="249"/>
                    </a:cubicBezTo>
                    <a:cubicBezTo>
                      <a:pt x="534" y="246"/>
                      <a:pt x="534" y="246"/>
                      <a:pt x="534" y="246"/>
                    </a:cubicBezTo>
                    <a:cubicBezTo>
                      <a:pt x="536" y="239"/>
                      <a:pt x="536" y="239"/>
                      <a:pt x="536" y="239"/>
                    </a:cubicBezTo>
                    <a:cubicBezTo>
                      <a:pt x="537" y="239"/>
                      <a:pt x="537" y="239"/>
                      <a:pt x="537" y="239"/>
                    </a:cubicBezTo>
                    <a:cubicBezTo>
                      <a:pt x="539" y="238"/>
                      <a:pt x="539" y="238"/>
                      <a:pt x="539" y="238"/>
                    </a:cubicBezTo>
                    <a:cubicBezTo>
                      <a:pt x="539" y="236"/>
                      <a:pt x="539" y="236"/>
                      <a:pt x="539" y="236"/>
                    </a:cubicBezTo>
                    <a:cubicBezTo>
                      <a:pt x="540" y="235"/>
                      <a:pt x="540" y="235"/>
                      <a:pt x="540" y="235"/>
                    </a:cubicBezTo>
                    <a:cubicBezTo>
                      <a:pt x="539" y="233"/>
                      <a:pt x="539" y="233"/>
                      <a:pt x="539" y="233"/>
                    </a:cubicBezTo>
                    <a:cubicBezTo>
                      <a:pt x="537" y="230"/>
                      <a:pt x="537" y="230"/>
                      <a:pt x="537" y="230"/>
                    </a:cubicBezTo>
                    <a:cubicBezTo>
                      <a:pt x="539" y="232"/>
                      <a:pt x="539" y="232"/>
                      <a:pt x="539" y="232"/>
                    </a:cubicBezTo>
                    <a:cubicBezTo>
                      <a:pt x="539" y="230"/>
                      <a:pt x="539" y="230"/>
                      <a:pt x="539" y="230"/>
                    </a:cubicBezTo>
                    <a:cubicBezTo>
                      <a:pt x="540" y="232"/>
                      <a:pt x="540" y="232"/>
                      <a:pt x="540" y="232"/>
                    </a:cubicBezTo>
                    <a:cubicBezTo>
                      <a:pt x="541" y="233"/>
                      <a:pt x="541" y="233"/>
                      <a:pt x="541" y="233"/>
                    </a:cubicBezTo>
                    <a:cubicBezTo>
                      <a:pt x="543" y="232"/>
                      <a:pt x="543" y="232"/>
                      <a:pt x="543" y="232"/>
                    </a:cubicBezTo>
                    <a:cubicBezTo>
                      <a:pt x="543" y="229"/>
                      <a:pt x="543" y="229"/>
                      <a:pt x="543" y="229"/>
                    </a:cubicBezTo>
                    <a:cubicBezTo>
                      <a:pt x="543" y="228"/>
                      <a:pt x="543" y="228"/>
                      <a:pt x="543" y="228"/>
                    </a:cubicBezTo>
                    <a:cubicBezTo>
                      <a:pt x="544" y="229"/>
                      <a:pt x="544" y="229"/>
                      <a:pt x="544" y="229"/>
                    </a:cubicBezTo>
                    <a:cubicBezTo>
                      <a:pt x="544" y="226"/>
                      <a:pt x="544" y="226"/>
                      <a:pt x="544" y="226"/>
                    </a:cubicBezTo>
                    <a:cubicBezTo>
                      <a:pt x="546" y="226"/>
                      <a:pt x="546" y="226"/>
                      <a:pt x="546" y="226"/>
                    </a:cubicBezTo>
                    <a:cubicBezTo>
                      <a:pt x="549" y="225"/>
                      <a:pt x="549" y="225"/>
                      <a:pt x="549" y="225"/>
                    </a:cubicBezTo>
                    <a:cubicBezTo>
                      <a:pt x="550" y="222"/>
                      <a:pt x="550" y="222"/>
                      <a:pt x="550" y="222"/>
                    </a:cubicBezTo>
                    <a:cubicBezTo>
                      <a:pt x="550" y="223"/>
                      <a:pt x="550" y="223"/>
                      <a:pt x="550" y="223"/>
                    </a:cubicBezTo>
                    <a:cubicBezTo>
                      <a:pt x="553" y="222"/>
                      <a:pt x="553" y="222"/>
                      <a:pt x="553" y="222"/>
                    </a:cubicBezTo>
                    <a:cubicBezTo>
                      <a:pt x="554" y="220"/>
                      <a:pt x="554" y="220"/>
                      <a:pt x="554" y="220"/>
                    </a:cubicBezTo>
                    <a:cubicBezTo>
                      <a:pt x="554" y="222"/>
                      <a:pt x="554" y="222"/>
                      <a:pt x="554" y="222"/>
                    </a:cubicBezTo>
                    <a:cubicBezTo>
                      <a:pt x="556" y="220"/>
                      <a:pt x="556" y="220"/>
                      <a:pt x="556" y="220"/>
                    </a:cubicBezTo>
                    <a:cubicBezTo>
                      <a:pt x="557" y="222"/>
                      <a:pt x="557" y="222"/>
                      <a:pt x="557" y="222"/>
                    </a:cubicBezTo>
                    <a:cubicBezTo>
                      <a:pt x="557" y="223"/>
                      <a:pt x="557" y="223"/>
                      <a:pt x="557" y="223"/>
                    </a:cubicBezTo>
                    <a:cubicBezTo>
                      <a:pt x="559" y="222"/>
                      <a:pt x="559" y="222"/>
                      <a:pt x="559" y="222"/>
                    </a:cubicBezTo>
                    <a:cubicBezTo>
                      <a:pt x="560" y="222"/>
                      <a:pt x="560" y="222"/>
                      <a:pt x="560" y="222"/>
                    </a:cubicBezTo>
                    <a:cubicBezTo>
                      <a:pt x="560" y="220"/>
                      <a:pt x="560" y="220"/>
                      <a:pt x="560" y="220"/>
                    </a:cubicBezTo>
                    <a:cubicBezTo>
                      <a:pt x="559" y="219"/>
                      <a:pt x="559" y="219"/>
                      <a:pt x="559" y="219"/>
                    </a:cubicBezTo>
                    <a:cubicBezTo>
                      <a:pt x="559" y="217"/>
                      <a:pt x="559" y="217"/>
                      <a:pt x="559" y="217"/>
                    </a:cubicBezTo>
                    <a:cubicBezTo>
                      <a:pt x="559" y="216"/>
                      <a:pt x="559" y="216"/>
                      <a:pt x="559" y="216"/>
                    </a:cubicBezTo>
                    <a:cubicBezTo>
                      <a:pt x="560" y="215"/>
                      <a:pt x="560" y="215"/>
                      <a:pt x="560" y="215"/>
                    </a:cubicBezTo>
                    <a:cubicBezTo>
                      <a:pt x="556" y="215"/>
                      <a:pt x="556" y="215"/>
                      <a:pt x="556" y="215"/>
                    </a:cubicBezTo>
                    <a:cubicBezTo>
                      <a:pt x="551" y="213"/>
                      <a:pt x="551" y="213"/>
                      <a:pt x="551" y="213"/>
                    </a:cubicBezTo>
                    <a:cubicBezTo>
                      <a:pt x="551" y="215"/>
                      <a:pt x="551" y="215"/>
                      <a:pt x="551" y="215"/>
                    </a:cubicBezTo>
                    <a:cubicBezTo>
                      <a:pt x="550" y="213"/>
                      <a:pt x="550" y="213"/>
                      <a:pt x="550" y="213"/>
                    </a:cubicBezTo>
                    <a:cubicBezTo>
                      <a:pt x="549" y="215"/>
                      <a:pt x="549" y="215"/>
                      <a:pt x="549" y="215"/>
                    </a:cubicBezTo>
                    <a:cubicBezTo>
                      <a:pt x="547" y="215"/>
                      <a:pt x="547" y="215"/>
                      <a:pt x="547" y="215"/>
                    </a:cubicBezTo>
                    <a:cubicBezTo>
                      <a:pt x="546" y="213"/>
                      <a:pt x="546" y="213"/>
                      <a:pt x="546" y="213"/>
                    </a:cubicBezTo>
                    <a:cubicBezTo>
                      <a:pt x="544" y="213"/>
                      <a:pt x="544" y="213"/>
                      <a:pt x="544" y="213"/>
                    </a:cubicBezTo>
                    <a:cubicBezTo>
                      <a:pt x="543" y="212"/>
                      <a:pt x="543" y="212"/>
                      <a:pt x="543" y="212"/>
                    </a:cubicBezTo>
                    <a:cubicBezTo>
                      <a:pt x="541" y="212"/>
                      <a:pt x="541" y="212"/>
                      <a:pt x="541" y="212"/>
                    </a:cubicBezTo>
                    <a:cubicBezTo>
                      <a:pt x="540" y="212"/>
                      <a:pt x="540" y="212"/>
                      <a:pt x="540" y="212"/>
                    </a:cubicBezTo>
                    <a:cubicBezTo>
                      <a:pt x="539" y="210"/>
                      <a:pt x="539" y="210"/>
                      <a:pt x="539" y="210"/>
                    </a:cubicBezTo>
                    <a:cubicBezTo>
                      <a:pt x="536" y="209"/>
                      <a:pt x="536" y="209"/>
                      <a:pt x="536" y="209"/>
                    </a:cubicBezTo>
                    <a:cubicBezTo>
                      <a:pt x="533" y="210"/>
                      <a:pt x="533" y="210"/>
                      <a:pt x="533" y="210"/>
                    </a:cubicBezTo>
                    <a:cubicBezTo>
                      <a:pt x="530" y="210"/>
                      <a:pt x="530" y="210"/>
                      <a:pt x="530" y="210"/>
                    </a:cubicBezTo>
                    <a:cubicBezTo>
                      <a:pt x="531" y="212"/>
                      <a:pt x="531" y="212"/>
                      <a:pt x="531" y="212"/>
                    </a:cubicBezTo>
                    <a:cubicBezTo>
                      <a:pt x="530" y="213"/>
                      <a:pt x="530" y="213"/>
                      <a:pt x="530" y="213"/>
                    </a:cubicBezTo>
                    <a:cubicBezTo>
                      <a:pt x="529" y="215"/>
                      <a:pt x="529" y="215"/>
                      <a:pt x="529" y="215"/>
                    </a:cubicBezTo>
                    <a:cubicBezTo>
                      <a:pt x="529" y="216"/>
                      <a:pt x="529" y="216"/>
                      <a:pt x="529" y="216"/>
                    </a:cubicBezTo>
                    <a:cubicBezTo>
                      <a:pt x="529" y="217"/>
                      <a:pt x="529" y="217"/>
                      <a:pt x="529" y="217"/>
                    </a:cubicBezTo>
                    <a:cubicBezTo>
                      <a:pt x="526" y="219"/>
                      <a:pt x="526" y="219"/>
                      <a:pt x="526" y="219"/>
                    </a:cubicBezTo>
                    <a:cubicBezTo>
                      <a:pt x="523" y="219"/>
                      <a:pt x="523" y="219"/>
                      <a:pt x="523" y="219"/>
                    </a:cubicBezTo>
                    <a:cubicBezTo>
                      <a:pt x="518" y="216"/>
                      <a:pt x="518" y="216"/>
                      <a:pt x="518" y="216"/>
                    </a:cubicBezTo>
                    <a:cubicBezTo>
                      <a:pt x="517" y="215"/>
                      <a:pt x="517" y="215"/>
                      <a:pt x="517" y="215"/>
                    </a:cubicBezTo>
                    <a:cubicBezTo>
                      <a:pt x="517" y="213"/>
                      <a:pt x="517" y="213"/>
                      <a:pt x="517" y="213"/>
                    </a:cubicBezTo>
                    <a:cubicBezTo>
                      <a:pt x="517" y="209"/>
                      <a:pt x="517" y="209"/>
                      <a:pt x="517" y="209"/>
                    </a:cubicBezTo>
                    <a:cubicBezTo>
                      <a:pt x="514" y="206"/>
                      <a:pt x="514" y="206"/>
                      <a:pt x="514" y="206"/>
                    </a:cubicBezTo>
                    <a:cubicBezTo>
                      <a:pt x="510" y="205"/>
                      <a:pt x="510" y="205"/>
                      <a:pt x="510" y="205"/>
                    </a:cubicBezTo>
                    <a:cubicBezTo>
                      <a:pt x="510" y="207"/>
                      <a:pt x="510" y="207"/>
                      <a:pt x="510" y="207"/>
                    </a:cubicBezTo>
                    <a:cubicBezTo>
                      <a:pt x="508" y="206"/>
                      <a:pt x="508" y="206"/>
                      <a:pt x="508" y="206"/>
                    </a:cubicBezTo>
                    <a:cubicBezTo>
                      <a:pt x="507" y="205"/>
                      <a:pt x="507" y="205"/>
                      <a:pt x="507" y="205"/>
                    </a:cubicBezTo>
                    <a:cubicBezTo>
                      <a:pt x="503" y="205"/>
                      <a:pt x="503" y="205"/>
                      <a:pt x="503" y="205"/>
                    </a:cubicBezTo>
                    <a:cubicBezTo>
                      <a:pt x="498" y="202"/>
                      <a:pt x="498" y="202"/>
                      <a:pt x="498" y="202"/>
                    </a:cubicBezTo>
                    <a:cubicBezTo>
                      <a:pt x="497" y="200"/>
                      <a:pt x="497" y="200"/>
                      <a:pt x="497" y="200"/>
                    </a:cubicBezTo>
                    <a:cubicBezTo>
                      <a:pt x="496" y="197"/>
                      <a:pt x="496" y="197"/>
                      <a:pt x="496" y="197"/>
                    </a:cubicBezTo>
                    <a:cubicBezTo>
                      <a:pt x="494" y="193"/>
                      <a:pt x="494" y="193"/>
                      <a:pt x="494" y="193"/>
                    </a:cubicBezTo>
                    <a:cubicBezTo>
                      <a:pt x="494" y="192"/>
                      <a:pt x="494" y="192"/>
                      <a:pt x="494" y="192"/>
                    </a:cubicBezTo>
                    <a:cubicBezTo>
                      <a:pt x="496" y="190"/>
                      <a:pt x="496" y="190"/>
                      <a:pt x="496" y="190"/>
                    </a:cubicBezTo>
                    <a:cubicBezTo>
                      <a:pt x="498" y="192"/>
                      <a:pt x="498" y="192"/>
                      <a:pt x="498" y="192"/>
                    </a:cubicBezTo>
                    <a:cubicBezTo>
                      <a:pt x="500" y="192"/>
                      <a:pt x="500" y="192"/>
                      <a:pt x="500" y="192"/>
                    </a:cubicBezTo>
                    <a:cubicBezTo>
                      <a:pt x="501" y="192"/>
                      <a:pt x="501" y="192"/>
                      <a:pt x="501" y="192"/>
                    </a:cubicBezTo>
                    <a:cubicBezTo>
                      <a:pt x="506" y="190"/>
                      <a:pt x="506" y="190"/>
                      <a:pt x="506" y="190"/>
                    </a:cubicBezTo>
                    <a:cubicBezTo>
                      <a:pt x="508" y="190"/>
                      <a:pt x="508" y="190"/>
                      <a:pt x="508" y="190"/>
                    </a:cubicBezTo>
                    <a:cubicBezTo>
                      <a:pt x="510" y="187"/>
                      <a:pt x="510" y="187"/>
                      <a:pt x="510" y="187"/>
                    </a:cubicBezTo>
                    <a:cubicBezTo>
                      <a:pt x="508" y="186"/>
                      <a:pt x="508" y="186"/>
                      <a:pt x="508" y="186"/>
                    </a:cubicBezTo>
                    <a:cubicBezTo>
                      <a:pt x="508" y="183"/>
                      <a:pt x="508" y="183"/>
                      <a:pt x="508" y="183"/>
                    </a:cubicBezTo>
                    <a:cubicBezTo>
                      <a:pt x="511" y="180"/>
                      <a:pt x="511" y="180"/>
                      <a:pt x="511" y="180"/>
                    </a:cubicBezTo>
                    <a:cubicBezTo>
                      <a:pt x="516" y="179"/>
                      <a:pt x="516" y="179"/>
                      <a:pt x="516" y="179"/>
                    </a:cubicBezTo>
                    <a:cubicBezTo>
                      <a:pt x="517" y="177"/>
                      <a:pt x="517" y="177"/>
                      <a:pt x="517" y="177"/>
                    </a:cubicBezTo>
                    <a:cubicBezTo>
                      <a:pt x="517" y="176"/>
                      <a:pt x="517" y="176"/>
                      <a:pt x="517" y="176"/>
                    </a:cubicBezTo>
                    <a:cubicBezTo>
                      <a:pt x="518" y="172"/>
                      <a:pt x="518" y="172"/>
                      <a:pt x="518" y="172"/>
                    </a:cubicBezTo>
                    <a:cubicBezTo>
                      <a:pt x="520" y="170"/>
                      <a:pt x="520" y="170"/>
                      <a:pt x="520" y="170"/>
                    </a:cubicBezTo>
                    <a:cubicBezTo>
                      <a:pt x="521" y="170"/>
                      <a:pt x="521" y="170"/>
                      <a:pt x="521" y="170"/>
                    </a:cubicBezTo>
                    <a:cubicBezTo>
                      <a:pt x="520" y="169"/>
                      <a:pt x="520" y="169"/>
                      <a:pt x="520" y="169"/>
                    </a:cubicBezTo>
                    <a:cubicBezTo>
                      <a:pt x="521" y="167"/>
                      <a:pt x="521" y="167"/>
                      <a:pt x="521" y="167"/>
                    </a:cubicBezTo>
                    <a:cubicBezTo>
                      <a:pt x="524" y="167"/>
                      <a:pt x="524" y="167"/>
                      <a:pt x="524" y="167"/>
                    </a:cubicBezTo>
                    <a:cubicBezTo>
                      <a:pt x="527" y="167"/>
                      <a:pt x="527" y="167"/>
                      <a:pt x="527" y="167"/>
                    </a:cubicBezTo>
                    <a:cubicBezTo>
                      <a:pt x="529" y="167"/>
                      <a:pt x="529" y="167"/>
                      <a:pt x="529" y="167"/>
                    </a:cubicBezTo>
                    <a:cubicBezTo>
                      <a:pt x="529" y="166"/>
                      <a:pt x="529" y="166"/>
                      <a:pt x="529" y="166"/>
                    </a:cubicBezTo>
                    <a:cubicBezTo>
                      <a:pt x="530" y="169"/>
                      <a:pt x="530" y="169"/>
                      <a:pt x="530" y="169"/>
                    </a:cubicBezTo>
                    <a:cubicBezTo>
                      <a:pt x="533" y="170"/>
                      <a:pt x="533" y="170"/>
                      <a:pt x="533" y="170"/>
                    </a:cubicBezTo>
                    <a:cubicBezTo>
                      <a:pt x="536" y="172"/>
                      <a:pt x="536" y="172"/>
                      <a:pt x="536" y="172"/>
                    </a:cubicBezTo>
                    <a:cubicBezTo>
                      <a:pt x="536" y="174"/>
                      <a:pt x="536" y="174"/>
                      <a:pt x="536" y="174"/>
                    </a:cubicBezTo>
                    <a:cubicBezTo>
                      <a:pt x="536" y="177"/>
                      <a:pt x="536" y="177"/>
                      <a:pt x="536" y="177"/>
                    </a:cubicBezTo>
                    <a:cubicBezTo>
                      <a:pt x="534" y="180"/>
                      <a:pt x="534" y="180"/>
                      <a:pt x="534" y="180"/>
                    </a:cubicBezTo>
                    <a:cubicBezTo>
                      <a:pt x="533" y="182"/>
                      <a:pt x="533" y="182"/>
                      <a:pt x="533" y="182"/>
                    </a:cubicBezTo>
                    <a:cubicBezTo>
                      <a:pt x="533" y="185"/>
                      <a:pt x="533" y="185"/>
                      <a:pt x="533" y="185"/>
                    </a:cubicBezTo>
                    <a:cubicBezTo>
                      <a:pt x="530" y="186"/>
                      <a:pt x="530" y="186"/>
                      <a:pt x="530" y="186"/>
                    </a:cubicBezTo>
                    <a:cubicBezTo>
                      <a:pt x="534" y="187"/>
                      <a:pt x="534" y="187"/>
                      <a:pt x="534" y="187"/>
                    </a:cubicBezTo>
                    <a:cubicBezTo>
                      <a:pt x="537" y="187"/>
                      <a:pt x="537" y="187"/>
                      <a:pt x="537" y="187"/>
                    </a:cubicBezTo>
                    <a:cubicBezTo>
                      <a:pt x="539" y="187"/>
                      <a:pt x="539" y="187"/>
                      <a:pt x="539" y="187"/>
                    </a:cubicBezTo>
                    <a:cubicBezTo>
                      <a:pt x="539" y="189"/>
                      <a:pt x="539" y="189"/>
                      <a:pt x="539" y="189"/>
                    </a:cubicBezTo>
                    <a:cubicBezTo>
                      <a:pt x="537" y="190"/>
                      <a:pt x="537" y="190"/>
                      <a:pt x="537" y="190"/>
                    </a:cubicBezTo>
                    <a:cubicBezTo>
                      <a:pt x="537" y="192"/>
                      <a:pt x="537" y="192"/>
                      <a:pt x="537" y="192"/>
                    </a:cubicBezTo>
                    <a:cubicBezTo>
                      <a:pt x="536" y="193"/>
                      <a:pt x="536" y="193"/>
                      <a:pt x="536" y="193"/>
                    </a:cubicBezTo>
                    <a:cubicBezTo>
                      <a:pt x="534" y="193"/>
                      <a:pt x="534" y="193"/>
                      <a:pt x="534" y="193"/>
                    </a:cubicBezTo>
                    <a:cubicBezTo>
                      <a:pt x="534" y="195"/>
                      <a:pt x="534" y="195"/>
                      <a:pt x="534" y="195"/>
                    </a:cubicBezTo>
                    <a:cubicBezTo>
                      <a:pt x="536" y="196"/>
                      <a:pt x="536" y="196"/>
                      <a:pt x="536" y="196"/>
                    </a:cubicBezTo>
                    <a:cubicBezTo>
                      <a:pt x="537" y="196"/>
                      <a:pt x="537" y="196"/>
                      <a:pt x="537" y="196"/>
                    </a:cubicBezTo>
                    <a:cubicBezTo>
                      <a:pt x="539" y="195"/>
                      <a:pt x="539" y="195"/>
                      <a:pt x="539" y="195"/>
                    </a:cubicBezTo>
                    <a:cubicBezTo>
                      <a:pt x="539" y="193"/>
                      <a:pt x="539" y="193"/>
                      <a:pt x="539" y="193"/>
                    </a:cubicBezTo>
                    <a:cubicBezTo>
                      <a:pt x="541" y="193"/>
                      <a:pt x="541" y="193"/>
                      <a:pt x="541" y="193"/>
                    </a:cubicBezTo>
                    <a:cubicBezTo>
                      <a:pt x="541" y="192"/>
                      <a:pt x="541" y="192"/>
                      <a:pt x="541" y="192"/>
                    </a:cubicBezTo>
                    <a:cubicBezTo>
                      <a:pt x="543" y="190"/>
                      <a:pt x="543" y="190"/>
                      <a:pt x="543" y="190"/>
                    </a:cubicBezTo>
                    <a:cubicBezTo>
                      <a:pt x="544" y="189"/>
                      <a:pt x="544" y="189"/>
                      <a:pt x="544" y="189"/>
                    </a:cubicBezTo>
                    <a:cubicBezTo>
                      <a:pt x="546" y="187"/>
                      <a:pt x="546" y="187"/>
                      <a:pt x="546" y="187"/>
                    </a:cubicBezTo>
                    <a:cubicBezTo>
                      <a:pt x="547" y="186"/>
                      <a:pt x="547" y="186"/>
                      <a:pt x="547" y="186"/>
                    </a:cubicBezTo>
                    <a:cubicBezTo>
                      <a:pt x="550" y="185"/>
                      <a:pt x="550" y="185"/>
                      <a:pt x="550" y="185"/>
                    </a:cubicBezTo>
                    <a:cubicBezTo>
                      <a:pt x="551" y="183"/>
                      <a:pt x="551" y="183"/>
                      <a:pt x="551" y="183"/>
                    </a:cubicBezTo>
                    <a:cubicBezTo>
                      <a:pt x="554" y="183"/>
                      <a:pt x="554" y="183"/>
                      <a:pt x="554" y="183"/>
                    </a:cubicBezTo>
                    <a:cubicBezTo>
                      <a:pt x="556" y="182"/>
                      <a:pt x="556" y="182"/>
                      <a:pt x="556" y="182"/>
                    </a:cubicBezTo>
                    <a:cubicBezTo>
                      <a:pt x="557" y="182"/>
                      <a:pt x="557" y="182"/>
                      <a:pt x="557" y="182"/>
                    </a:cubicBezTo>
                    <a:cubicBezTo>
                      <a:pt x="560" y="182"/>
                      <a:pt x="560" y="182"/>
                      <a:pt x="560" y="182"/>
                    </a:cubicBezTo>
                    <a:cubicBezTo>
                      <a:pt x="562" y="182"/>
                      <a:pt x="562" y="182"/>
                      <a:pt x="562" y="182"/>
                    </a:cubicBezTo>
                    <a:cubicBezTo>
                      <a:pt x="564" y="181"/>
                      <a:pt x="564" y="181"/>
                      <a:pt x="564" y="181"/>
                    </a:cubicBezTo>
                    <a:cubicBezTo>
                      <a:pt x="563" y="180"/>
                      <a:pt x="563" y="180"/>
                      <a:pt x="563" y="180"/>
                    </a:cubicBezTo>
                    <a:cubicBezTo>
                      <a:pt x="563" y="179"/>
                      <a:pt x="563" y="179"/>
                      <a:pt x="563" y="179"/>
                    </a:cubicBezTo>
                    <a:cubicBezTo>
                      <a:pt x="562" y="179"/>
                      <a:pt x="562" y="179"/>
                      <a:pt x="562" y="179"/>
                    </a:cubicBezTo>
                    <a:cubicBezTo>
                      <a:pt x="564" y="174"/>
                      <a:pt x="564" y="174"/>
                      <a:pt x="564" y="174"/>
                    </a:cubicBezTo>
                    <a:cubicBezTo>
                      <a:pt x="566" y="173"/>
                      <a:pt x="566" y="173"/>
                      <a:pt x="566" y="173"/>
                    </a:cubicBezTo>
                    <a:cubicBezTo>
                      <a:pt x="567" y="173"/>
                      <a:pt x="567" y="173"/>
                      <a:pt x="567" y="173"/>
                    </a:cubicBezTo>
                    <a:cubicBezTo>
                      <a:pt x="567" y="172"/>
                      <a:pt x="567" y="172"/>
                      <a:pt x="567" y="172"/>
                    </a:cubicBezTo>
                    <a:cubicBezTo>
                      <a:pt x="570" y="170"/>
                      <a:pt x="570" y="170"/>
                      <a:pt x="570" y="170"/>
                    </a:cubicBezTo>
                    <a:cubicBezTo>
                      <a:pt x="572" y="170"/>
                      <a:pt x="572" y="170"/>
                      <a:pt x="572" y="170"/>
                    </a:cubicBezTo>
                    <a:cubicBezTo>
                      <a:pt x="572" y="169"/>
                      <a:pt x="572" y="169"/>
                      <a:pt x="572" y="169"/>
                    </a:cubicBezTo>
                    <a:cubicBezTo>
                      <a:pt x="573" y="167"/>
                      <a:pt x="573" y="167"/>
                      <a:pt x="573" y="167"/>
                    </a:cubicBezTo>
                    <a:cubicBezTo>
                      <a:pt x="574" y="167"/>
                      <a:pt x="574" y="167"/>
                      <a:pt x="574" y="167"/>
                    </a:cubicBezTo>
                    <a:cubicBezTo>
                      <a:pt x="576" y="166"/>
                      <a:pt x="576" y="166"/>
                      <a:pt x="576" y="166"/>
                    </a:cubicBezTo>
                    <a:cubicBezTo>
                      <a:pt x="576" y="164"/>
                      <a:pt x="576" y="164"/>
                      <a:pt x="576" y="164"/>
                    </a:cubicBezTo>
                    <a:cubicBezTo>
                      <a:pt x="576" y="160"/>
                      <a:pt x="576" y="160"/>
                      <a:pt x="576" y="160"/>
                    </a:cubicBezTo>
                    <a:cubicBezTo>
                      <a:pt x="576" y="157"/>
                      <a:pt x="576" y="157"/>
                      <a:pt x="576" y="157"/>
                    </a:cubicBezTo>
                    <a:cubicBezTo>
                      <a:pt x="577" y="156"/>
                      <a:pt x="577" y="156"/>
                      <a:pt x="577" y="156"/>
                    </a:cubicBezTo>
                    <a:cubicBezTo>
                      <a:pt x="579" y="156"/>
                      <a:pt x="579" y="156"/>
                      <a:pt x="579" y="156"/>
                    </a:cubicBezTo>
                    <a:cubicBezTo>
                      <a:pt x="580" y="156"/>
                      <a:pt x="580" y="156"/>
                      <a:pt x="580" y="156"/>
                    </a:cubicBezTo>
                    <a:cubicBezTo>
                      <a:pt x="584" y="159"/>
                      <a:pt x="584" y="159"/>
                      <a:pt x="584" y="159"/>
                    </a:cubicBezTo>
                    <a:cubicBezTo>
                      <a:pt x="587" y="160"/>
                      <a:pt x="587" y="160"/>
                      <a:pt x="587" y="160"/>
                    </a:cubicBezTo>
                    <a:cubicBezTo>
                      <a:pt x="592" y="160"/>
                      <a:pt x="592" y="160"/>
                      <a:pt x="592" y="160"/>
                    </a:cubicBezTo>
                    <a:cubicBezTo>
                      <a:pt x="594" y="160"/>
                      <a:pt x="594" y="160"/>
                      <a:pt x="594" y="160"/>
                    </a:cubicBezTo>
                    <a:cubicBezTo>
                      <a:pt x="596" y="160"/>
                      <a:pt x="596" y="160"/>
                      <a:pt x="596" y="160"/>
                    </a:cubicBezTo>
                    <a:cubicBezTo>
                      <a:pt x="596" y="159"/>
                      <a:pt x="596" y="159"/>
                      <a:pt x="596" y="159"/>
                    </a:cubicBezTo>
                    <a:cubicBezTo>
                      <a:pt x="594" y="157"/>
                      <a:pt x="594" y="157"/>
                      <a:pt x="594" y="157"/>
                    </a:cubicBezTo>
                    <a:cubicBezTo>
                      <a:pt x="593" y="156"/>
                      <a:pt x="593" y="156"/>
                      <a:pt x="593" y="156"/>
                    </a:cubicBezTo>
                    <a:cubicBezTo>
                      <a:pt x="590" y="153"/>
                      <a:pt x="590" y="153"/>
                      <a:pt x="590" y="153"/>
                    </a:cubicBezTo>
                    <a:cubicBezTo>
                      <a:pt x="597" y="152"/>
                      <a:pt x="597" y="152"/>
                      <a:pt x="597" y="152"/>
                    </a:cubicBezTo>
                    <a:cubicBezTo>
                      <a:pt x="600" y="152"/>
                      <a:pt x="600" y="152"/>
                      <a:pt x="600" y="152"/>
                    </a:cubicBezTo>
                    <a:cubicBezTo>
                      <a:pt x="600" y="150"/>
                      <a:pt x="600" y="150"/>
                      <a:pt x="600" y="150"/>
                    </a:cubicBezTo>
                    <a:cubicBezTo>
                      <a:pt x="600" y="147"/>
                      <a:pt x="600" y="147"/>
                      <a:pt x="600" y="147"/>
                    </a:cubicBezTo>
                    <a:cubicBezTo>
                      <a:pt x="602" y="147"/>
                      <a:pt x="602" y="147"/>
                      <a:pt x="602" y="147"/>
                    </a:cubicBezTo>
                    <a:cubicBezTo>
                      <a:pt x="605" y="147"/>
                      <a:pt x="605" y="147"/>
                      <a:pt x="605" y="147"/>
                    </a:cubicBezTo>
                    <a:cubicBezTo>
                      <a:pt x="605" y="146"/>
                      <a:pt x="605" y="146"/>
                      <a:pt x="605" y="146"/>
                    </a:cubicBezTo>
                    <a:cubicBezTo>
                      <a:pt x="605" y="143"/>
                      <a:pt x="605" y="143"/>
                      <a:pt x="605" y="143"/>
                    </a:cubicBezTo>
                    <a:cubicBezTo>
                      <a:pt x="603" y="139"/>
                      <a:pt x="603" y="139"/>
                      <a:pt x="603" y="139"/>
                    </a:cubicBezTo>
                    <a:cubicBezTo>
                      <a:pt x="606" y="140"/>
                      <a:pt x="606" y="140"/>
                      <a:pt x="606" y="140"/>
                    </a:cubicBezTo>
                    <a:cubicBezTo>
                      <a:pt x="609" y="142"/>
                      <a:pt x="609" y="142"/>
                      <a:pt x="609" y="142"/>
                    </a:cubicBezTo>
                    <a:cubicBezTo>
                      <a:pt x="610" y="144"/>
                      <a:pt x="610" y="144"/>
                      <a:pt x="610" y="144"/>
                    </a:cubicBezTo>
                    <a:cubicBezTo>
                      <a:pt x="612" y="146"/>
                      <a:pt x="612" y="146"/>
                      <a:pt x="612" y="146"/>
                    </a:cubicBezTo>
                    <a:cubicBezTo>
                      <a:pt x="617" y="149"/>
                      <a:pt x="617" y="149"/>
                      <a:pt x="617" y="149"/>
                    </a:cubicBezTo>
                    <a:cubicBezTo>
                      <a:pt x="615" y="146"/>
                      <a:pt x="615" y="146"/>
                      <a:pt x="615" y="146"/>
                    </a:cubicBezTo>
                    <a:cubicBezTo>
                      <a:pt x="611" y="143"/>
                      <a:pt x="611" y="143"/>
                      <a:pt x="611" y="143"/>
                    </a:cubicBezTo>
                    <a:cubicBezTo>
                      <a:pt x="611" y="143"/>
                      <a:pt x="611" y="143"/>
                      <a:pt x="611" y="143"/>
                    </a:cubicBezTo>
                    <a:cubicBezTo>
                      <a:pt x="610" y="143"/>
                      <a:pt x="610" y="143"/>
                      <a:pt x="610" y="143"/>
                    </a:cubicBezTo>
                    <a:cubicBezTo>
                      <a:pt x="613" y="142"/>
                      <a:pt x="613" y="142"/>
                      <a:pt x="613" y="142"/>
                    </a:cubicBezTo>
                    <a:cubicBezTo>
                      <a:pt x="616" y="140"/>
                      <a:pt x="616" y="140"/>
                      <a:pt x="616" y="140"/>
                    </a:cubicBezTo>
                    <a:cubicBezTo>
                      <a:pt x="616" y="139"/>
                      <a:pt x="616" y="139"/>
                      <a:pt x="616" y="139"/>
                    </a:cubicBezTo>
                    <a:cubicBezTo>
                      <a:pt x="616" y="136"/>
                      <a:pt x="616" y="136"/>
                      <a:pt x="616" y="136"/>
                    </a:cubicBezTo>
                    <a:cubicBezTo>
                      <a:pt x="615" y="133"/>
                      <a:pt x="615" y="133"/>
                      <a:pt x="615" y="133"/>
                    </a:cubicBezTo>
                    <a:cubicBezTo>
                      <a:pt x="612" y="129"/>
                      <a:pt x="612" y="129"/>
                      <a:pt x="612" y="129"/>
                    </a:cubicBezTo>
                    <a:cubicBezTo>
                      <a:pt x="607" y="123"/>
                      <a:pt x="607" y="123"/>
                      <a:pt x="607" y="123"/>
                    </a:cubicBezTo>
                    <a:cubicBezTo>
                      <a:pt x="603" y="117"/>
                      <a:pt x="603" y="117"/>
                      <a:pt x="603" y="117"/>
                    </a:cubicBezTo>
                    <a:cubicBezTo>
                      <a:pt x="602" y="116"/>
                      <a:pt x="602" y="116"/>
                      <a:pt x="602" y="116"/>
                    </a:cubicBezTo>
                    <a:cubicBezTo>
                      <a:pt x="600" y="114"/>
                      <a:pt x="600" y="114"/>
                      <a:pt x="600" y="114"/>
                    </a:cubicBezTo>
                    <a:cubicBezTo>
                      <a:pt x="600" y="113"/>
                      <a:pt x="600" y="113"/>
                      <a:pt x="600" y="113"/>
                    </a:cubicBezTo>
                    <a:cubicBezTo>
                      <a:pt x="603" y="113"/>
                      <a:pt x="603" y="113"/>
                      <a:pt x="603" y="113"/>
                    </a:cubicBezTo>
                    <a:cubicBezTo>
                      <a:pt x="605" y="111"/>
                      <a:pt x="605" y="111"/>
                      <a:pt x="605" y="111"/>
                    </a:cubicBezTo>
                    <a:cubicBezTo>
                      <a:pt x="606" y="110"/>
                      <a:pt x="606" y="110"/>
                      <a:pt x="606" y="110"/>
                    </a:cubicBezTo>
                    <a:cubicBezTo>
                      <a:pt x="606" y="109"/>
                      <a:pt x="606" y="109"/>
                      <a:pt x="606" y="109"/>
                    </a:cubicBezTo>
                    <a:cubicBezTo>
                      <a:pt x="610" y="109"/>
                      <a:pt x="610" y="109"/>
                      <a:pt x="610" y="109"/>
                    </a:cubicBezTo>
                    <a:cubicBezTo>
                      <a:pt x="613" y="110"/>
                      <a:pt x="613" y="110"/>
                      <a:pt x="613" y="110"/>
                    </a:cubicBezTo>
                    <a:cubicBezTo>
                      <a:pt x="617" y="111"/>
                      <a:pt x="617" y="111"/>
                      <a:pt x="617" y="111"/>
                    </a:cubicBezTo>
                    <a:cubicBezTo>
                      <a:pt x="620" y="111"/>
                      <a:pt x="620" y="111"/>
                      <a:pt x="620" y="111"/>
                    </a:cubicBezTo>
                    <a:cubicBezTo>
                      <a:pt x="620" y="110"/>
                      <a:pt x="620" y="110"/>
                      <a:pt x="620" y="110"/>
                    </a:cubicBezTo>
                    <a:cubicBezTo>
                      <a:pt x="619" y="107"/>
                      <a:pt x="619" y="107"/>
                      <a:pt x="619" y="107"/>
                    </a:cubicBezTo>
                    <a:cubicBezTo>
                      <a:pt x="619" y="106"/>
                      <a:pt x="619" y="106"/>
                      <a:pt x="619" y="106"/>
                    </a:cubicBezTo>
                    <a:cubicBezTo>
                      <a:pt x="620" y="104"/>
                      <a:pt x="620" y="104"/>
                      <a:pt x="620" y="104"/>
                    </a:cubicBezTo>
                    <a:cubicBezTo>
                      <a:pt x="620" y="103"/>
                      <a:pt x="620" y="103"/>
                      <a:pt x="620" y="103"/>
                    </a:cubicBezTo>
                    <a:cubicBezTo>
                      <a:pt x="620" y="101"/>
                      <a:pt x="620" y="101"/>
                      <a:pt x="620" y="101"/>
                    </a:cubicBezTo>
                    <a:cubicBezTo>
                      <a:pt x="620" y="99"/>
                      <a:pt x="620" y="99"/>
                      <a:pt x="620" y="99"/>
                    </a:cubicBezTo>
                    <a:cubicBezTo>
                      <a:pt x="620" y="97"/>
                      <a:pt x="620" y="97"/>
                      <a:pt x="620" y="97"/>
                    </a:cubicBezTo>
                    <a:cubicBezTo>
                      <a:pt x="619" y="97"/>
                      <a:pt x="619" y="97"/>
                      <a:pt x="619" y="97"/>
                    </a:cubicBezTo>
                    <a:cubicBezTo>
                      <a:pt x="620" y="96"/>
                      <a:pt x="620" y="96"/>
                      <a:pt x="620" y="96"/>
                    </a:cubicBezTo>
                    <a:lnTo>
                      <a:pt x="620" y="94"/>
                    </a:lnTo>
                    <a:close/>
                    <a:moveTo>
                      <a:pt x="508" y="417"/>
                    </a:moveTo>
                    <a:cubicBezTo>
                      <a:pt x="510" y="421"/>
                      <a:pt x="510" y="421"/>
                      <a:pt x="510" y="421"/>
                    </a:cubicBezTo>
                    <a:cubicBezTo>
                      <a:pt x="508" y="420"/>
                      <a:pt x="508" y="420"/>
                      <a:pt x="508" y="420"/>
                    </a:cubicBezTo>
                    <a:lnTo>
                      <a:pt x="508" y="417"/>
                    </a:lnTo>
                    <a:close/>
                    <a:moveTo>
                      <a:pt x="576" y="295"/>
                    </a:moveTo>
                    <a:cubicBezTo>
                      <a:pt x="579" y="296"/>
                      <a:pt x="579" y="296"/>
                      <a:pt x="579" y="296"/>
                    </a:cubicBezTo>
                    <a:cubicBezTo>
                      <a:pt x="580" y="295"/>
                      <a:pt x="580" y="295"/>
                      <a:pt x="580" y="295"/>
                    </a:cubicBezTo>
                    <a:cubicBezTo>
                      <a:pt x="576" y="292"/>
                      <a:pt x="576" y="292"/>
                      <a:pt x="576" y="292"/>
                    </a:cubicBezTo>
                    <a:cubicBezTo>
                      <a:pt x="573" y="291"/>
                      <a:pt x="573" y="291"/>
                      <a:pt x="573" y="291"/>
                    </a:cubicBezTo>
                    <a:cubicBezTo>
                      <a:pt x="572" y="292"/>
                      <a:pt x="572" y="292"/>
                      <a:pt x="572" y="292"/>
                    </a:cubicBezTo>
                    <a:lnTo>
                      <a:pt x="576" y="2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49">
                <a:extLst>
                  <a:ext uri="{FF2B5EF4-FFF2-40B4-BE49-F238E27FC236}">
                    <a16:creationId xmlns:a16="http://schemas.microsoft.com/office/drawing/2014/main" id="{F4590F50-CC58-445F-934C-A74B71522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847" y="2630493"/>
                <a:ext cx="236538" cy="112714"/>
              </a:xfrm>
              <a:custGeom>
                <a:avLst/>
                <a:gdLst>
                  <a:gd name="T0" fmla="*/ 137 w 149"/>
                  <a:gd name="T1" fmla="*/ 13 h 71"/>
                  <a:gd name="T2" fmla="*/ 132 w 149"/>
                  <a:gd name="T3" fmla="*/ 9 h 71"/>
                  <a:gd name="T4" fmla="*/ 111 w 149"/>
                  <a:gd name="T5" fmla="*/ 5 h 71"/>
                  <a:gd name="T6" fmla="*/ 103 w 149"/>
                  <a:gd name="T7" fmla="*/ 5 h 71"/>
                  <a:gd name="T8" fmla="*/ 92 w 149"/>
                  <a:gd name="T9" fmla="*/ 5 h 71"/>
                  <a:gd name="T10" fmla="*/ 81 w 149"/>
                  <a:gd name="T11" fmla="*/ 5 h 71"/>
                  <a:gd name="T12" fmla="*/ 79 w 149"/>
                  <a:gd name="T13" fmla="*/ 7 h 71"/>
                  <a:gd name="T14" fmla="*/ 55 w 149"/>
                  <a:gd name="T15" fmla="*/ 0 h 71"/>
                  <a:gd name="T16" fmla="*/ 48 w 149"/>
                  <a:gd name="T17" fmla="*/ 5 h 71"/>
                  <a:gd name="T18" fmla="*/ 48 w 149"/>
                  <a:gd name="T19" fmla="*/ 13 h 71"/>
                  <a:gd name="T20" fmla="*/ 40 w 149"/>
                  <a:gd name="T21" fmla="*/ 10 h 71"/>
                  <a:gd name="T22" fmla="*/ 28 w 149"/>
                  <a:gd name="T23" fmla="*/ 7 h 71"/>
                  <a:gd name="T24" fmla="*/ 15 w 149"/>
                  <a:gd name="T25" fmla="*/ 9 h 71"/>
                  <a:gd name="T26" fmla="*/ 15 w 149"/>
                  <a:gd name="T27" fmla="*/ 17 h 71"/>
                  <a:gd name="T28" fmla="*/ 11 w 149"/>
                  <a:gd name="T29" fmla="*/ 22 h 71"/>
                  <a:gd name="T30" fmla="*/ 10 w 149"/>
                  <a:gd name="T31" fmla="*/ 31 h 71"/>
                  <a:gd name="T32" fmla="*/ 18 w 149"/>
                  <a:gd name="T33" fmla="*/ 35 h 71"/>
                  <a:gd name="T34" fmla="*/ 24 w 149"/>
                  <a:gd name="T35" fmla="*/ 37 h 71"/>
                  <a:gd name="T36" fmla="*/ 27 w 149"/>
                  <a:gd name="T37" fmla="*/ 30 h 71"/>
                  <a:gd name="T38" fmla="*/ 36 w 149"/>
                  <a:gd name="T39" fmla="*/ 35 h 71"/>
                  <a:gd name="T40" fmla="*/ 40 w 149"/>
                  <a:gd name="T41" fmla="*/ 39 h 71"/>
                  <a:gd name="T42" fmla="*/ 52 w 149"/>
                  <a:gd name="T43" fmla="*/ 43 h 71"/>
                  <a:gd name="T44" fmla="*/ 41 w 149"/>
                  <a:gd name="T45" fmla="*/ 47 h 71"/>
                  <a:gd name="T46" fmla="*/ 37 w 149"/>
                  <a:gd name="T47" fmla="*/ 50 h 71"/>
                  <a:gd name="T48" fmla="*/ 35 w 149"/>
                  <a:gd name="T49" fmla="*/ 53 h 71"/>
                  <a:gd name="T50" fmla="*/ 28 w 149"/>
                  <a:gd name="T51" fmla="*/ 53 h 71"/>
                  <a:gd name="T52" fmla="*/ 22 w 149"/>
                  <a:gd name="T53" fmla="*/ 57 h 71"/>
                  <a:gd name="T54" fmla="*/ 15 w 149"/>
                  <a:gd name="T55" fmla="*/ 54 h 71"/>
                  <a:gd name="T56" fmla="*/ 8 w 149"/>
                  <a:gd name="T57" fmla="*/ 53 h 71"/>
                  <a:gd name="T58" fmla="*/ 3 w 149"/>
                  <a:gd name="T59" fmla="*/ 55 h 71"/>
                  <a:gd name="T60" fmla="*/ 0 w 149"/>
                  <a:gd name="T61" fmla="*/ 58 h 71"/>
                  <a:gd name="T62" fmla="*/ 2 w 149"/>
                  <a:gd name="T63" fmla="*/ 66 h 71"/>
                  <a:gd name="T64" fmla="*/ 10 w 149"/>
                  <a:gd name="T65" fmla="*/ 66 h 71"/>
                  <a:gd name="T66" fmla="*/ 15 w 149"/>
                  <a:gd name="T67" fmla="*/ 65 h 71"/>
                  <a:gd name="T68" fmla="*/ 22 w 149"/>
                  <a:gd name="T69" fmla="*/ 66 h 71"/>
                  <a:gd name="T70" fmla="*/ 28 w 149"/>
                  <a:gd name="T71" fmla="*/ 67 h 71"/>
                  <a:gd name="T72" fmla="*/ 35 w 149"/>
                  <a:gd name="T73" fmla="*/ 66 h 71"/>
                  <a:gd name="T74" fmla="*/ 41 w 149"/>
                  <a:gd name="T75" fmla="*/ 70 h 71"/>
                  <a:gd name="T76" fmla="*/ 48 w 149"/>
                  <a:gd name="T77" fmla="*/ 70 h 71"/>
                  <a:gd name="T78" fmla="*/ 59 w 149"/>
                  <a:gd name="T79" fmla="*/ 67 h 71"/>
                  <a:gd name="T80" fmla="*/ 68 w 149"/>
                  <a:gd name="T81" fmla="*/ 66 h 71"/>
                  <a:gd name="T82" fmla="*/ 68 w 149"/>
                  <a:gd name="T83" fmla="*/ 61 h 71"/>
                  <a:gd name="T84" fmla="*/ 75 w 149"/>
                  <a:gd name="T85" fmla="*/ 54 h 71"/>
                  <a:gd name="T86" fmla="*/ 79 w 149"/>
                  <a:gd name="T87" fmla="*/ 49 h 71"/>
                  <a:gd name="T88" fmla="*/ 88 w 149"/>
                  <a:gd name="T89" fmla="*/ 47 h 71"/>
                  <a:gd name="T90" fmla="*/ 93 w 149"/>
                  <a:gd name="T91" fmla="*/ 50 h 71"/>
                  <a:gd name="T92" fmla="*/ 103 w 149"/>
                  <a:gd name="T93" fmla="*/ 49 h 71"/>
                  <a:gd name="T94" fmla="*/ 107 w 149"/>
                  <a:gd name="T95" fmla="*/ 39 h 71"/>
                  <a:gd name="T96" fmla="*/ 122 w 149"/>
                  <a:gd name="T97" fmla="*/ 39 h 71"/>
                  <a:gd name="T98" fmla="*/ 128 w 149"/>
                  <a:gd name="T99" fmla="*/ 31 h 71"/>
                  <a:gd name="T100" fmla="*/ 136 w 149"/>
                  <a:gd name="T101" fmla="*/ 27 h 71"/>
                  <a:gd name="T102" fmla="*/ 145 w 149"/>
                  <a:gd name="T103" fmla="*/ 15 h 71"/>
                  <a:gd name="T104" fmla="*/ 145 w 149"/>
                  <a:gd name="T105" fmla="*/ 14 h 71"/>
                  <a:gd name="T106" fmla="*/ 145 w 149"/>
                  <a:gd name="T107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9" h="71">
                    <a:moveTo>
                      <a:pt x="145" y="14"/>
                    </a:moveTo>
                    <a:lnTo>
                      <a:pt x="138" y="13"/>
                    </a:lnTo>
                    <a:lnTo>
                      <a:pt x="137" y="13"/>
                    </a:lnTo>
                    <a:lnTo>
                      <a:pt x="136" y="13"/>
                    </a:lnTo>
                    <a:lnTo>
                      <a:pt x="133" y="10"/>
                    </a:lnTo>
                    <a:lnTo>
                      <a:pt x="132" y="9"/>
                    </a:lnTo>
                    <a:lnTo>
                      <a:pt x="125" y="7"/>
                    </a:lnTo>
                    <a:lnTo>
                      <a:pt x="118" y="5"/>
                    </a:lnTo>
                    <a:lnTo>
                      <a:pt x="111" y="5"/>
                    </a:lnTo>
                    <a:lnTo>
                      <a:pt x="109" y="5"/>
                    </a:lnTo>
                    <a:lnTo>
                      <a:pt x="107" y="5"/>
                    </a:lnTo>
                    <a:lnTo>
                      <a:pt x="103" y="5"/>
                    </a:lnTo>
                    <a:lnTo>
                      <a:pt x="101" y="5"/>
                    </a:lnTo>
                    <a:lnTo>
                      <a:pt x="99" y="5"/>
                    </a:lnTo>
                    <a:lnTo>
                      <a:pt x="92" y="5"/>
                    </a:lnTo>
                    <a:lnTo>
                      <a:pt x="89" y="5"/>
                    </a:lnTo>
                    <a:lnTo>
                      <a:pt x="85" y="5"/>
                    </a:lnTo>
                    <a:lnTo>
                      <a:pt x="81" y="5"/>
                    </a:lnTo>
                    <a:lnTo>
                      <a:pt x="80" y="5"/>
                    </a:lnTo>
                    <a:lnTo>
                      <a:pt x="80" y="7"/>
                    </a:lnTo>
                    <a:lnTo>
                      <a:pt x="79" y="7"/>
                    </a:lnTo>
                    <a:lnTo>
                      <a:pt x="76" y="7"/>
                    </a:lnTo>
                    <a:lnTo>
                      <a:pt x="68" y="5"/>
                    </a:lnTo>
                    <a:lnTo>
                      <a:pt x="55" y="0"/>
                    </a:lnTo>
                    <a:lnTo>
                      <a:pt x="53" y="1"/>
                    </a:lnTo>
                    <a:lnTo>
                      <a:pt x="49" y="1"/>
                    </a:lnTo>
                    <a:lnTo>
                      <a:pt x="48" y="5"/>
                    </a:lnTo>
                    <a:lnTo>
                      <a:pt x="48" y="7"/>
                    </a:lnTo>
                    <a:lnTo>
                      <a:pt x="49" y="13"/>
                    </a:lnTo>
                    <a:lnTo>
                      <a:pt x="48" y="13"/>
                    </a:lnTo>
                    <a:lnTo>
                      <a:pt x="45" y="13"/>
                    </a:lnTo>
                    <a:lnTo>
                      <a:pt x="44" y="13"/>
                    </a:lnTo>
                    <a:lnTo>
                      <a:pt x="40" y="10"/>
                    </a:lnTo>
                    <a:lnTo>
                      <a:pt x="36" y="9"/>
                    </a:lnTo>
                    <a:lnTo>
                      <a:pt x="31" y="7"/>
                    </a:lnTo>
                    <a:lnTo>
                      <a:pt x="28" y="7"/>
                    </a:lnTo>
                    <a:lnTo>
                      <a:pt x="24" y="7"/>
                    </a:lnTo>
                    <a:lnTo>
                      <a:pt x="23" y="7"/>
                    </a:lnTo>
                    <a:lnTo>
                      <a:pt x="15" y="9"/>
                    </a:lnTo>
                    <a:lnTo>
                      <a:pt x="14" y="13"/>
                    </a:lnTo>
                    <a:lnTo>
                      <a:pt x="11" y="14"/>
                    </a:lnTo>
                    <a:lnTo>
                      <a:pt x="15" y="17"/>
                    </a:lnTo>
                    <a:lnTo>
                      <a:pt x="15" y="17"/>
                    </a:lnTo>
                    <a:lnTo>
                      <a:pt x="18" y="18"/>
                    </a:lnTo>
                    <a:lnTo>
                      <a:pt x="11" y="22"/>
                    </a:lnTo>
                    <a:lnTo>
                      <a:pt x="8" y="26"/>
                    </a:lnTo>
                    <a:lnTo>
                      <a:pt x="6" y="30"/>
                    </a:lnTo>
                    <a:lnTo>
                      <a:pt x="10" y="31"/>
                    </a:lnTo>
                    <a:lnTo>
                      <a:pt x="14" y="31"/>
                    </a:lnTo>
                    <a:lnTo>
                      <a:pt x="15" y="34"/>
                    </a:lnTo>
                    <a:lnTo>
                      <a:pt x="18" y="35"/>
                    </a:lnTo>
                    <a:lnTo>
                      <a:pt x="19" y="35"/>
                    </a:lnTo>
                    <a:lnTo>
                      <a:pt x="23" y="35"/>
                    </a:lnTo>
                    <a:lnTo>
                      <a:pt x="24" y="37"/>
                    </a:lnTo>
                    <a:lnTo>
                      <a:pt x="24" y="34"/>
                    </a:lnTo>
                    <a:lnTo>
                      <a:pt x="27" y="34"/>
                    </a:lnTo>
                    <a:lnTo>
                      <a:pt x="27" y="30"/>
                    </a:lnTo>
                    <a:lnTo>
                      <a:pt x="28" y="31"/>
                    </a:lnTo>
                    <a:lnTo>
                      <a:pt x="32" y="34"/>
                    </a:lnTo>
                    <a:lnTo>
                      <a:pt x="36" y="35"/>
                    </a:lnTo>
                    <a:lnTo>
                      <a:pt x="36" y="37"/>
                    </a:lnTo>
                    <a:lnTo>
                      <a:pt x="37" y="39"/>
                    </a:lnTo>
                    <a:lnTo>
                      <a:pt x="40" y="39"/>
                    </a:lnTo>
                    <a:lnTo>
                      <a:pt x="41" y="39"/>
                    </a:lnTo>
                    <a:lnTo>
                      <a:pt x="45" y="41"/>
                    </a:lnTo>
                    <a:lnTo>
                      <a:pt x="52" y="43"/>
                    </a:lnTo>
                    <a:lnTo>
                      <a:pt x="49" y="45"/>
                    </a:lnTo>
                    <a:lnTo>
                      <a:pt x="45" y="47"/>
                    </a:lnTo>
                    <a:lnTo>
                      <a:pt x="41" y="47"/>
                    </a:lnTo>
                    <a:lnTo>
                      <a:pt x="44" y="50"/>
                    </a:lnTo>
                    <a:lnTo>
                      <a:pt x="40" y="50"/>
                    </a:lnTo>
                    <a:lnTo>
                      <a:pt x="37" y="50"/>
                    </a:lnTo>
                    <a:lnTo>
                      <a:pt x="37" y="53"/>
                    </a:lnTo>
                    <a:lnTo>
                      <a:pt x="35" y="54"/>
                    </a:lnTo>
                    <a:lnTo>
                      <a:pt x="35" y="53"/>
                    </a:lnTo>
                    <a:lnTo>
                      <a:pt x="32" y="54"/>
                    </a:lnTo>
                    <a:lnTo>
                      <a:pt x="31" y="53"/>
                    </a:lnTo>
                    <a:lnTo>
                      <a:pt x="28" y="53"/>
                    </a:lnTo>
                    <a:lnTo>
                      <a:pt x="27" y="53"/>
                    </a:lnTo>
                    <a:lnTo>
                      <a:pt x="23" y="53"/>
                    </a:lnTo>
                    <a:lnTo>
                      <a:pt x="22" y="57"/>
                    </a:lnTo>
                    <a:lnTo>
                      <a:pt x="18" y="58"/>
                    </a:lnTo>
                    <a:lnTo>
                      <a:pt x="18" y="57"/>
                    </a:lnTo>
                    <a:lnTo>
                      <a:pt x="15" y="54"/>
                    </a:lnTo>
                    <a:lnTo>
                      <a:pt x="10" y="53"/>
                    </a:lnTo>
                    <a:lnTo>
                      <a:pt x="8" y="53"/>
                    </a:lnTo>
                    <a:lnTo>
                      <a:pt x="8" y="53"/>
                    </a:lnTo>
                    <a:lnTo>
                      <a:pt x="7" y="54"/>
                    </a:lnTo>
                    <a:lnTo>
                      <a:pt x="4" y="54"/>
                    </a:lnTo>
                    <a:lnTo>
                      <a:pt x="3" y="55"/>
                    </a:lnTo>
                    <a:lnTo>
                      <a:pt x="2" y="57"/>
                    </a:lnTo>
                    <a:lnTo>
                      <a:pt x="2" y="58"/>
                    </a:lnTo>
                    <a:lnTo>
                      <a:pt x="0" y="58"/>
                    </a:lnTo>
                    <a:lnTo>
                      <a:pt x="0" y="61"/>
                    </a:lnTo>
                    <a:lnTo>
                      <a:pt x="0" y="65"/>
                    </a:lnTo>
                    <a:lnTo>
                      <a:pt x="2" y="66"/>
                    </a:lnTo>
                    <a:lnTo>
                      <a:pt x="4" y="66"/>
                    </a:lnTo>
                    <a:lnTo>
                      <a:pt x="6" y="66"/>
                    </a:lnTo>
                    <a:lnTo>
                      <a:pt x="10" y="66"/>
                    </a:lnTo>
                    <a:lnTo>
                      <a:pt x="11" y="66"/>
                    </a:lnTo>
                    <a:lnTo>
                      <a:pt x="11" y="66"/>
                    </a:lnTo>
                    <a:lnTo>
                      <a:pt x="15" y="65"/>
                    </a:lnTo>
                    <a:lnTo>
                      <a:pt x="15" y="66"/>
                    </a:lnTo>
                    <a:lnTo>
                      <a:pt x="19" y="65"/>
                    </a:lnTo>
                    <a:lnTo>
                      <a:pt x="22" y="66"/>
                    </a:lnTo>
                    <a:lnTo>
                      <a:pt x="23" y="67"/>
                    </a:lnTo>
                    <a:lnTo>
                      <a:pt x="24" y="67"/>
                    </a:lnTo>
                    <a:lnTo>
                      <a:pt x="28" y="67"/>
                    </a:lnTo>
                    <a:lnTo>
                      <a:pt x="31" y="66"/>
                    </a:lnTo>
                    <a:lnTo>
                      <a:pt x="32" y="65"/>
                    </a:lnTo>
                    <a:lnTo>
                      <a:pt x="35" y="66"/>
                    </a:lnTo>
                    <a:lnTo>
                      <a:pt x="37" y="67"/>
                    </a:lnTo>
                    <a:lnTo>
                      <a:pt x="37" y="70"/>
                    </a:lnTo>
                    <a:lnTo>
                      <a:pt x="41" y="70"/>
                    </a:lnTo>
                    <a:lnTo>
                      <a:pt x="44" y="70"/>
                    </a:lnTo>
                    <a:lnTo>
                      <a:pt x="45" y="71"/>
                    </a:lnTo>
                    <a:lnTo>
                      <a:pt x="48" y="70"/>
                    </a:lnTo>
                    <a:lnTo>
                      <a:pt x="52" y="67"/>
                    </a:lnTo>
                    <a:lnTo>
                      <a:pt x="55" y="67"/>
                    </a:lnTo>
                    <a:lnTo>
                      <a:pt x="59" y="67"/>
                    </a:lnTo>
                    <a:lnTo>
                      <a:pt x="63" y="67"/>
                    </a:lnTo>
                    <a:lnTo>
                      <a:pt x="65" y="67"/>
                    </a:lnTo>
                    <a:lnTo>
                      <a:pt x="68" y="66"/>
                    </a:lnTo>
                    <a:lnTo>
                      <a:pt x="71" y="65"/>
                    </a:lnTo>
                    <a:lnTo>
                      <a:pt x="68" y="62"/>
                    </a:lnTo>
                    <a:lnTo>
                      <a:pt x="68" y="61"/>
                    </a:lnTo>
                    <a:lnTo>
                      <a:pt x="68" y="58"/>
                    </a:lnTo>
                    <a:lnTo>
                      <a:pt x="72" y="57"/>
                    </a:lnTo>
                    <a:lnTo>
                      <a:pt x="75" y="54"/>
                    </a:lnTo>
                    <a:lnTo>
                      <a:pt x="76" y="53"/>
                    </a:lnTo>
                    <a:lnTo>
                      <a:pt x="79" y="50"/>
                    </a:lnTo>
                    <a:lnTo>
                      <a:pt x="79" y="49"/>
                    </a:lnTo>
                    <a:lnTo>
                      <a:pt x="81" y="49"/>
                    </a:lnTo>
                    <a:lnTo>
                      <a:pt x="85" y="49"/>
                    </a:lnTo>
                    <a:lnTo>
                      <a:pt x="88" y="47"/>
                    </a:lnTo>
                    <a:lnTo>
                      <a:pt x="89" y="47"/>
                    </a:lnTo>
                    <a:lnTo>
                      <a:pt x="92" y="50"/>
                    </a:lnTo>
                    <a:lnTo>
                      <a:pt x="93" y="50"/>
                    </a:lnTo>
                    <a:lnTo>
                      <a:pt x="96" y="50"/>
                    </a:lnTo>
                    <a:lnTo>
                      <a:pt x="101" y="50"/>
                    </a:lnTo>
                    <a:lnTo>
                      <a:pt x="103" y="49"/>
                    </a:lnTo>
                    <a:lnTo>
                      <a:pt x="105" y="45"/>
                    </a:lnTo>
                    <a:lnTo>
                      <a:pt x="105" y="41"/>
                    </a:lnTo>
                    <a:lnTo>
                      <a:pt x="107" y="39"/>
                    </a:lnTo>
                    <a:lnTo>
                      <a:pt x="109" y="39"/>
                    </a:lnTo>
                    <a:lnTo>
                      <a:pt x="116" y="39"/>
                    </a:lnTo>
                    <a:lnTo>
                      <a:pt x="122" y="39"/>
                    </a:lnTo>
                    <a:lnTo>
                      <a:pt x="125" y="37"/>
                    </a:lnTo>
                    <a:lnTo>
                      <a:pt x="125" y="35"/>
                    </a:lnTo>
                    <a:lnTo>
                      <a:pt x="128" y="31"/>
                    </a:lnTo>
                    <a:lnTo>
                      <a:pt x="129" y="30"/>
                    </a:lnTo>
                    <a:lnTo>
                      <a:pt x="130" y="30"/>
                    </a:lnTo>
                    <a:lnTo>
                      <a:pt x="136" y="27"/>
                    </a:lnTo>
                    <a:lnTo>
                      <a:pt x="142" y="23"/>
                    </a:lnTo>
                    <a:lnTo>
                      <a:pt x="149" y="21"/>
                    </a:lnTo>
                    <a:lnTo>
                      <a:pt x="145" y="15"/>
                    </a:lnTo>
                    <a:lnTo>
                      <a:pt x="145" y="14"/>
                    </a:lnTo>
                    <a:lnTo>
                      <a:pt x="145" y="14"/>
                    </a:lnTo>
                    <a:lnTo>
                      <a:pt x="145" y="14"/>
                    </a:lnTo>
                    <a:lnTo>
                      <a:pt x="145" y="14"/>
                    </a:lnTo>
                    <a:lnTo>
                      <a:pt x="145" y="14"/>
                    </a:lnTo>
                    <a:lnTo>
                      <a:pt x="145" y="14"/>
                    </a:lnTo>
                    <a:lnTo>
                      <a:pt x="145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50">
                <a:extLst>
                  <a:ext uri="{FF2B5EF4-FFF2-40B4-BE49-F238E27FC236}">
                    <a16:creationId xmlns:a16="http://schemas.microsoft.com/office/drawing/2014/main" id="{30F60B1E-CACA-4046-AEF6-C92377E0CB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222" y="2763842"/>
                <a:ext cx="327025" cy="261938"/>
              </a:xfrm>
              <a:custGeom>
                <a:avLst/>
                <a:gdLst>
                  <a:gd name="T0" fmla="*/ 147 w 155"/>
                  <a:gd name="T1" fmla="*/ 15 h 124"/>
                  <a:gd name="T2" fmla="*/ 139 w 155"/>
                  <a:gd name="T3" fmla="*/ 15 h 124"/>
                  <a:gd name="T4" fmla="*/ 129 w 155"/>
                  <a:gd name="T5" fmla="*/ 20 h 124"/>
                  <a:gd name="T6" fmla="*/ 120 w 155"/>
                  <a:gd name="T7" fmla="*/ 25 h 124"/>
                  <a:gd name="T8" fmla="*/ 116 w 155"/>
                  <a:gd name="T9" fmla="*/ 20 h 124"/>
                  <a:gd name="T10" fmla="*/ 114 w 155"/>
                  <a:gd name="T11" fmla="*/ 10 h 124"/>
                  <a:gd name="T12" fmla="*/ 111 w 155"/>
                  <a:gd name="T13" fmla="*/ 6 h 124"/>
                  <a:gd name="T14" fmla="*/ 103 w 155"/>
                  <a:gd name="T15" fmla="*/ 2 h 124"/>
                  <a:gd name="T16" fmla="*/ 99 w 155"/>
                  <a:gd name="T17" fmla="*/ 9 h 124"/>
                  <a:gd name="T18" fmla="*/ 100 w 155"/>
                  <a:gd name="T19" fmla="*/ 13 h 124"/>
                  <a:gd name="T20" fmla="*/ 94 w 155"/>
                  <a:gd name="T21" fmla="*/ 12 h 124"/>
                  <a:gd name="T22" fmla="*/ 91 w 155"/>
                  <a:gd name="T23" fmla="*/ 17 h 124"/>
                  <a:gd name="T24" fmla="*/ 87 w 155"/>
                  <a:gd name="T25" fmla="*/ 16 h 124"/>
                  <a:gd name="T26" fmla="*/ 84 w 155"/>
                  <a:gd name="T27" fmla="*/ 17 h 124"/>
                  <a:gd name="T28" fmla="*/ 79 w 155"/>
                  <a:gd name="T29" fmla="*/ 20 h 124"/>
                  <a:gd name="T30" fmla="*/ 70 w 155"/>
                  <a:gd name="T31" fmla="*/ 17 h 124"/>
                  <a:gd name="T32" fmla="*/ 60 w 155"/>
                  <a:gd name="T33" fmla="*/ 15 h 124"/>
                  <a:gd name="T34" fmla="*/ 53 w 155"/>
                  <a:gd name="T35" fmla="*/ 13 h 124"/>
                  <a:gd name="T36" fmla="*/ 48 w 155"/>
                  <a:gd name="T37" fmla="*/ 17 h 124"/>
                  <a:gd name="T38" fmla="*/ 43 w 155"/>
                  <a:gd name="T39" fmla="*/ 17 h 124"/>
                  <a:gd name="T40" fmla="*/ 40 w 155"/>
                  <a:gd name="T41" fmla="*/ 23 h 124"/>
                  <a:gd name="T42" fmla="*/ 31 w 155"/>
                  <a:gd name="T43" fmla="*/ 35 h 124"/>
                  <a:gd name="T44" fmla="*/ 25 w 155"/>
                  <a:gd name="T45" fmla="*/ 39 h 124"/>
                  <a:gd name="T46" fmla="*/ 21 w 155"/>
                  <a:gd name="T47" fmla="*/ 43 h 124"/>
                  <a:gd name="T48" fmla="*/ 15 w 155"/>
                  <a:gd name="T49" fmla="*/ 43 h 124"/>
                  <a:gd name="T50" fmla="*/ 7 w 155"/>
                  <a:gd name="T51" fmla="*/ 39 h 124"/>
                  <a:gd name="T52" fmla="*/ 5 w 155"/>
                  <a:gd name="T53" fmla="*/ 39 h 124"/>
                  <a:gd name="T54" fmla="*/ 4 w 155"/>
                  <a:gd name="T55" fmla="*/ 45 h 124"/>
                  <a:gd name="T56" fmla="*/ 1 w 155"/>
                  <a:gd name="T57" fmla="*/ 53 h 124"/>
                  <a:gd name="T58" fmla="*/ 0 w 155"/>
                  <a:gd name="T59" fmla="*/ 59 h 124"/>
                  <a:gd name="T60" fmla="*/ 3 w 155"/>
                  <a:gd name="T61" fmla="*/ 68 h 124"/>
                  <a:gd name="T62" fmla="*/ 3 w 155"/>
                  <a:gd name="T63" fmla="*/ 72 h 124"/>
                  <a:gd name="T64" fmla="*/ 6 w 155"/>
                  <a:gd name="T65" fmla="*/ 83 h 124"/>
                  <a:gd name="T66" fmla="*/ 10 w 155"/>
                  <a:gd name="T67" fmla="*/ 95 h 124"/>
                  <a:gd name="T68" fmla="*/ 21 w 155"/>
                  <a:gd name="T69" fmla="*/ 99 h 124"/>
                  <a:gd name="T70" fmla="*/ 21 w 155"/>
                  <a:gd name="T71" fmla="*/ 105 h 124"/>
                  <a:gd name="T72" fmla="*/ 14 w 155"/>
                  <a:gd name="T73" fmla="*/ 116 h 124"/>
                  <a:gd name="T74" fmla="*/ 34 w 155"/>
                  <a:gd name="T75" fmla="*/ 124 h 124"/>
                  <a:gd name="T76" fmla="*/ 51 w 155"/>
                  <a:gd name="T77" fmla="*/ 124 h 124"/>
                  <a:gd name="T78" fmla="*/ 66 w 155"/>
                  <a:gd name="T79" fmla="*/ 121 h 124"/>
                  <a:gd name="T80" fmla="*/ 74 w 155"/>
                  <a:gd name="T81" fmla="*/ 115 h 124"/>
                  <a:gd name="T82" fmla="*/ 76 w 155"/>
                  <a:gd name="T83" fmla="*/ 102 h 124"/>
                  <a:gd name="T84" fmla="*/ 81 w 155"/>
                  <a:gd name="T85" fmla="*/ 99 h 124"/>
                  <a:gd name="T86" fmla="*/ 87 w 155"/>
                  <a:gd name="T87" fmla="*/ 95 h 124"/>
                  <a:gd name="T88" fmla="*/ 96 w 155"/>
                  <a:gd name="T89" fmla="*/ 92 h 124"/>
                  <a:gd name="T90" fmla="*/ 103 w 155"/>
                  <a:gd name="T91" fmla="*/ 93 h 124"/>
                  <a:gd name="T92" fmla="*/ 104 w 155"/>
                  <a:gd name="T93" fmla="*/ 83 h 124"/>
                  <a:gd name="T94" fmla="*/ 106 w 155"/>
                  <a:gd name="T95" fmla="*/ 75 h 124"/>
                  <a:gd name="T96" fmla="*/ 113 w 155"/>
                  <a:gd name="T97" fmla="*/ 71 h 124"/>
                  <a:gd name="T98" fmla="*/ 109 w 155"/>
                  <a:gd name="T99" fmla="*/ 63 h 124"/>
                  <a:gd name="T100" fmla="*/ 117 w 155"/>
                  <a:gd name="T101" fmla="*/ 62 h 124"/>
                  <a:gd name="T102" fmla="*/ 117 w 155"/>
                  <a:gd name="T103" fmla="*/ 55 h 124"/>
                  <a:gd name="T104" fmla="*/ 123 w 155"/>
                  <a:gd name="T105" fmla="*/ 48 h 124"/>
                  <a:gd name="T106" fmla="*/ 122 w 155"/>
                  <a:gd name="T107" fmla="*/ 39 h 124"/>
                  <a:gd name="T108" fmla="*/ 119 w 155"/>
                  <a:gd name="T109" fmla="*/ 29 h 124"/>
                  <a:gd name="T110" fmla="*/ 126 w 155"/>
                  <a:gd name="T111" fmla="*/ 25 h 124"/>
                  <a:gd name="T112" fmla="*/ 146 w 155"/>
                  <a:gd name="T113" fmla="*/ 23 h 124"/>
                  <a:gd name="T114" fmla="*/ 150 w 155"/>
                  <a:gd name="T115" fmla="*/ 1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5" h="124">
                    <a:moveTo>
                      <a:pt x="152" y="17"/>
                    </a:moveTo>
                    <a:cubicBezTo>
                      <a:pt x="155" y="17"/>
                      <a:pt x="155" y="17"/>
                      <a:pt x="155" y="17"/>
                    </a:cubicBezTo>
                    <a:cubicBezTo>
                      <a:pt x="150" y="15"/>
                      <a:pt x="150" y="15"/>
                      <a:pt x="150" y="15"/>
                    </a:cubicBezTo>
                    <a:cubicBezTo>
                      <a:pt x="147" y="15"/>
                      <a:pt x="147" y="15"/>
                      <a:pt x="147" y="15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14" y="12"/>
                      <a:pt x="114" y="12"/>
                      <a:pt x="114" y="12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3" y="7"/>
                      <a:pt x="113" y="7"/>
                      <a:pt x="113" y="7"/>
                    </a:cubicBezTo>
                    <a:cubicBezTo>
                      <a:pt x="111" y="7"/>
                      <a:pt x="111" y="7"/>
                      <a:pt x="111" y="7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3" y="2"/>
                      <a:pt x="103" y="2"/>
                      <a:pt x="103" y="2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99" y="8"/>
                      <a:pt x="99" y="8"/>
                      <a:pt x="99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12"/>
                      <a:pt x="100" y="12"/>
                      <a:pt x="100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0" y="19"/>
                      <a:pt x="90" y="19"/>
                      <a:pt x="90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80" y="20"/>
                      <a:pt x="80" y="20"/>
                      <a:pt x="80" y="20"/>
                    </a:cubicBezTo>
                    <a:cubicBezTo>
                      <a:pt x="79" y="20"/>
                      <a:pt x="79" y="20"/>
                      <a:pt x="79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3" y="13"/>
                      <a:pt x="53" y="13"/>
                      <a:pt x="53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8" y="17"/>
                      <a:pt x="48" y="17"/>
                      <a:pt x="48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8" y="91"/>
                      <a:pt x="8" y="91"/>
                      <a:pt x="8" y="91"/>
                    </a:cubicBezTo>
                    <a:cubicBezTo>
                      <a:pt x="9" y="93"/>
                      <a:pt x="9" y="93"/>
                      <a:pt x="9" y="9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1" y="99"/>
                      <a:pt x="21" y="99"/>
                      <a:pt x="21" y="99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17" y="111"/>
                      <a:pt x="17" y="111"/>
                      <a:pt x="17" y="111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3" y="118"/>
                      <a:pt x="13" y="118"/>
                      <a:pt x="13" y="118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34" y="124"/>
                      <a:pt x="34" y="124"/>
                      <a:pt x="34" y="124"/>
                    </a:cubicBezTo>
                    <a:cubicBezTo>
                      <a:pt x="41" y="122"/>
                      <a:pt x="41" y="122"/>
                      <a:pt x="41" y="122"/>
                    </a:cubicBezTo>
                    <a:cubicBezTo>
                      <a:pt x="46" y="122"/>
                      <a:pt x="46" y="122"/>
                      <a:pt x="46" y="122"/>
                    </a:cubicBezTo>
                    <a:cubicBezTo>
                      <a:pt x="48" y="124"/>
                      <a:pt x="48" y="124"/>
                      <a:pt x="48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57" y="122"/>
                      <a:pt x="57" y="122"/>
                      <a:pt x="57" y="122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6" y="121"/>
                      <a:pt x="66" y="121"/>
                      <a:pt x="66" y="121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6"/>
                      <a:pt x="76" y="116"/>
                      <a:pt x="76" y="116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4" y="112"/>
                      <a:pt x="74" y="112"/>
                      <a:pt x="74" y="112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80" y="98"/>
                      <a:pt x="80" y="98"/>
                      <a:pt x="80" y="98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90" y="98"/>
                      <a:pt x="90" y="98"/>
                      <a:pt x="90" y="98"/>
                    </a:cubicBezTo>
                    <a:cubicBezTo>
                      <a:pt x="87" y="96"/>
                      <a:pt x="87" y="96"/>
                      <a:pt x="87" y="96"/>
                    </a:cubicBezTo>
                    <a:cubicBezTo>
                      <a:pt x="87" y="95"/>
                      <a:pt x="87" y="95"/>
                      <a:pt x="87" y="95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3" y="92"/>
                      <a:pt x="93" y="92"/>
                      <a:pt x="93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3" y="93"/>
                      <a:pt x="103" y="93"/>
                      <a:pt x="103" y="93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4" y="91"/>
                      <a:pt x="104" y="91"/>
                      <a:pt x="104" y="91"/>
                    </a:cubicBezTo>
                    <a:cubicBezTo>
                      <a:pt x="104" y="86"/>
                      <a:pt x="104" y="86"/>
                      <a:pt x="104" y="86"/>
                    </a:cubicBezTo>
                    <a:cubicBezTo>
                      <a:pt x="104" y="83"/>
                      <a:pt x="104" y="83"/>
                      <a:pt x="104" y="83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06" y="73"/>
                      <a:pt x="106" y="73"/>
                      <a:pt x="106" y="73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3" y="71"/>
                      <a:pt x="113" y="71"/>
                      <a:pt x="113" y="71"/>
                    </a:cubicBezTo>
                    <a:cubicBezTo>
                      <a:pt x="113" y="69"/>
                      <a:pt x="113" y="69"/>
                      <a:pt x="113" y="69"/>
                    </a:cubicBezTo>
                    <a:cubicBezTo>
                      <a:pt x="111" y="66"/>
                      <a:pt x="111" y="66"/>
                      <a:pt x="111" y="66"/>
                    </a:cubicBezTo>
                    <a:cubicBezTo>
                      <a:pt x="110" y="65"/>
                      <a:pt x="110" y="65"/>
                      <a:pt x="110" y="65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7" y="62"/>
                      <a:pt x="107" y="62"/>
                      <a:pt x="107" y="62"/>
                    </a:cubicBezTo>
                    <a:cubicBezTo>
                      <a:pt x="110" y="61"/>
                      <a:pt x="110" y="61"/>
                      <a:pt x="110" y="61"/>
                    </a:cubicBezTo>
                    <a:cubicBezTo>
                      <a:pt x="111" y="62"/>
                      <a:pt x="111" y="62"/>
                      <a:pt x="111" y="62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20" y="61"/>
                      <a:pt x="120" y="61"/>
                      <a:pt x="120" y="61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17" y="55"/>
                      <a:pt x="117" y="55"/>
                      <a:pt x="117" y="55"/>
                    </a:cubicBezTo>
                    <a:cubicBezTo>
                      <a:pt x="119" y="53"/>
                      <a:pt x="119" y="53"/>
                      <a:pt x="119" y="53"/>
                    </a:cubicBezTo>
                    <a:cubicBezTo>
                      <a:pt x="119" y="52"/>
                      <a:pt x="119" y="52"/>
                      <a:pt x="119" y="52"/>
                    </a:cubicBezTo>
                    <a:cubicBezTo>
                      <a:pt x="120" y="50"/>
                      <a:pt x="120" y="50"/>
                      <a:pt x="120" y="50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4" y="45"/>
                      <a:pt x="124" y="45"/>
                      <a:pt x="124" y="45"/>
                    </a:cubicBezTo>
                    <a:cubicBezTo>
                      <a:pt x="123" y="43"/>
                      <a:pt x="123" y="43"/>
                      <a:pt x="123" y="43"/>
                    </a:cubicBezTo>
                    <a:cubicBezTo>
                      <a:pt x="123" y="42"/>
                      <a:pt x="123" y="42"/>
                      <a:pt x="123" y="42"/>
                    </a:cubicBezTo>
                    <a:cubicBezTo>
                      <a:pt x="122" y="39"/>
                      <a:pt x="122" y="39"/>
                      <a:pt x="122" y="39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20" y="28"/>
                      <a:pt x="120" y="28"/>
                      <a:pt x="120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3" y="26"/>
                      <a:pt x="123" y="26"/>
                      <a:pt x="123" y="26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4" y="22"/>
                      <a:pt x="144" y="22"/>
                      <a:pt x="144" y="22"/>
                    </a:cubicBezTo>
                    <a:cubicBezTo>
                      <a:pt x="146" y="23"/>
                      <a:pt x="146" y="23"/>
                      <a:pt x="146" y="23"/>
                    </a:cubicBezTo>
                    <a:cubicBezTo>
                      <a:pt x="147" y="22"/>
                      <a:pt x="147" y="22"/>
                      <a:pt x="147" y="22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7"/>
                      <a:pt x="150" y="17"/>
                      <a:pt x="150" y="17"/>
                    </a:cubicBezTo>
                    <a:lnTo>
                      <a:pt x="152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151">
                <a:extLst>
                  <a:ext uri="{FF2B5EF4-FFF2-40B4-BE49-F238E27FC236}">
                    <a16:creationId xmlns:a16="http://schemas.microsoft.com/office/drawing/2014/main" id="{EDD4B974-3F59-4FC1-9A80-E7B4CEB62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1147" y="2644779"/>
                <a:ext cx="346074" cy="217489"/>
              </a:xfrm>
              <a:custGeom>
                <a:avLst/>
                <a:gdLst>
                  <a:gd name="T0" fmla="*/ 158 w 164"/>
                  <a:gd name="T1" fmla="*/ 62 h 103"/>
                  <a:gd name="T2" fmla="*/ 148 w 164"/>
                  <a:gd name="T3" fmla="*/ 59 h 103"/>
                  <a:gd name="T4" fmla="*/ 128 w 164"/>
                  <a:gd name="T5" fmla="*/ 47 h 103"/>
                  <a:gd name="T6" fmla="*/ 109 w 164"/>
                  <a:gd name="T7" fmla="*/ 36 h 103"/>
                  <a:gd name="T8" fmla="*/ 95 w 164"/>
                  <a:gd name="T9" fmla="*/ 19 h 103"/>
                  <a:gd name="T10" fmla="*/ 82 w 164"/>
                  <a:gd name="T11" fmla="*/ 19 h 103"/>
                  <a:gd name="T12" fmla="*/ 78 w 164"/>
                  <a:gd name="T13" fmla="*/ 10 h 103"/>
                  <a:gd name="T14" fmla="*/ 74 w 164"/>
                  <a:gd name="T15" fmla="*/ 6 h 103"/>
                  <a:gd name="T16" fmla="*/ 64 w 164"/>
                  <a:gd name="T17" fmla="*/ 1 h 103"/>
                  <a:gd name="T18" fmla="*/ 58 w 164"/>
                  <a:gd name="T19" fmla="*/ 0 h 103"/>
                  <a:gd name="T20" fmla="*/ 54 w 164"/>
                  <a:gd name="T21" fmla="*/ 3 h 103"/>
                  <a:gd name="T22" fmla="*/ 49 w 164"/>
                  <a:gd name="T23" fmla="*/ 7 h 103"/>
                  <a:gd name="T24" fmla="*/ 46 w 164"/>
                  <a:gd name="T25" fmla="*/ 17 h 103"/>
                  <a:gd name="T26" fmla="*/ 39 w 164"/>
                  <a:gd name="T27" fmla="*/ 19 h 103"/>
                  <a:gd name="T28" fmla="*/ 31 w 164"/>
                  <a:gd name="T29" fmla="*/ 19 h 103"/>
                  <a:gd name="T30" fmla="*/ 26 w 164"/>
                  <a:gd name="T31" fmla="*/ 16 h 103"/>
                  <a:gd name="T32" fmla="*/ 8 w 164"/>
                  <a:gd name="T33" fmla="*/ 6 h 103"/>
                  <a:gd name="T34" fmla="*/ 16 w 164"/>
                  <a:gd name="T35" fmla="*/ 17 h 103"/>
                  <a:gd name="T36" fmla="*/ 19 w 164"/>
                  <a:gd name="T37" fmla="*/ 24 h 103"/>
                  <a:gd name="T38" fmla="*/ 16 w 164"/>
                  <a:gd name="T39" fmla="*/ 24 h 103"/>
                  <a:gd name="T40" fmla="*/ 11 w 164"/>
                  <a:gd name="T41" fmla="*/ 27 h 103"/>
                  <a:gd name="T42" fmla="*/ 8 w 164"/>
                  <a:gd name="T43" fmla="*/ 26 h 103"/>
                  <a:gd name="T44" fmla="*/ 3 w 164"/>
                  <a:gd name="T45" fmla="*/ 23 h 103"/>
                  <a:gd name="T46" fmla="*/ 2 w 164"/>
                  <a:gd name="T47" fmla="*/ 23 h 103"/>
                  <a:gd name="T48" fmla="*/ 3 w 164"/>
                  <a:gd name="T49" fmla="*/ 37 h 103"/>
                  <a:gd name="T50" fmla="*/ 11 w 164"/>
                  <a:gd name="T51" fmla="*/ 37 h 103"/>
                  <a:gd name="T52" fmla="*/ 12 w 164"/>
                  <a:gd name="T53" fmla="*/ 42 h 103"/>
                  <a:gd name="T54" fmla="*/ 9 w 164"/>
                  <a:gd name="T55" fmla="*/ 40 h 103"/>
                  <a:gd name="T56" fmla="*/ 11 w 164"/>
                  <a:gd name="T57" fmla="*/ 44 h 103"/>
                  <a:gd name="T58" fmla="*/ 15 w 164"/>
                  <a:gd name="T59" fmla="*/ 47 h 103"/>
                  <a:gd name="T60" fmla="*/ 18 w 164"/>
                  <a:gd name="T61" fmla="*/ 54 h 103"/>
                  <a:gd name="T62" fmla="*/ 21 w 164"/>
                  <a:gd name="T63" fmla="*/ 72 h 103"/>
                  <a:gd name="T64" fmla="*/ 29 w 164"/>
                  <a:gd name="T65" fmla="*/ 70 h 103"/>
                  <a:gd name="T66" fmla="*/ 33 w 164"/>
                  <a:gd name="T67" fmla="*/ 64 h 103"/>
                  <a:gd name="T68" fmla="*/ 42 w 164"/>
                  <a:gd name="T69" fmla="*/ 62 h 103"/>
                  <a:gd name="T70" fmla="*/ 49 w 164"/>
                  <a:gd name="T71" fmla="*/ 60 h 103"/>
                  <a:gd name="T72" fmla="*/ 62 w 164"/>
                  <a:gd name="T73" fmla="*/ 64 h 103"/>
                  <a:gd name="T74" fmla="*/ 75 w 164"/>
                  <a:gd name="T75" fmla="*/ 69 h 103"/>
                  <a:gd name="T76" fmla="*/ 85 w 164"/>
                  <a:gd name="T77" fmla="*/ 74 h 103"/>
                  <a:gd name="T78" fmla="*/ 95 w 164"/>
                  <a:gd name="T79" fmla="*/ 81 h 103"/>
                  <a:gd name="T80" fmla="*/ 101 w 164"/>
                  <a:gd name="T81" fmla="*/ 82 h 103"/>
                  <a:gd name="T82" fmla="*/ 107 w 164"/>
                  <a:gd name="T83" fmla="*/ 86 h 103"/>
                  <a:gd name="T84" fmla="*/ 107 w 164"/>
                  <a:gd name="T85" fmla="*/ 92 h 103"/>
                  <a:gd name="T86" fmla="*/ 109 w 164"/>
                  <a:gd name="T87" fmla="*/ 96 h 103"/>
                  <a:gd name="T88" fmla="*/ 118 w 164"/>
                  <a:gd name="T89" fmla="*/ 99 h 103"/>
                  <a:gd name="T90" fmla="*/ 124 w 164"/>
                  <a:gd name="T91" fmla="*/ 100 h 103"/>
                  <a:gd name="T92" fmla="*/ 129 w 164"/>
                  <a:gd name="T93" fmla="*/ 97 h 103"/>
                  <a:gd name="T94" fmla="*/ 132 w 164"/>
                  <a:gd name="T95" fmla="*/ 93 h 103"/>
                  <a:gd name="T96" fmla="*/ 144 w 164"/>
                  <a:gd name="T97" fmla="*/ 85 h 103"/>
                  <a:gd name="T98" fmla="*/ 145 w 164"/>
                  <a:gd name="T99" fmla="*/ 76 h 103"/>
                  <a:gd name="T100" fmla="*/ 151 w 164"/>
                  <a:gd name="T101" fmla="*/ 74 h 103"/>
                  <a:gd name="T102" fmla="*/ 155 w 164"/>
                  <a:gd name="T103" fmla="*/ 70 h 103"/>
                  <a:gd name="T104" fmla="*/ 161 w 164"/>
                  <a:gd name="T105" fmla="*/ 7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4" h="103">
                    <a:moveTo>
                      <a:pt x="162" y="67"/>
                    </a:move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63"/>
                      <a:pt x="162" y="63"/>
                      <a:pt x="162" y="63"/>
                    </a:cubicBezTo>
                    <a:cubicBezTo>
                      <a:pt x="158" y="62"/>
                      <a:pt x="158" y="62"/>
                      <a:pt x="158" y="62"/>
                    </a:cubicBezTo>
                    <a:cubicBezTo>
                      <a:pt x="155" y="60"/>
                      <a:pt x="155" y="60"/>
                      <a:pt x="155" y="60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1" y="60"/>
                      <a:pt x="151" y="60"/>
                      <a:pt x="151" y="60"/>
                    </a:cubicBezTo>
                    <a:cubicBezTo>
                      <a:pt x="148" y="59"/>
                      <a:pt x="148" y="59"/>
                      <a:pt x="148" y="59"/>
                    </a:cubicBezTo>
                    <a:cubicBezTo>
                      <a:pt x="144" y="56"/>
                      <a:pt x="144" y="56"/>
                      <a:pt x="144" y="56"/>
                    </a:cubicBezTo>
                    <a:cubicBezTo>
                      <a:pt x="138" y="53"/>
                      <a:pt x="138" y="53"/>
                      <a:pt x="138" y="53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21" y="43"/>
                      <a:pt x="121" y="43"/>
                      <a:pt x="121" y="43"/>
                    </a:cubicBezTo>
                    <a:cubicBezTo>
                      <a:pt x="115" y="40"/>
                      <a:pt x="115" y="40"/>
                      <a:pt x="115" y="40"/>
                    </a:cubicBezTo>
                    <a:cubicBezTo>
                      <a:pt x="112" y="37"/>
                      <a:pt x="112" y="37"/>
                      <a:pt x="112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20"/>
                      <a:pt x="94" y="20"/>
                      <a:pt x="94" y="20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6"/>
                      <a:pt x="76" y="6"/>
                      <a:pt x="76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9" y="6"/>
                      <a:pt x="69" y="6"/>
                      <a:pt x="69" y="6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71"/>
                      <a:pt x="29" y="71"/>
                      <a:pt x="29" y="7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5" y="66"/>
                      <a:pt x="65" y="66"/>
                      <a:pt x="65" y="66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9" y="69"/>
                      <a:pt x="79" y="69"/>
                      <a:pt x="79" y="69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85" y="74"/>
                      <a:pt x="85" y="74"/>
                      <a:pt x="85" y="74"/>
                    </a:cubicBezTo>
                    <a:cubicBezTo>
                      <a:pt x="88" y="76"/>
                      <a:pt x="88" y="76"/>
                      <a:pt x="88" y="76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4" y="82"/>
                      <a:pt x="104" y="82"/>
                      <a:pt x="104" y="82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89"/>
                      <a:pt x="107" y="89"/>
                      <a:pt x="107" y="89"/>
                    </a:cubicBezTo>
                    <a:cubicBezTo>
                      <a:pt x="107" y="90"/>
                      <a:pt x="107" y="90"/>
                      <a:pt x="107" y="90"/>
                    </a:cubicBezTo>
                    <a:cubicBezTo>
                      <a:pt x="107" y="92"/>
                      <a:pt x="107" y="92"/>
                      <a:pt x="107" y="92"/>
                    </a:cubicBezTo>
                    <a:cubicBezTo>
                      <a:pt x="108" y="95"/>
                      <a:pt x="108" y="95"/>
                      <a:pt x="108" y="95"/>
                    </a:cubicBezTo>
                    <a:cubicBezTo>
                      <a:pt x="108" y="96"/>
                      <a:pt x="108" y="96"/>
                      <a:pt x="108" y="96"/>
                    </a:cubicBezTo>
                    <a:cubicBezTo>
                      <a:pt x="109" y="95"/>
                      <a:pt x="109" y="95"/>
                      <a:pt x="109" y="95"/>
                    </a:cubicBezTo>
                    <a:cubicBezTo>
                      <a:pt x="109" y="96"/>
                      <a:pt x="109" y="96"/>
                      <a:pt x="109" y="96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5" y="99"/>
                      <a:pt x="115" y="99"/>
                      <a:pt x="115" y="99"/>
                    </a:cubicBezTo>
                    <a:cubicBezTo>
                      <a:pt x="118" y="99"/>
                      <a:pt x="118" y="99"/>
                      <a:pt x="118" y="99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5" y="100"/>
                      <a:pt x="125" y="100"/>
                      <a:pt x="125" y="100"/>
                    </a:cubicBezTo>
                    <a:cubicBezTo>
                      <a:pt x="127" y="100"/>
                      <a:pt x="127" y="100"/>
                      <a:pt x="127" y="100"/>
                    </a:cubicBezTo>
                    <a:cubicBezTo>
                      <a:pt x="128" y="99"/>
                      <a:pt x="128" y="99"/>
                      <a:pt x="128" y="99"/>
                    </a:cubicBezTo>
                    <a:cubicBezTo>
                      <a:pt x="129" y="97"/>
                      <a:pt x="129" y="97"/>
                      <a:pt x="129" y="97"/>
                    </a:cubicBezTo>
                    <a:cubicBezTo>
                      <a:pt x="129" y="96"/>
                      <a:pt x="129" y="96"/>
                      <a:pt x="129" y="96"/>
                    </a:cubicBezTo>
                    <a:cubicBezTo>
                      <a:pt x="131" y="95"/>
                      <a:pt x="131" y="95"/>
                      <a:pt x="131" y="95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132" y="93"/>
                      <a:pt x="132" y="93"/>
                      <a:pt x="132" y="93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38" y="90"/>
                      <a:pt x="138" y="90"/>
                      <a:pt x="138" y="90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4" y="85"/>
                      <a:pt x="144" y="85"/>
                      <a:pt x="144" y="85"/>
                    </a:cubicBezTo>
                    <a:cubicBezTo>
                      <a:pt x="144" y="80"/>
                      <a:pt x="144" y="80"/>
                      <a:pt x="144" y="80"/>
                    </a:cubicBezTo>
                    <a:cubicBezTo>
                      <a:pt x="144" y="79"/>
                      <a:pt x="144" y="79"/>
                      <a:pt x="144" y="79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51" y="74"/>
                      <a:pt x="151" y="74"/>
                      <a:pt x="151" y="74"/>
                    </a:cubicBezTo>
                    <a:cubicBezTo>
                      <a:pt x="152" y="74"/>
                      <a:pt x="152" y="74"/>
                      <a:pt x="152" y="74"/>
                    </a:cubicBezTo>
                    <a:cubicBezTo>
                      <a:pt x="152" y="72"/>
                      <a:pt x="152" y="72"/>
                      <a:pt x="152" y="72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5" y="70"/>
                      <a:pt x="155" y="70"/>
                      <a:pt x="155" y="70"/>
                    </a:cubicBezTo>
                    <a:cubicBezTo>
                      <a:pt x="157" y="70"/>
                      <a:pt x="157" y="70"/>
                      <a:pt x="157" y="70"/>
                    </a:cubicBezTo>
                    <a:cubicBezTo>
                      <a:pt x="158" y="71"/>
                      <a:pt x="158" y="71"/>
                      <a:pt x="158" y="71"/>
                    </a:cubicBezTo>
                    <a:cubicBezTo>
                      <a:pt x="160" y="72"/>
                      <a:pt x="160" y="72"/>
                      <a:pt x="160" y="72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4" y="72"/>
                      <a:pt x="164" y="72"/>
                      <a:pt x="164" y="72"/>
                    </a:cubicBezTo>
                    <a:cubicBezTo>
                      <a:pt x="162" y="70"/>
                      <a:pt x="162" y="70"/>
                      <a:pt x="162" y="70"/>
                    </a:cubicBezTo>
                    <a:lnTo>
                      <a:pt x="162" y="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152">
                <a:extLst>
                  <a:ext uri="{FF2B5EF4-FFF2-40B4-BE49-F238E27FC236}">
                    <a16:creationId xmlns:a16="http://schemas.microsoft.com/office/drawing/2014/main" id="{08E00F6D-AB39-4128-93AD-F49B2CDDC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47" y="2851155"/>
                <a:ext cx="704850" cy="787401"/>
              </a:xfrm>
              <a:custGeom>
                <a:avLst/>
                <a:gdLst>
                  <a:gd name="T0" fmla="*/ 320 w 334"/>
                  <a:gd name="T1" fmla="*/ 95 h 374"/>
                  <a:gd name="T2" fmla="*/ 316 w 334"/>
                  <a:gd name="T3" fmla="*/ 83 h 374"/>
                  <a:gd name="T4" fmla="*/ 301 w 334"/>
                  <a:gd name="T5" fmla="*/ 85 h 374"/>
                  <a:gd name="T6" fmla="*/ 284 w 334"/>
                  <a:gd name="T7" fmla="*/ 94 h 374"/>
                  <a:gd name="T8" fmla="*/ 273 w 334"/>
                  <a:gd name="T9" fmla="*/ 106 h 374"/>
                  <a:gd name="T10" fmla="*/ 271 w 334"/>
                  <a:gd name="T11" fmla="*/ 118 h 374"/>
                  <a:gd name="T12" fmla="*/ 240 w 334"/>
                  <a:gd name="T13" fmla="*/ 117 h 374"/>
                  <a:gd name="T14" fmla="*/ 235 w 334"/>
                  <a:gd name="T15" fmla="*/ 104 h 374"/>
                  <a:gd name="T16" fmla="*/ 230 w 334"/>
                  <a:gd name="T17" fmla="*/ 121 h 374"/>
                  <a:gd name="T18" fmla="*/ 202 w 334"/>
                  <a:gd name="T19" fmla="*/ 120 h 374"/>
                  <a:gd name="T20" fmla="*/ 181 w 334"/>
                  <a:gd name="T21" fmla="*/ 110 h 374"/>
                  <a:gd name="T22" fmla="*/ 155 w 334"/>
                  <a:gd name="T23" fmla="*/ 103 h 374"/>
                  <a:gd name="T24" fmla="*/ 132 w 334"/>
                  <a:gd name="T25" fmla="*/ 85 h 374"/>
                  <a:gd name="T26" fmla="*/ 128 w 334"/>
                  <a:gd name="T27" fmla="*/ 67 h 374"/>
                  <a:gd name="T28" fmla="*/ 109 w 334"/>
                  <a:gd name="T29" fmla="*/ 57 h 374"/>
                  <a:gd name="T30" fmla="*/ 108 w 334"/>
                  <a:gd name="T31" fmla="*/ 42 h 374"/>
                  <a:gd name="T32" fmla="*/ 105 w 334"/>
                  <a:gd name="T33" fmla="*/ 28 h 374"/>
                  <a:gd name="T34" fmla="*/ 92 w 334"/>
                  <a:gd name="T35" fmla="*/ 9 h 374"/>
                  <a:gd name="T36" fmla="*/ 68 w 334"/>
                  <a:gd name="T37" fmla="*/ 12 h 374"/>
                  <a:gd name="T38" fmla="*/ 46 w 334"/>
                  <a:gd name="T39" fmla="*/ 18 h 374"/>
                  <a:gd name="T40" fmla="*/ 53 w 334"/>
                  <a:gd name="T41" fmla="*/ 34 h 374"/>
                  <a:gd name="T42" fmla="*/ 63 w 334"/>
                  <a:gd name="T43" fmla="*/ 47 h 374"/>
                  <a:gd name="T44" fmla="*/ 55 w 334"/>
                  <a:gd name="T45" fmla="*/ 70 h 374"/>
                  <a:gd name="T46" fmla="*/ 39 w 334"/>
                  <a:gd name="T47" fmla="*/ 98 h 374"/>
                  <a:gd name="T48" fmla="*/ 16 w 334"/>
                  <a:gd name="T49" fmla="*/ 106 h 374"/>
                  <a:gd name="T50" fmla="*/ 26 w 334"/>
                  <a:gd name="T51" fmla="*/ 133 h 374"/>
                  <a:gd name="T52" fmla="*/ 29 w 334"/>
                  <a:gd name="T53" fmla="*/ 153 h 374"/>
                  <a:gd name="T54" fmla="*/ 6 w 334"/>
                  <a:gd name="T55" fmla="*/ 153 h 374"/>
                  <a:gd name="T56" fmla="*/ 7 w 334"/>
                  <a:gd name="T57" fmla="*/ 167 h 374"/>
                  <a:gd name="T58" fmla="*/ 26 w 334"/>
                  <a:gd name="T59" fmla="*/ 176 h 374"/>
                  <a:gd name="T60" fmla="*/ 25 w 334"/>
                  <a:gd name="T61" fmla="*/ 194 h 374"/>
                  <a:gd name="T62" fmla="*/ 48 w 334"/>
                  <a:gd name="T63" fmla="*/ 187 h 374"/>
                  <a:gd name="T64" fmla="*/ 56 w 334"/>
                  <a:gd name="T65" fmla="*/ 181 h 374"/>
                  <a:gd name="T66" fmla="*/ 58 w 334"/>
                  <a:gd name="T67" fmla="*/ 196 h 374"/>
                  <a:gd name="T68" fmla="*/ 60 w 334"/>
                  <a:gd name="T69" fmla="*/ 220 h 374"/>
                  <a:gd name="T70" fmla="*/ 65 w 334"/>
                  <a:gd name="T71" fmla="*/ 233 h 374"/>
                  <a:gd name="T72" fmla="*/ 76 w 334"/>
                  <a:gd name="T73" fmla="*/ 270 h 374"/>
                  <a:gd name="T74" fmla="*/ 85 w 334"/>
                  <a:gd name="T75" fmla="*/ 288 h 374"/>
                  <a:gd name="T76" fmla="*/ 111 w 334"/>
                  <a:gd name="T77" fmla="*/ 345 h 374"/>
                  <a:gd name="T78" fmla="*/ 112 w 334"/>
                  <a:gd name="T79" fmla="*/ 354 h 374"/>
                  <a:gd name="T80" fmla="*/ 135 w 334"/>
                  <a:gd name="T81" fmla="*/ 369 h 374"/>
                  <a:gd name="T82" fmla="*/ 148 w 334"/>
                  <a:gd name="T83" fmla="*/ 346 h 374"/>
                  <a:gd name="T84" fmla="*/ 155 w 334"/>
                  <a:gd name="T85" fmla="*/ 316 h 374"/>
                  <a:gd name="T86" fmla="*/ 154 w 334"/>
                  <a:gd name="T87" fmla="*/ 283 h 374"/>
                  <a:gd name="T88" fmla="*/ 165 w 334"/>
                  <a:gd name="T89" fmla="*/ 262 h 374"/>
                  <a:gd name="T90" fmla="*/ 188 w 334"/>
                  <a:gd name="T91" fmla="*/ 243 h 374"/>
                  <a:gd name="T92" fmla="*/ 208 w 334"/>
                  <a:gd name="T93" fmla="*/ 217 h 374"/>
                  <a:gd name="T94" fmla="*/ 224 w 334"/>
                  <a:gd name="T95" fmla="*/ 207 h 374"/>
                  <a:gd name="T96" fmla="*/ 240 w 334"/>
                  <a:gd name="T97" fmla="*/ 184 h 374"/>
                  <a:gd name="T98" fmla="*/ 245 w 334"/>
                  <a:gd name="T99" fmla="*/ 181 h 374"/>
                  <a:gd name="T100" fmla="*/ 250 w 334"/>
                  <a:gd name="T101" fmla="*/ 186 h 374"/>
                  <a:gd name="T102" fmla="*/ 241 w 334"/>
                  <a:gd name="T103" fmla="*/ 160 h 374"/>
                  <a:gd name="T104" fmla="*/ 237 w 334"/>
                  <a:gd name="T105" fmla="*/ 143 h 374"/>
                  <a:gd name="T106" fmla="*/ 235 w 334"/>
                  <a:gd name="T107" fmla="*/ 134 h 374"/>
                  <a:gd name="T108" fmla="*/ 238 w 334"/>
                  <a:gd name="T109" fmla="*/ 126 h 374"/>
                  <a:gd name="T110" fmla="*/ 252 w 334"/>
                  <a:gd name="T111" fmla="*/ 138 h 374"/>
                  <a:gd name="T112" fmla="*/ 277 w 334"/>
                  <a:gd name="T113" fmla="*/ 154 h 374"/>
                  <a:gd name="T114" fmla="*/ 280 w 334"/>
                  <a:gd name="T115" fmla="*/ 167 h 374"/>
                  <a:gd name="T116" fmla="*/ 295 w 334"/>
                  <a:gd name="T117" fmla="*/ 184 h 374"/>
                  <a:gd name="T118" fmla="*/ 297 w 334"/>
                  <a:gd name="T119" fmla="*/ 157 h 374"/>
                  <a:gd name="T120" fmla="*/ 313 w 334"/>
                  <a:gd name="T121" fmla="*/ 128 h 374"/>
                  <a:gd name="T122" fmla="*/ 323 w 334"/>
                  <a:gd name="T123" fmla="*/ 113 h 374"/>
                  <a:gd name="T124" fmla="*/ 333 w 334"/>
                  <a:gd name="T125" fmla="*/ 101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4" h="374">
                    <a:moveTo>
                      <a:pt x="330" y="97"/>
                    </a:moveTo>
                    <a:cubicBezTo>
                      <a:pt x="330" y="97"/>
                      <a:pt x="330" y="97"/>
                      <a:pt x="330" y="97"/>
                    </a:cubicBezTo>
                    <a:cubicBezTo>
                      <a:pt x="330" y="97"/>
                      <a:pt x="330" y="97"/>
                      <a:pt x="330" y="97"/>
                    </a:cubicBezTo>
                    <a:cubicBezTo>
                      <a:pt x="328" y="97"/>
                      <a:pt x="328" y="97"/>
                      <a:pt x="328" y="97"/>
                    </a:cubicBezTo>
                    <a:cubicBezTo>
                      <a:pt x="325" y="96"/>
                      <a:pt x="325" y="96"/>
                      <a:pt x="325" y="96"/>
                    </a:cubicBezTo>
                    <a:cubicBezTo>
                      <a:pt x="324" y="95"/>
                      <a:pt x="324" y="95"/>
                      <a:pt x="324" y="95"/>
                    </a:cubicBezTo>
                    <a:cubicBezTo>
                      <a:pt x="324" y="96"/>
                      <a:pt x="324" y="96"/>
                      <a:pt x="324" y="96"/>
                    </a:cubicBezTo>
                    <a:cubicBezTo>
                      <a:pt x="323" y="97"/>
                      <a:pt x="323" y="97"/>
                      <a:pt x="323" y="97"/>
                    </a:cubicBezTo>
                    <a:cubicBezTo>
                      <a:pt x="321" y="97"/>
                      <a:pt x="321" y="97"/>
                      <a:pt x="321" y="97"/>
                    </a:cubicBezTo>
                    <a:cubicBezTo>
                      <a:pt x="320" y="96"/>
                      <a:pt x="320" y="96"/>
                      <a:pt x="320" y="96"/>
                    </a:cubicBezTo>
                    <a:cubicBezTo>
                      <a:pt x="320" y="95"/>
                      <a:pt x="320" y="95"/>
                      <a:pt x="320" y="95"/>
                    </a:cubicBezTo>
                    <a:cubicBezTo>
                      <a:pt x="321" y="94"/>
                      <a:pt x="321" y="94"/>
                      <a:pt x="321" y="94"/>
                    </a:cubicBezTo>
                    <a:cubicBezTo>
                      <a:pt x="323" y="91"/>
                      <a:pt x="323" y="91"/>
                      <a:pt x="323" y="91"/>
                    </a:cubicBezTo>
                    <a:cubicBezTo>
                      <a:pt x="321" y="90"/>
                      <a:pt x="321" y="90"/>
                      <a:pt x="321" y="90"/>
                    </a:cubicBezTo>
                    <a:cubicBezTo>
                      <a:pt x="321" y="88"/>
                      <a:pt x="321" y="88"/>
                      <a:pt x="321" y="88"/>
                    </a:cubicBezTo>
                    <a:cubicBezTo>
                      <a:pt x="321" y="87"/>
                      <a:pt x="321" y="87"/>
                      <a:pt x="321" y="87"/>
                    </a:cubicBezTo>
                    <a:cubicBezTo>
                      <a:pt x="320" y="88"/>
                      <a:pt x="320" y="88"/>
                      <a:pt x="320" y="88"/>
                    </a:cubicBezTo>
                    <a:cubicBezTo>
                      <a:pt x="318" y="88"/>
                      <a:pt x="318" y="88"/>
                      <a:pt x="318" y="88"/>
                    </a:cubicBezTo>
                    <a:cubicBezTo>
                      <a:pt x="317" y="88"/>
                      <a:pt x="317" y="88"/>
                      <a:pt x="317" y="88"/>
                    </a:cubicBezTo>
                    <a:cubicBezTo>
                      <a:pt x="317" y="87"/>
                      <a:pt x="317" y="87"/>
                      <a:pt x="317" y="87"/>
                    </a:cubicBezTo>
                    <a:cubicBezTo>
                      <a:pt x="318" y="85"/>
                      <a:pt x="318" y="85"/>
                      <a:pt x="318" y="85"/>
                    </a:cubicBezTo>
                    <a:cubicBezTo>
                      <a:pt x="316" y="83"/>
                      <a:pt x="316" y="83"/>
                      <a:pt x="316" y="83"/>
                    </a:cubicBezTo>
                    <a:cubicBezTo>
                      <a:pt x="314" y="83"/>
                      <a:pt x="314" y="83"/>
                      <a:pt x="314" y="83"/>
                    </a:cubicBezTo>
                    <a:cubicBezTo>
                      <a:pt x="313" y="83"/>
                      <a:pt x="313" y="83"/>
                      <a:pt x="313" y="83"/>
                    </a:cubicBezTo>
                    <a:cubicBezTo>
                      <a:pt x="310" y="85"/>
                      <a:pt x="310" y="85"/>
                      <a:pt x="310" y="85"/>
                    </a:cubicBezTo>
                    <a:cubicBezTo>
                      <a:pt x="308" y="88"/>
                      <a:pt x="308" y="88"/>
                      <a:pt x="308" y="88"/>
                    </a:cubicBezTo>
                    <a:cubicBezTo>
                      <a:pt x="307" y="88"/>
                      <a:pt x="307" y="88"/>
                      <a:pt x="307" y="88"/>
                    </a:cubicBezTo>
                    <a:cubicBezTo>
                      <a:pt x="306" y="88"/>
                      <a:pt x="306" y="88"/>
                      <a:pt x="306" y="88"/>
                    </a:cubicBezTo>
                    <a:cubicBezTo>
                      <a:pt x="306" y="87"/>
                      <a:pt x="306" y="87"/>
                      <a:pt x="306" y="87"/>
                    </a:cubicBezTo>
                    <a:cubicBezTo>
                      <a:pt x="304" y="87"/>
                      <a:pt x="304" y="87"/>
                      <a:pt x="304" y="87"/>
                    </a:cubicBezTo>
                    <a:cubicBezTo>
                      <a:pt x="303" y="85"/>
                      <a:pt x="303" y="85"/>
                      <a:pt x="303" y="85"/>
                    </a:cubicBezTo>
                    <a:cubicBezTo>
                      <a:pt x="303" y="87"/>
                      <a:pt x="303" y="87"/>
                      <a:pt x="303" y="87"/>
                    </a:cubicBezTo>
                    <a:cubicBezTo>
                      <a:pt x="301" y="85"/>
                      <a:pt x="301" y="85"/>
                      <a:pt x="301" y="85"/>
                    </a:cubicBezTo>
                    <a:cubicBezTo>
                      <a:pt x="300" y="84"/>
                      <a:pt x="300" y="84"/>
                      <a:pt x="300" y="84"/>
                    </a:cubicBezTo>
                    <a:cubicBezTo>
                      <a:pt x="299" y="84"/>
                      <a:pt x="299" y="84"/>
                      <a:pt x="299" y="84"/>
                    </a:cubicBezTo>
                    <a:cubicBezTo>
                      <a:pt x="297" y="85"/>
                      <a:pt x="297" y="85"/>
                      <a:pt x="297" y="85"/>
                    </a:cubicBezTo>
                    <a:cubicBezTo>
                      <a:pt x="295" y="85"/>
                      <a:pt x="295" y="85"/>
                      <a:pt x="295" y="85"/>
                    </a:cubicBezTo>
                    <a:cubicBezTo>
                      <a:pt x="294" y="88"/>
                      <a:pt x="294" y="88"/>
                      <a:pt x="294" y="88"/>
                    </a:cubicBezTo>
                    <a:cubicBezTo>
                      <a:pt x="291" y="91"/>
                      <a:pt x="291" y="91"/>
                      <a:pt x="291" y="91"/>
                    </a:cubicBezTo>
                    <a:cubicBezTo>
                      <a:pt x="290" y="93"/>
                      <a:pt x="290" y="93"/>
                      <a:pt x="290" y="93"/>
                    </a:cubicBezTo>
                    <a:cubicBezTo>
                      <a:pt x="288" y="93"/>
                      <a:pt x="288" y="93"/>
                      <a:pt x="288" y="93"/>
                    </a:cubicBezTo>
                    <a:cubicBezTo>
                      <a:pt x="287" y="93"/>
                      <a:pt x="287" y="93"/>
                      <a:pt x="287" y="93"/>
                    </a:cubicBezTo>
                    <a:cubicBezTo>
                      <a:pt x="285" y="93"/>
                      <a:pt x="285" y="93"/>
                      <a:pt x="285" y="93"/>
                    </a:cubicBezTo>
                    <a:cubicBezTo>
                      <a:pt x="284" y="94"/>
                      <a:pt x="284" y="94"/>
                      <a:pt x="284" y="94"/>
                    </a:cubicBezTo>
                    <a:cubicBezTo>
                      <a:pt x="284" y="95"/>
                      <a:pt x="284" y="95"/>
                      <a:pt x="284" y="95"/>
                    </a:cubicBezTo>
                    <a:cubicBezTo>
                      <a:pt x="284" y="97"/>
                      <a:pt x="284" y="97"/>
                      <a:pt x="284" y="97"/>
                    </a:cubicBezTo>
                    <a:cubicBezTo>
                      <a:pt x="281" y="98"/>
                      <a:pt x="281" y="98"/>
                      <a:pt x="281" y="98"/>
                    </a:cubicBezTo>
                    <a:cubicBezTo>
                      <a:pt x="281" y="98"/>
                      <a:pt x="281" y="98"/>
                      <a:pt x="281" y="98"/>
                    </a:cubicBezTo>
                    <a:cubicBezTo>
                      <a:pt x="280" y="101"/>
                      <a:pt x="280" y="101"/>
                      <a:pt x="280" y="101"/>
                    </a:cubicBezTo>
                    <a:cubicBezTo>
                      <a:pt x="278" y="104"/>
                      <a:pt x="278" y="104"/>
                      <a:pt x="278" y="104"/>
                    </a:cubicBezTo>
                    <a:cubicBezTo>
                      <a:pt x="277" y="104"/>
                      <a:pt x="277" y="104"/>
                      <a:pt x="277" y="104"/>
                    </a:cubicBezTo>
                    <a:cubicBezTo>
                      <a:pt x="275" y="104"/>
                      <a:pt x="275" y="104"/>
                      <a:pt x="275" y="104"/>
                    </a:cubicBezTo>
                    <a:cubicBezTo>
                      <a:pt x="273" y="105"/>
                      <a:pt x="273" y="105"/>
                      <a:pt x="273" y="105"/>
                    </a:cubicBezTo>
                    <a:cubicBezTo>
                      <a:pt x="273" y="105"/>
                      <a:pt x="273" y="105"/>
                      <a:pt x="274" y="106"/>
                    </a:cubicBezTo>
                    <a:cubicBezTo>
                      <a:pt x="273" y="106"/>
                      <a:pt x="273" y="106"/>
                      <a:pt x="273" y="106"/>
                    </a:cubicBezTo>
                    <a:cubicBezTo>
                      <a:pt x="270" y="106"/>
                      <a:pt x="270" y="106"/>
                      <a:pt x="270" y="106"/>
                    </a:cubicBezTo>
                    <a:cubicBezTo>
                      <a:pt x="268" y="106"/>
                      <a:pt x="268" y="106"/>
                      <a:pt x="268" y="106"/>
                    </a:cubicBezTo>
                    <a:cubicBezTo>
                      <a:pt x="268" y="108"/>
                      <a:pt x="268" y="108"/>
                      <a:pt x="268" y="108"/>
                    </a:cubicBezTo>
                    <a:cubicBezTo>
                      <a:pt x="270" y="110"/>
                      <a:pt x="270" y="110"/>
                      <a:pt x="270" y="110"/>
                    </a:cubicBezTo>
                    <a:cubicBezTo>
                      <a:pt x="271" y="110"/>
                      <a:pt x="271" y="110"/>
                      <a:pt x="271" y="110"/>
                    </a:cubicBezTo>
                    <a:cubicBezTo>
                      <a:pt x="274" y="111"/>
                      <a:pt x="274" y="111"/>
                      <a:pt x="274" y="111"/>
                    </a:cubicBezTo>
                    <a:cubicBezTo>
                      <a:pt x="274" y="113"/>
                      <a:pt x="274" y="113"/>
                      <a:pt x="274" y="113"/>
                    </a:cubicBezTo>
                    <a:cubicBezTo>
                      <a:pt x="274" y="116"/>
                      <a:pt x="274" y="116"/>
                      <a:pt x="274" y="116"/>
                    </a:cubicBezTo>
                    <a:cubicBezTo>
                      <a:pt x="275" y="117"/>
                      <a:pt x="275" y="117"/>
                      <a:pt x="275" y="117"/>
                    </a:cubicBezTo>
                    <a:cubicBezTo>
                      <a:pt x="274" y="118"/>
                      <a:pt x="274" y="118"/>
                      <a:pt x="274" y="118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68" y="118"/>
                      <a:pt x="268" y="118"/>
                      <a:pt x="268" y="118"/>
                    </a:cubicBezTo>
                    <a:cubicBezTo>
                      <a:pt x="267" y="118"/>
                      <a:pt x="267" y="118"/>
                      <a:pt x="267" y="118"/>
                    </a:cubicBezTo>
                    <a:cubicBezTo>
                      <a:pt x="265" y="118"/>
                      <a:pt x="265" y="118"/>
                      <a:pt x="265" y="118"/>
                    </a:cubicBezTo>
                    <a:cubicBezTo>
                      <a:pt x="261" y="118"/>
                      <a:pt x="261" y="118"/>
                      <a:pt x="261" y="118"/>
                    </a:cubicBezTo>
                    <a:cubicBezTo>
                      <a:pt x="255" y="117"/>
                      <a:pt x="255" y="117"/>
                      <a:pt x="255" y="117"/>
                    </a:cubicBezTo>
                    <a:cubicBezTo>
                      <a:pt x="254" y="118"/>
                      <a:pt x="254" y="118"/>
                      <a:pt x="254" y="118"/>
                    </a:cubicBezTo>
                    <a:cubicBezTo>
                      <a:pt x="252" y="118"/>
                      <a:pt x="252" y="118"/>
                      <a:pt x="252" y="118"/>
                    </a:cubicBezTo>
                    <a:cubicBezTo>
                      <a:pt x="250" y="120"/>
                      <a:pt x="250" y="120"/>
                      <a:pt x="250" y="120"/>
                    </a:cubicBezTo>
                    <a:cubicBezTo>
                      <a:pt x="247" y="118"/>
                      <a:pt x="247" y="118"/>
                      <a:pt x="247" y="118"/>
                    </a:cubicBezTo>
                    <a:cubicBezTo>
                      <a:pt x="244" y="118"/>
                      <a:pt x="244" y="118"/>
                      <a:pt x="244" y="118"/>
                    </a:cubicBezTo>
                    <a:cubicBezTo>
                      <a:pt x="240" y="117"/>
                      <a:pt x="240" y="117"/>
                      <a:pt x="240" y="117"/>
                    </a:cubicBezTo>
                    <a:cubicBezTo>
                      <a:pt x="238" y="116"/>
                      <a:pt x="238" y="116"/>
                      <a:pt x="238" y="116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5" y="113"/>
                      <a:pt x="235" y="113"/>
                      <a:pt x="235" y="113"/>
                    </a:cubicBezTo>
                    <a:cubicBezTo>
                      <a:pt x="237" y="111"/>
                      <a:pt x="237" y="111"/>
                      <a:pt x="237" y="111"/>
                    </a:cubicBezTo>
                    <a:cubicBezTo>
                      <a:pt x="235" y="110"/>
                      <a:pt x="235" y="110"/>
                      <a:pt x="235" y="110"/>
                    </a:cubicBezTo>
                    <a:cubicBezTo>
                      <a:pt x="235" y="108"/>
                      <a:pt x="235" y="108"/>
                      <a:pt x="235" y="108"/>
                    </a:cubicBezTo>
                    <a:cubicBezTo>
                      <a:pt x="235" y="108"/>
                      <a:pt x="235" y="108"/>
                      <a:pt x="235" y="108"/>
                    </a:cubicBezTo>
                    <a:cubicBezTo>
                      <a:pt x="235" y="107"/>
                      <a:pt x="235" y="107"/>
                      <a:pt x="235" y="107"/>
                    </a:cubicBezTo>
                    <a:cubicBezTo>
                      <a:pt x="235" y="107"/>
                      <a:pt x="235" y="107"/>
                      <a:pt x="235" y="107"/>
                    </a:cubicBezTo>
                    <a:cubicBezTo>
                      <a:pt x="235" y="106"/>
                      <a:pt x="235" y="106"/>
                      <a:pt x="235" y="106"/>
                    </a:cubicBezTo>
                    <a:cubicBezTo>
                      <a:pt x="235" y="104"/>
                      <a:pt x="235" y="104"/>
                      <a:pt x="235" y="104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2" y="101"/>
                      <a:pt x="232" y="101"/>
                      <a:pt x="232" y="101"/>
                    </a:cubicBezTo>
                    <a:cubicBezTo>
                      <a:pt x="231" y="101"/>
                      <a:pt x="231" y="101"/>
                      <a:pt x="231" y="101"/>
                    </a:cubicBezTo>
                    <a:cubicBezTo>
                      <a:pt x="227" y="103"/>
                      <a:pt x="227" y="103"/>
                      <a:pt x="227" y="103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8"/>
                      <a:pt x="227" y="108"/>
                      <a:pt x="227" y="108"/>
                    </a:cubicBezTo>
                    <a:cubicBezTo>
                      <a:pt x="227" y="111"/>
                      <a:pt x="227" y="111"/>
                      <a:pt x="227" y="111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0" y="117"/>
                      <a:pt x="230" y="117"/>
                      <a:pt x="230" y="117"/>
                    </a:cubicBezTo>
                    <a:cubicBezTo>
                      <a:pt x="230" y="121"/>
                      <a:pt x="230" y="121"/>
                      <a:pt x="230" y="121"/>
                    </a:cubicBezTo>
                    <a:cubicBezTo>
                      <a:pt x="228" y="123"/>
                      <a:pt x="228" y="123"/>
                      <a:pt x="228" y="123"/>
                    </a:cubicBezTo>
                    <a:cubicBezTo>
                      <a:pt x="227" y="124"/>
                      <a:pt x="227" y="124"/>
                      <a:pt x="227" y="124"/>
                    </a:cubicBezTo>
                    <a:cubicBezTo>
                      <a:pt x="222" y="124"/>
                      <a:pt x="222" y="124"/>
                      <a:pt x="222" y="124"/>
                    </a:cubicBezTo>
                    <a:cubicBezTo>
                      <a:pt x="218" y="124"/>
                      <a:pt x="218" y="124"/>
                      <a:pt x="218" y="124"/>
                    </a:cubicBezTo>
                    <a:cubicBezTo>
                      <a:pt x="217" y="121"/>
                      <a:pt x="217" y="121"/>
                      <a:pt x="217" y="121"/>
                    </a:cubicBezTo>
                    <a:cubicBezTo>
                      <a:pt x="214" y="123"/>
                      <a:pt x="214" y="123"/>
                      <a:pt x="214" y="123"/>
                    </a:cubicBezTo>
                    <a:cubicBezTo>
                      <a:pt x="211" y="123"/>
                      <a:pt x="211" y="123"/>
                      <a:pt x="211" y="123"/>
                    </a:cubicBezTo>
                    <a:cubicBezTo>
                      <a:pt x="208" y="121"/>
                      <a:pt x="208" y="121"/>
                      <a:pt x="208" y="121"/>
                    </a:cubicBezTo>
                    <a:cubicBezTo>
                      <a:pt x="205" y="121"/>
                      <a:pt x="205" y="121"/>
                      <a:pt x="205" y="121"/>
                    </a:cubicBezTo>
                    <a:cubicBezTo>
                      <a:pt x="202" y="121"/>
                      <a:pt x="202" y="121"/>
                      <a:pt x="202" y="121"/>
                    </a:cubicBezTo>
                    <a:cubicBezTo>
                      <a:pt x="202" y="120"/>
                      <a:pt x="202" y="120"/>
                      <a:pt x="202" y="120"/>
                    </a:cubicBezTo>
                    <a:cubicBezTo>
                      <a:pt x="201" y="118"/>
                      <a:pt x="201" y="118"/>
                      <a:pt x="201" y="118"/>
                    </a:cubicBezTo>
                    <a:cubicBezTo>
                      <a:pt x="199" y="118"/>
                      <a:pt x="199" y="118"/>
                      <a:pt x="199" y="118"/>
                    </a:cubicBezTo>
                    <a:cubicBezTo>
                      <a:pt x="197" y="118"/>
                      <a:pt x="197" y="118"/>
                      <a:pt x="197" y="118"/>
                    </a:cubicBezTo>
                    <a:cubicBezTo>
                      <a:pt x="197" y="120"/>
                      <a:pt x="197" y="120"/>
                      <a:pt x="197" y="120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2" y="117"/>
                      <a:pt x="192" y="117"/>
                      <a:pt x="192" y="117"/>
                    </a:cubicBezTo>
                    <a:cubicBezTo>
                      <a:pt x="189" y="116"/>
                      <a:pt x="189" y="116"/>
                      <a:pt x="189" y="116"/>
                    </a:cubicBezTo>
                    <a:cubicBezTo>
                      <a:pt x="188" y="114"/>
                      <a:pt x="188" y="114"/>
                      <a:pt x="188" y="114"/>
                    </a:cubicBezTo>
                    <a:cubicBezTo>
                      <a:pt x="188" y="113"/>
                      <a:pt x="188" y="113"/>
                      <a:pt x="188" y="113"/>
                    </a:cubicBezTo>
                    <a:cubicBezTo>
                      <a:pt x="187" y="111"/>
                      <a:pt x="187" y="111"/>
                      <a:pt x="187" y="111"/>
                    </a:cubicBezTo>
                    <a:cubicBezTo>
                      <a:pt x="181" y="110"/>
                      <a:pt x="181" y="110"/>
                      <a:pt x="181" y="110"/>
                    </a:cubicBezTo>
                    <a:cubicBezTo>
                      <a:pt x="178" y="110"/>
                      <a:pt x="178" y="110"/>
                      <a:pt x="178" y="110"/>
                    </a:cubicBezTo>
                    <a:cubicBezTo>
                      <a:pt x="178" y="111"/>
                      <a:pt x="178" y="111"/>
                      <a:pt x="178" y="111"/>
                    </a:cubicBezTo>
                    <a:cubicBezTo>
                      <a:pt x="175" y="110"/>
                      <a:pt x="175" y="110"/>
                      <a:pt x="175" y="110"/>
                    </a:cubicBezTo>
                    <a:cubicBezTo>
                      <a:pt x="172" y="110"/>
                      <a:pt x="172" y="110"/>
                      <a:pt x="172" y="110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68" y="110"/>
                      <a:pt x="168" y="110"/>
                      <a:pt x="168" y="110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4" y="107"/>
                      <a:pt x="164" y="107"/>
                      <a:pt x="164" y="107"/>
                    </a:cubicBezTo>
                    <a:cubicBezTo>
                      <a:pt x="159" y="106"/>
                      <a:pt x="159" y="106"/>
                      <a:pt x="159" y="106"/>
                    </a:cubicBezTo>
                    <a:cubicBezTo>
                      <a:pt x="156" y="104"/>
                      <a:pt x="156" y="104"/>
                      <a:pt x="156" y="104"/>
                    </a:cubicBezTo>
                    <a:cubicBezTo>
                      <a:pt x="155" y="103"/>
                      <a:pt x="155" y="103"/>
                      <a:pt x="155" y="103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48" y="101"/>
                      <a:pt x="148" y="101"/>
                      <a:pt x="148" y="101"/>
                    </a:cubicBezTo>
                    <a:cubicBezTo>
                      <a:pt x="142" y="95"/>
                      <a:pt x="142" y="95"/>
                      <a:pt x="142" y="95"/>
                    </a:cubicBezTo>
                    <a:cubicBezTo>
                      <a:pt x="136" y="93"/>
                      <a:pt x="136" y="93"/>
                      <a:pt x="136" y="93"/>
                    </a:cubicBezTo>
                    <a:cubicBezTo>
                      <a:pt x="135" y="94"/>
                      <a:pt x="135" y="94"/>
                      <a:pt x="135" y="94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31" y="90"/>
                      <a:pt x="131" y="90"/>
                      <a:pt x="131" y="90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32" y="84"/>
                      <a:pt x="132" y="84"/>
                      <a:pt x="132" y="84"/>
                    </a:cubicBezTo>
                    <a:cubicBezTo>
                      <a:pt x="132" y="83"/>
                      <a:pt x="132" y="83"/>
                      <a:pt x="132" y="83"/>
                    </a:cubicBezTo>
                    <a:cubicBezTo>
                      <a:pt x="132" y="80"/>
                      <a:pt x="132" y="80"/>
                      <a:pt x="132" y="80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8" y="73"/>
                      <a:pt x="138" y="73"/>
                      <a:pt x="138" y="73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8" y="67"/>
                      <a:pt x="128" y="67"/>
                      <a:pt x="128" y="67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6" y="64"/>
                      <a:pt x="126" y="64"/>
                      <a:pt x="126" y="64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119" y="61"/>
                      <a:pt x="119" y="61"/>
                      <a:pt x="119" y="61"/>
                    </a:cubicBezTo>
                    <a:cubicBezTo>
                      <a:pt x="116" y="60"/>
                      <a:pt x="116" y="60"/>
                      <a:pt x="116" y="60"/>
                    </a:cubicBezTo>
                    <a:cubicBezTo>
                      <a:pt x="115" y="58"/>
                      <a:pt x="115" y="58"/>
                      <a:pt x="115" y="58"/>
                    </a:cubicBezTo>
                    <a:cubicBezTo>
                      <a:pt x="113" y="57"/>
                      <a:pt x="113" y="57"/>
                      <a:pt x="113" y="57"/>
                    </a:cubicBezTo>
                    <a:cubicBezTo>
                      <a:pt x="112" y="55"/>
                      <a:pt x="112" y="55"/>
                      <a:pt x="112" y="55"/>
                    </a:cubicBezTo>
                    <a:cubicBezTo>
                      <a:pt x="111" y="57"/>
                      <a:pt x="111" y="57"/>
                      <a:pt x="111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5"/>
                      <a:pt x="109" y="55"/>
                      <a:pt x="109" y="55"/>
                    </a:cubicBezTo>
                    <a:cubicBezTo>
                      <a:pt x="108" y="52"/>
                      <a:pt x="108" y="52"/>
                      <a:pt x="108" y="52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5" y="47"/>
                      <a:pt x="105" y="47"/>
                      <a:pt x="105" y="47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3" y="40"/>
                      <a:pt x="103" y="40"/>
                      <a:pt x="103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6" y="41"/>
                      <a:pt x="106" y="41"/>
                      <a:pt x="106" y="41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113" y="37"/>
                      <a:pt x="113" y="37"/>
                      <a:pt x="113" y="37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2" y="25"/>
                      <a:pt x="102" y="25"/>
                      <a:pt x="102" y="25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17"/>
                      <a:pt x="103" y="17"/>
                      <a:pt x="103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0" y="31"/>
                      <a:pt x="50" y="31"/>
                      <a:pt x="50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6" y="37"/>
                      <a:pt x="56" y="37"/>
                      <a:pt x="56" y="37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59" y="64"/>
                      <a:pt x="59" y="64"/>
                      <a:pt x="59" y="64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0" y="77"/>
                      <a:pt x="50" y="77"/>
                      <a:pt x="50" y="77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39" y="98"/>
                      <a:pt x="39" y="98"/>
                      <a:pt x="39" y="98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7" y="106"/>
                      <a:pt x="27" y="106"/>
                      <a:pt x="27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16" y="106"/>
                      <a:pt x="16" y="106"/>
                      <a:pt x="16" y="106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17"/>
                      <a:pt x="12" y="117"/>
                      <a:pt x="12" y="117"/>
                    </a:cubicBezTo>
                    <a:cubicBezTo>
                      <a:pt x="12" y="118"/>
                      <a:pt x="12" y="118"/>
                      <a:pt x="12" y="118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20" y="124"/>
                      <a:pt x="20" y="124"/>
                      <a:pt x="20" y="124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31"/>
                      <a:pt x="20" y="131"/>
                      <a:pt x="20" y="131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33" y="146"/>
                      <a:pt x="33" y="146"/>
                      <a:pt x="33" y="146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49"/>
                      <a:pt x="33" y="149"/>
                      <a:pt x="33" y="149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30" y="153"/>
                      <a:pt x="30" y="153"/>
                      <a:pt x="30" y="153"/>
                    </a:cubicBezTo>
                    <a:cubicBezTo>
                      <a:pt x="29" y="153"/>
                      <a:pt x="29" y="153"/>
                      <a:pt x="29" y="153"/>
                    </a:cubicBezTo>
                    <a:cubicBezTo>
                      <a:pt x="27" y="151"/>
                      <a:pt x="27" y="151"/>
                      <a:pt x="27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3" y="153"/>
                      <a:pt x="23" y="153"/>
                      <a:pt x="23" y="153"/>
                    </a:cubicBezTo>
                    <a:cubicBezTo>
                      <a:pt x="22" y="154"/>
                      <a:pt x="22" y="154"/>
                      <a:pt x="22" y="154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7" y="154"/>
                      <a:pt x="17" y="154"/>
                      <a:pt x="17" y="154"/>
                    </a:cubicBezTo>
                    <a:cubicBezTo>
                      <a:pt x="12" y="153"/>
                      <a:pt x="12" y="153"/>
                      <a:pt x="12" y="153"/>
                    </a:cubicBezTo>
                    <a:cubicBezTo>
                      <a:pt x="10" y="153"/>
                      <a:pt x="10" y="153"/>
                      <a:pt x="10" y="153"/>
                    </a:cubicBezTo>
                    <a:cubicBezTo>
                      <a:pt x="9" y="153"/>
                      <a:pt x="9" y="153"/>
                      <a:pt x="9" y="153"/>
                    </a:cubicBezTo>
                    <a:cubicBezTo>
                      <a:pt x="6" y="153"/>
                      <a:pt x="6" y="153"/>
                      <a:pt x="6" y="153"/>
                    </a:cubicBezTo>
                    <a:cubicBezTo>
                      <a:pt x="7" y="156"/>
                      <a:pt x="7" y="156"/>
                      <a:pt x="7" y="156"/>
                    </a:cubicBezTo>
                    <a:cubicBezTo>
                      <a:pt x="6" y="157"/>
                      <a:pt x="6" y="157"/>
                      <a:pt x="6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2" y="159"/>
                      <a:pt x="2" y="159"/>
                      <a:pt x="2" y="159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4" y="161"/>
                      <a:pt x="4" y="161"/>
                      <a:pt x="4" y="161"/>
                    </a:cubicBezTo>
                    <a:cubicBezTo>
                      <a:pt x="3" y="164"/>
                      <a:pt x="3" y="164"/>
                      <a:pt x="3" y="164"/>
                    </a:cubicBezTo>
                    <a:cubicBezTo>
                      <a:pt x="6" y="166"/>
                      <a:pt x="6" y="166"/>
                      <a:pt x="6" y="166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9" y="174"/>
                      <a:pt x="19" y="174"/>
                      <a:pt x="19" y="174"/>
                    </a:cubicBezTo>
                    <a:cubicBezTo>
                      <a:pt x="20" y="173"/>
                      <a:pt x="20" y="173"/>
                      <a:pt x="20" y="173"/>
                    </a:cubicBezTo>
                    <a:cubicBezTo>
                      <a:pt x="22" y="171"/>
                      <a:pt x="22" y="171"/>
                      <a:pt x="22" y="171"/>
                    </a:cubicBezTo>
                    <a:cubicBezTo>
                      <a:pt x="27" y="171"/>
                      <a:pt x="27" y="171"/>
                      <a:pt x="27" y="171"/>
                    </a:cubicBezTo>
                    <a:cubicBezTo>
                      <a:pt x="27" y="170"/>
                      <a:pt x="27" y="170"/>
                      <a:pt x="27" y="170"/>
                    </a:cubicBezTo>
                    <a:cubicBezTo>
                      <a:pt x="29" y="169"/>
                      <a:pt x="29" y="169"/>
                      <a:pt x="29" y="169"/>
                    </a:cubicBezTo>
                    <a:cubicBezTo>
                      <a:pt x="29" y="170"/>
                      <a:pt x="29" y="170"/>
                      <a:pt x="29" y="170"/>
                    </a:cubicBezTo>
                    <a:cubicBezTo>
                      <a:pt x="27" y="171"/>
                      <a:pt x="27" y="171"/>
                      <a:pt x="27" y="171"/>
                    </a:cubicBezTo>
                    <a:cubicBezTo>
                      <a:pt x="26" y="176"/>
                      <a:pt x="26" y="176"/>
                      <a:pt x="26" y="176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19" y="179"/>
                      <a:pt x="19" y="179"/>
                      <a:pt x="19" y="179"/>
                    </a:cubicBezTo>
                    <a:cubicBezTo>
                      <a:pt x="16" y="180"/>
                      <a:pt x="16" y="180"/>
                      <a:pt x="16" y="180"/>
                    </a:cubicBezTo>
                    <a:cubicBezTo>
                      <a:pt x="15" y="180"/>
                      <a:pt x="15" y="180"/>
                      <a:pt x="15" y="180"/>
                    </a:cubicBezTo>
                    <a:cubicBezTo>
                      <a:pt x="13" y="179"/>
                      <a:pt x="13" y="179"/>
                      <a:pt x="13" y="179"/>
                    </a:cubicBezTo>
                    <a:cubicBezTo>
                      <a:pt x="12" y="179"/>
                      <a:pt x="12" y="179"/>
                      <a:pt x="12" y="179"/>
                    </a:cubicBezTo>
                    <a:cubicBezTo>
                      <a:pt x="12" y="180"/>
                      <a:pt x="12" y="180"/>
                      <a:pt x="12" y="180"/>
                    </a:cubicBezTo>
                    <a:cubicBezTo>
                      <a:pt x="13" y="183"/>
                      <a:pt x="13" y="183"/>
                      <a:pt x="13" y="183"/>
                    </a:cubicBezTo>
                    <a:cubicBezTo>
                      <a:pt x="19" y="189"/>
                      <a:pt x="19" y="189"/>
                      <a:pt x="19" y="189"/>
                    </a:cubicBezTo>
                    <a:cubicBezTo>
                      <a:pt x="25" y="194"/>
                      <a:pt x="25" y="194"/>
                      <a:pt x="25" y="194"/>
                    </a:cubicBezTo>
                    <a:cubicBezTo>
                      <a:pt x="29" y="199"/>
                      <a:pt x="29" y="199"/>
                      <a:pt x="29" y="199"/>
                    </a:cubicBezTo>
                    <a:cubicBezTo>
                      <a:pt x="35" y="202"/>
                      <a:pt x="35" y="202"/>
                      <a:pt x="35" y="202"/>
                    </a:cubicBezTo>
                    <a:cubicBezTo>
                      <a:pt x="37" y="202"/>
                      <a:pt x="37" y="202"/>
                      <a:pt x="37" y="202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3" y="199"/>
                      <a:pt x="43" y="199"/>
                      <a:pt x="43" y="199"/>
                    </a:cubicBezTo>
                    <a:cubicBezTo>
                      <a:pt x="49" y="196"/>
                      <a:pt x="49" y="196"/>
                      <a:pt x="49" y="196"/>
                    </a:cubicBezTo>
                    <a:cubicBezTo>
                      <a:pt x="50" y="194"/>
                      <a:pt x="50" y="194"/>
                      <a:pt x="50" y="194"/>
                    </a:cubicBezTo>
                    <a:cubicBezTo>
                      <a:pt x="50" y="193"/>
                      <a:pt x="50" y="193"/>
                      <a:pt x="50" y="193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48" y="187"/>
                      <a:pt x="48" y="187"/>
                      <a:pt x="48" y="187"/>
                    </a:cubicBezTo>
                    <a:cubicBezTo>
                      <a:pt x="49" y="186"/>
                      <a:pt x="49" y="186"/>
                      <a:pt x="49" y="186"/>
                    </a:cubicBezTo>
                    <a:cubicBezTo>
                      <a:pt x="50" y="186"/>
                      <a:pt x="50" y="186"/>
                      <a:pt x="50" y="186"/>
                    </a:cubicBezTo>
                    <a:cubicBezTo>
                      <a:pt x="49" y="184"/>
                      <a:pt x="49" y="184"/>
                      <a:pt x="49" y="184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52" y="179"/>
                      <a:pt x="52" y="179"/>
                      <a:pt x="52" y="179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8" y="181"/>
                      <a:pt x="58" y="181"/>
                      <a:pt x="58" y="181"/>
                    </a:cubicBezTo>
                    <a:cubicBezTo>
                      <a:pt x="56" y="181"/>
                      <a:pt x="56" y="181"/>
                      <a:pt x="56" y="181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3" y="183"/>
                      <a:pt x="53" y="183"/>
                      <a:pt x="53" y="183"/>
                    </a:cubicBezTo>
                    <a:cubicBezTo>
                      <a:pt x="55" y="184"/>
                      <a:pt x="55" y="184"/>
                      <a:pt x="55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5" y="187"/>
                      <a:pt x="55" y="187"/>
                      <a:pt x="55" y="187"/>
                    </a:cubicBezTo>
                    <a:cubicBezTo>
                      <a:pt x="56" y="189"/>
                      <a:pt x="56" y="189"/>
                      <a:pt x="56" y="189"/>
                    </a:cubicBezTo>
                    <a:cubicBezTo>
                      <a:pt x="59" y="189"/>
                      <a:pt x="59" y="189"/>
                      <a:pt x="59" y="189"/>
                    </a:cubicBezTo>
                    <a:cubicBezTo>
                      <a:pt x="56" y="190"/>
                      <a:pt x="56" y="190"/>
                      <a:pt x="56" y="190"/>
                    </a:cubicBezTo>
                    <a:cubicBezTo>
                      <a:pt x="56" y="193"/>
                      <a:pt x="56" y="193"/>
                      <a:pt x="56" y="193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8" y="196"/>
                      <a:pt x="58" y="196"/>
                      <a:pt x="58" y="196"/>
                    </a:cubicBezTo>
                    <a:cubicBezTo>
                      <a:pt x="58" y="197"/>
                      <a:pt x="58" y="197"/>
                      <a:pt x="58" y="197"/>
                    </a:cubicBezTo>
                    <a:cubicBezTo>
                      <a:pt x="59" y="196"/>
                      <a:pt x="59" y="196"/>
                      <a:pt x="59" y="196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60" y="200"/>
                      <a:pt x="60" y="200"/>
                      <a:pt x="60" y="200"/>
                    </a:cubicBezTo>
                    <a:cubicBezTo>
                      <a:pt x="60" y="203"/>
                      <a:pt x="60" y="203"/>
                      <a:pt x="60" y="203"/>
                    </a:cubicBezTo>
                    <a:cubicBezTo>
                      <a:pt x="60" y="204"/>
                      <a:pt x="60" y="204"/>
                      <a:pt x="60" y="204"/>
                    </a:cubicBezTo>
                    <a:cubicBezTo>
                      <a:pt x="59" y="210"/>
                      <a:pt x="59" y="210"/>
                      <a:pt x="59" y="210"/>
                    </a:cubicBezTo>
                    <a:cubicBezTo>
                      <a:pt x="59" y="216"/>
                      <a:pt x="59" y="216"/>
                      <a:pt x="59" y="216"/>
                    </a:cubicBezTo>
                    <a:cubicBezTo>
                      <a:pt x="60" y="217"/>
                      <a:pt x="60" y="217"/>
                      <a:pt x="60" y="217"/>
                    </a:cubicBezTo>
                    <a:cubicBezTo>
                      <a:pt x="60" y="219"/>
                      <a:pt x="60" y="219"/>
                      <a:pt x="60" y="219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62" y="220"/>
                      <a:pt x="62" y="220"/>
                      <a:pt x="62" y="220"/>
                    </a:cubicBezTo>
                    <a:cubicBezTo>
                      <a:pt x="65" y="222"/>
                      <a:pt x="65" y="222"/>
                      <a:pt x="65" y="222"/>
                    </a:cubicBezTo>
                    <a:cubicBezTo>
                      <a:pt x="62" y="222"/>
                      <a:pt x="62" y="222"/>
                      <a:pt x="62" y="222"/>
                    </a:cubicBezTo>
                    <a:cubicBezTo>
                      <a:pt x="62" y="226"/>
                      <a:pt x="62" y="226"/>
                      <a:pt x="62" y="226"/>
                    </a:cubicBezTo>
                    <a:cubicBezTo>
                      <a:pt x="63" y="223"/>
                      <a:pt x="63" y="223"/>
                      <a:pt x="63" y="223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7"/>
                      <a:pt x="63" y="227"/>
                      <a:pt x="63" y="227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3" y="230"/>
                      <a:pt x="63" y="230"/>
                      <a:pt x="63" y="230"/>
                    </a:cubicBezTo>
                    <a:cubicBezTo>
                      <a:pt x="65" y="233"/>
                      <a:pt x="65" y="233"/>
                      <a:pt x="65" y="233"/>
                    </a:cubicBezTo>
                    <a:cubicBezTo>
                      <a:pt x="63" y="232"/>
                      <a:pt x="63" y="232"/>
                      <a:pt x="63" y="232"/>
                    </a:cubicBezTo>
                    <a:cubicBezTo>
                      <a:pt x="63" y="233"/>
                      <a:pt x="63" y="233"/>
                      <a:pt x="63" y="233"/>
                    </a:cubicBezTo>
                    <a:cubicBezTo>
                      <a:pt x="65" y="236"/>
                      <a:pt x="65" y="236"/>
                      <a:pt x="65" y="236"/>
                    </a:cubicBezTo>
                    <a:cubicBezTo>
                      <a:pt x="65" y="237"/>
                      <a:pt x="65" y="237"/>
                      <a:pt x="65" y="237"/>
                    </a:cubicBezTo>
                    <a:cubicBezTo>
                      <a:pt x="66" y="240"/>
                      <a:pt x="66" y="240"/>
                      <a:pt x="66" y="240"/>
                    </a:cubicBezTo>
                    <a:cubicBezTo>
                      <a:pt x="68" y="246"/>
                      <a:pt x="68" y="246"/>
                      <a:pt x="68" y="246"/>
                    </a:cubicBezTo>
                    <a:cubicBezTo>
                      <a:pt x="69" y="253"/>
                      <a:pt x="69" y="253"/>
                      <a:pt x="69" y="253"/>
                    </a:cubicBezTo>
                    <a:cubicBezTo>
                      <a:pt x="70" y="260"/>
                      <a:pt x="70" y="260"/>
                      <a:pt x="70" y="260"/>
                    </a:cubicBezTo>
                    <a:cubicBezTo>
                      <a:pt x="73" y="265"/>
                      <a:pt x="73" y="265"/>
                      <a:pt x="73" y="265"/>
                    </a:cubicBezTo>
                    <a:cubicBezTo>
                      <a:pt x="75" y="269"/>
                      <a:pt x="75" y="269"/>
                      <a:pt x="75" y="269"/>
                    </a:cubicBezTo>
                    <a:cubicBezTo>
                      <a:pt x="76" y="270"/>
                      <a:pt x="76" y="270"/>
                      <a:pt x="76" y="270"/>
                    </a:cubicBezTo>
                    <a:cubicBezTo>
                      <a:pt x="78" y="272"/>
                      <a:pt x="78" y="272"/>
                      <a:pt x="78" y="272"/>
                    </a:cubicBezTo>
                    <a:cubicBezTo>
                      <a:pt x="78" y="273"/>
                      <a:pt x="78" y="273"/>
                      <a:pt x="78" y="273"/>
                    </a:cubicBezTo>
                    <a:cubicBezTo>
                      <a:pt x="79" y="275"/>
                      <a:pt x="79" y="275"/>
                      <a:pt x="79" y="275"/>
                    </a:cubicBezTo>
                    <a:cubicBezTo>
                      <a:pt x="78" y="275"/>
                      <a:pt x="78" y="275"/>
                      <a:pt x="78" y="27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80" y="279"/>
                      <a:pt x="80" y="279"/>
                      <a:pt x="80" y="279"/>
                    </a:cubicBezTo>
                    <a:cubicBezTo>
                      <a:pt x="82" y="280"/>
                      <a:pt x="82" y="280"/>
                      <a:pt x="82" y="280"/>
                    </a:cubicBezTo>
                    <a:cubicBezTo>
                      <a:pt x="82" y="282"/>
                      <a:pt x="82" y="282"/>
                      <a:pt x="82" y="282"/>
                    </a:cubicBezTo>
                    <a:cubicBezTo>
                      <a:pt x="82" y="283"/>
                      <a:pt x="82" y="283"/>
                      <a:pt x="82" y="283"/>
                    </a:cubicBezTo>
                    <a:cubicBezTo>
                      <a:pt x="85" y="285"/>
                      <a:pt x="85" y="285"/>
                      <a:pt x="85" y="285"/>
                    </a:cubicBezTo>
                    <a:cubicBezTo>
                      <a:pt x="85" y="288"/>
                      <a:pt x="85" y="288"/>
                      <a:pt x="85" y="288"/>
                    </a:cubicBezTo>
                    <a:cubicBezTo>
                      <a:pt x="86" y="289"/>
                      <a:pt x="86" y="289"/>
                      <a:pt x="86" y="289"/>
                    </a:cubicBezTo>
                    <a:cubicBezTo>
                      <a:pt x="88" y="290"/>
                      <a:pt x="88" y="290"/>
                      <a:pt x="88" y="290"/>
                    </a:cubicBezTo>
                    <a:cubicBezTo>
                      <a:pt x="86" y="290"/>
                      <a:pt x="86" y="290"/>
                      <a:pt x="86" y="290"/>
                    </a:cubicBezTo>
                    <a:cubicBezTo>
                      <a:pt x="88" y="293"/>
                      <a:pt x="88" y="293"/>
                      <a:pt x="88" y="293"/>
                    </a:cubicBezTo>
                    <a:cubicBezTo>
                      <a:pt x="89" y="298"/>
                      <a:pt x="89" y="298"/>
                      <a:pt x="89" y="298"/>
                    </a:cubicBezTo>
                    <a:cubicBezTo>
                      <a:pt x="91" y="303"/>
                      <a:pt x="91" y="303"/>
                      <a:pt x="91" y="303"/>
                    </a:cubicBezTo>
                    <a:cubicBezTo>
                      <a:pt x="93" y="313"/>
                      <a:pt x="93" y="313"/>
                      <a:pt x="93" y="313"/>
                    </a:cubicBezTo>
                    <a:cubicBezTo>
                      <a:pt x="99" y="322"/>
                      <a:pt x="99" y="322"/>
                      <a:pt x="99" y="322"/>
                    </a:cubicBezTo>
                    <a:cubicBezTo>
                      <a:pt x="106" y="333"/>
                      <a:pt x="106" y="333"/>
                      <a:pt x="106" y="333"/>
                    </a:cubicBezTo>
                    <a:cubicBezTo>
                      <a:pt x="109" y="342"/>
                      <a:pt x="109" y="342"/>
                      <a:pt x="109" y="342"/>
                    </a:cubicBezTo>
                    <a:cubicBezTo>
                      <a:pt x="111" y="345"/>
                      <a:pt x="111" y="345"/>
                      <a:pt x="111" y="345"/>
                    </a:cubicBezTo>
                    <a:cubicBezTo>
                      <a:pt x="111" y="346"/>
                      <a:pt x="111" y="346"/>
                      <a:pt x="111" y="346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12" y="346"/>
                      <a:pt x="112" y="346"/>
                      <a:pt x="112" y="346"/>
                    </a:cubicBezTo>
                    <a:cubicBezTo>
                      <a:pt x="112" y="349"/>
                      <a:pt x="112" y="349"/>
                      <a:pt x="112" y="349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5" y="355"/>
                      <a:pt x="115" y="355"/>
                      <a:pt x="115" y="355"/>
                    </a:cubicBezTo>
                    <a:cubicBezTo>
                      <a:pt x="113" y="354"/>
                      <a:pt x="113" y="354"/>
                      <a:pt x="113" y="354"/>
                    </a:cubicBezTo>
                    <a:cubicBezTo>
                      <a:pt x="113" y="352"/>
                      <a:pt x="113" y="352"/>
                      <a:pt x="113" y="352"/>
                    </a:cubicBezTo>
                    <a:cubicBezTo>
                      <a:pt x="113" y="351"/>
                      <a:pt x="113" y="351"/>
                      <a:pt x="113" y="351"/>
                    </a:cubicBezTo>
                    <a:cubicBezTo>
                      <a:pt x="112" y="352"/>
                      <a:pt x="112" y="352"/>
                      <a:pt x="112" y="352"/>
                    </a:cubicBezTo>
                    <a:cubicBezTo>
                      <a:pt x="112" y="354"/>
                      <a:pt x="112" y="354"/>
                      <a:pt x="112" y="354"/>
                    </a:cubicBezTo>
                    <a:cubicBezTo>
                      <a:pt x="113" y="356"/>
                      <a:pt x="113" y="356"/>
                      <a:pt x="113" y="356"/>
                    </a:cubicBezTo>
                    <a:cubicBezTo>
                      <a:pt x="115" y="361"/>
                      <a:pt x="115" y="361"/>
                      <a:pt x="115" y="361"/>
                    </a:cubicBezTo>
                    <a:cubicBezTo>
                      <a:pt x="115" y="362"/>
                      <a:pt x="115" y="362"/>
                      <a:pt x="115" y="362"/>
                    </a:cubicBezTo>
                    <a:cubicBezTo>
                      <a:pt x="116" y="362"/>
                      <a:pt x="116" y="362"/>
                      <a:pt x="116" y="362"/>
                    </a:cubicBezTo>
                    <a:cubicBezTo>
                      <a:pt x="116" y="364"/>
                      <a:pt x="116" y="364"/>
                      <a:pt x="116" y="364"/>
                    </a:cubicBezTo>
                    <a:cubicBezTo>
                      <a:pt x="119" y="366"/>
                      <a:pt x="119" y="366"/>
                      <a:pt x="119" y="366"/>
                    </a:cubicBezTo>
                    <a:cubicBezTo>
                      <a:pt x="123" y="372"/>
                      <a:pt x="123" y="372"/>
                      <a:pt x="123" y="372"/>
                    </a:cubicBezTo>
                    <a:cubicBezTo>
                      <a:pt x="126" y="374"/>
                      <a:pt x="126" y="374"/>
                      <a:pt x="126" y="374"/>
                    </a:cubicBezTo>
                    <a:cubicBezTo>
                      <a:pt x="129" y="374"/>
                      <a:pt x="129" y="374"/>
                      <a:pt x="129" y="374"/>
                    </a:cubicBezTo>
                    <a:cubicBezTo>
                      <a:pt x="132" y="372"/>
                      <a:pt x="132" y="372"/>
                      <a:pt x="132" y="372"/>
                    </a:cubicBezTo>
                    <a:cubicBezTo>
                      <a:pt x="135" y="369"/>
                      <a:pt x="135" y="369"/>
                      <a:pt x="135" y="369"/>
                    </a:cubicBezTo>
                    <a:cubicBezTo>
                      <a:pt x="135" y="366"/>
                      <a:pt x="135" y="366"/>
                      <a:pt x="135" y="366"/>
                    </a:cubicBezTo>
                    <a:cubicBezTo>
                      <a:pt x="136" y="365"/>
                      <a:pt x="136" y="365"/>
                      <a:pt x="136" y="365"/>
                    </a:cubicBezTo>
                    <a:cubicBezTo>
                      <a:pt x="136" y="362"/>
                      <a:pt x="136" y="362"/>
                      <a:pt x="136" y="362"/>
                    </a:cubicBezTo>
                    <a:cubicBezTo>
                      <a:pt x="139" y="361"/>
                      <a:pt x="139" y="361"/>
                      <a:pt x="139" y="361"/>
                    </a:cubicBezTo>
                    <a:cubicBezTo>
                      <a:pt x="145" y="358"/>
                      <a:pt x="145" y="358"/>
                      <a:pt x="145" y="358"/>
                    </a:cubicBezTo>
                    <a:cubicBezTo>
                      <a:pt x="146" y="358"/>
                      <a:pt x="146" y="358"/>
                      <a:pt x="146" y="358"/>
                    </a:cubicBezTo>
                    <a:cubicBezTo>
                      <a:pt x="144" y="356"/>
                      <a:pt x="144" y="356"/>
                      <a:pt x="144" y="356"/>
                    </a:cubicBezTo>
                    <a:cubicBezTo>
                      <a:pt x="144" y="354"/>
                      <a:pt x="144" y="354"/>
                      <a:pt x="144" y="354"/>
                    </a:cubicBez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8" y="349"/>
                      <a:pt x="148" y="349"/>
                      <a:pt x="148" y="349"/>
                    </a:cubicBezTo>
                    <a:cubicBezTo>
                      <a:pt x="148" y="346"/>
                      <a:pt x="148" y="346"/>
                      <a:pt x="148" y="346"/>
                    </a:cubicBezTo>
                    <a:cubicBezTo>
                      <a:pt x="148" y="345"/>
                      <a:pt x="148" y="345"/>
                      <a:pt x="148" y="345"/>
                    </a:cubicBezTo>
                    <a:cubicBezTo>
                      <a:pt x="149" y="343"/>
                      <a:pt x="149" y="343"/>
                      <a:pt x="149" y="343"/>
                    </a:cubicBezTo>
                    <a:cubicBezTo>
                      <a:pt x="152" y="343"/>
                      <a:pt x="152" y="343"/>
                      <a:pt x="152" y="343"/>
                    </a:cubicBezTo>
                    <a:cubicBezTo>
                      <a:pt x="155" y="343"/>
                      <a:pt x="155" y="343"/>
                      <a:pt x="155" y="343"/>
                    </a:cubicBezTo>
                    <a:cubicBezTo>
                      <a:pt x="154" y="335"/>
                      <a:pt x="154" y="335"/>
                      <a:pt x="154" y="335"/>
                    </a:cubicBezTo>
                    <a:cubicBezTo>
                      <a:pt x="154" y="332"/>
                      <a:pt x="154" y="332"/>
                      <a:pt x="154" y="332"/>
                    </a:cubicBezTo>
                    <a:cubicBezTo>
                      <a:pt x="152" y="329"/>
                      <a:pt x="152" y="329"/>
                      <a:pt x="152" y="329"/>
                    </a:cubicBezTo>
                    <a:cubicBezTo>
                      <a:pt x="152" y="328"/>
                      <a:pt x="152" y="328"/>
                      <a:pt x="152" y="328"/>
                    </a:cubicBezTo>
                    <a:cubicBezTo>
                      <a:pt x="154" y="326"/>
                      <a:pt x="154" y="326"/>
                      <a:pt x="154" y="326"/>
                    </a:cubicBezTo>
                    <a:cubicBezTo>
                      <a:pt x="154" y="321"/>
                      <a:pt x="154" y="321"/>
                      <a:pt x="154" y="321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58" y="311"/>
                      <a:pt x="158" y="311"/>
                      <a:pt x="158" y="311"/>
                    </a:cubicBezTo>
                    <a:cubicBezTo>
                      <a:pt x="158" y="306"/>
                      <a:pt x="158" y="306"/>
                      <a:pt x="158" y="306"/>
                    </a:cubicBezTo>
                    <a:cubicBezTo>
                      <a:pt x="158" y="302"/>
                      <a:pt x="158" y="302"/>
                      <a:pt x="158" y="302"/>
                    </a:cubicBezTo>
                    <a:cubicBezTo>
                      <a:pt x="156" y="300"/>
                      <a:pt x="156" y="300"/>
                      <a:pt x="156" y="300"/>
                    </a:cubicBezTo>
                    <a:cubicBezTo>
                      <a:pt x="155" y="299"/>
                      <a:pt x="155" y="299"/>
                      <a:pt x="155" y="299"/>
                    </a:cubicBezTo>
                    <a:cubicBezTo>
                      <a:pt x="154" y="298"/>
                      <a:pt x="154" y="298"/>
                      <a:pt x="154" y="298"/>
                    </a:cubicBezTo>
                    <a:cubicBezTo>
                      <a:pt x="155" y="298"/>
                      <a:pt x="155" y="298"/>
                      <a:pt x="155" y="298"/>
                    </a:cubicBezTo>
                    <a:cubicBezTo>
                      <a:pt x="156" y="300"/>
                      <a:pt x="156" y="300"/>
                      <a:pt x="156" y="300"/>
                    </a:cubicBezTo>
                    <a:cubicBezTo>
                      <a:pt x="155" y="293"/>
                      <a:pt x="155" y="293"/>
                      <a:pt x="155" y="293"/>
                    </a:cubicBezTo>
                    <a:cubicBezTo>
                      <a:pt x="155" y="288"/>
                      <a:pt x="155" y="288"/>
                      <a:pt x="155" y="288"/>
                    </a:cubicBezTo>
                    <a:cubicBezTo>
                      <a:pt x="154" y="283"/>
                      <a:pt x="154" y="283"/>
                      <a:pt x="154" y="283"/>
                    </a:cubicBezTo>
                    <a:cubicBezTo>
                      <a:pt x="152" y="280"/>
                      <a:pt x="152" y="280"/>
                      <a:pt x="152" y="280"/>
                    </a:cubicBezTo>
                    <a:cubicBezTo>
                      <a:pt x="152" y="278"/>
                      <a:pt x="152" y="278"/>
                      <a:pt x="152" y="278"/>
                    </a:cubicBezTo>
                    <a:cubicBezTo>
                      <a:pt x="154" y="275"/>
                      <a:pt x="154" y="275"/>
                      <a:pt x="154" y="275"/>
                    </a:cubicBezTo>
                    <a:cubicBezTo>
                      <a:pt x="155" y="270"/>
                      <a:pt x="155" y="270"/>
                      <a:pt x="155" y="270"/>
                    </a:cubicBezTo>
                    <a:cubicBezTo>
                      <a:pt x="159" y="268"/>
                      <a:pt x="159" y="268"/>
                      <a:pt x="159" y="268"/>
                    </a:cubicBezTo>
                    <a:cubicBezTo>
                      <a:pt x="161" y="268"/>
                      <a:pt x="161" y="268"/>
                      <a:pt x="161" y="268"/>
                    </a:cubicBezTo>
                    <a:cubicBezTo>
                      <a:pt x="161" y="266"/>
                      <a:pt x="161" y="266"/>
                      <a:pt x="161" y="266"/>
                    </a:cubicBezTo>
                    <a:cubicBezTo>
                      <a:pt x="162" y="268"/>
                      <a:pt x="162" y="268"/>
                      <a:pt x="162" y="268"/>
                    </a:cubicBezTo>
                    <a:cubicBezTo>
                      <a:pt x="164" y="269"/>
                      <a:pt x="164" y="269"/>
                      <a:pt x="164" y="269"/>
                    </a:cubicBezTo>
                    <a:cubicBezTo>
                      <a:pt x="165" y="263"/>
                      <a:pt x="165" y="263"/>
                      <a:pt x="165" y="263"/>
                    </a:cubicBezTo>
                    <a:cubicBezTo>
                      <a:pt x="165" y="262"/>
                      <a:pt x="165" y="262"/>
                      <a:pt x="165" y="262"/>
                    </a:cubicBezTo>
                    <a:cubicBezTo>
                      <a:pt x="166" y="262"/>
                      <a:pt x="166" y="262"/>
                      <a:pt x="166" y="262"/>
                    </a:cubicBezTo>
                    <a:cubicBezTo>
                      <a:pt x="174" y="260"/>
                      <a:pt x="174" y="260"/>
                      <a:pt x="174" y="260"/>
                    </a:cubicBezTo>
                    <a:cubicBezTo>
                      <a:pt x="177" y="260"/>
                      <a:pt x="177" y="260"/>
                      <a:pt x="177" y="260"/>
                    </a:cubicBezTo>
                    <a:cubicBezTo>
                      <a:pt x="178" y="257"/>
                      <a:pt x="178" y="257"/>
                      <a:pt x="178" y="257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8" y="255"/>
                      <a:pt x="178" y="255"/>
                      <a:pt x="178" y="255"/>
                    </a:cubicBezTo>
                    <a:cubicBezTo>
                      <a:pt x="177" y="253"/>
                      <a:pt x="177" y="253"/>
                      <a:pt x="177" y="253"/>
                    </a:cubicBezTo>
                    <a:cubicBezTo>
                      <a:pt x="179" y="249"/>
                      <a:pt x="179" y="249"/>
                      <a:pt x="179" y="249"/>
                    </a:cubicBezTo>
                    <a:cubicBezTo>
                      <a:pt x="184" y="246"/>
                      <a:pt x="184" y="246"/>
                      <a:pt x="184" y="246"/>
                    </a:cubicBezTo>
                    <a:cubicBezTo>
                      <a:pt x="187" y="245"/>
                      <a:pt x="187" y="245"/>
                      <a:pt x="187" y="245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89" y="242"/>
                      <a:pt x="189" y="242"/>
                      <a:pt x="189" y="242"/>
                    </a:cubicBezTo>
                    <a:cubicBezTo>
                      <a:pt x="191" y="240"/>
                      <a:pt x="191" y="240"/>
                      <a:pt x="191" y="240"/>
                    </a:cubicBezTo>
                    <a:cubicBezTo>
                      <a:pt x="191" y="237"/>
                      <a:pt x="191" y="237"/>
                      <a:pt x="191" y="237"/>
                    </a:cubicBezTo>
                    <a:cubicBezTo>
                      <a:pt x="194" y="237"/>
                      <a:pt x="194" y="237"/>
                      <a:pt x="194" y="237"/>
                    </a:cubicBezTo>
                    <a:cubicBezTo>
                      <a:pt x="198" y="233"/>
                      <a:pt x="198" y="233"/>
                      <a:pt x="198" y="233"/>
                    </a:cubicBezTo>
                    <a:cubicBezTo>
                      <a:pt x="201" y="229"/>
                      <a:pt x="201" y="229"/>
                      <a:pt x="201" y="229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205" y="220"/>
                      <a:pt x="205" y="220"/>
                      <a:pt x="205" y="220"/>
                    </a:cubicBezTo>
                    <a:cubicBezTo>
                      <a:pt x="208" y="219"/>
                      <a:pt x="208" y="219"/>
                      <a:pt x="208" y="219"/>
                    </a:cubicBezTo>
                    <a:cubicBezTo>
                      <a:pt x="209" y="216"/>
                      <a:pt x="209" y="216"/>
                      <a:pt x="209" y="216"/>
                    </a:cubicBezTo>
                    <a:cubicBezTo>
                      <a:pt x="208" y="217"/>
                      <a:pt x="208" y="217"/>
                      <a:pt x="208" y="217"/>
                    </a:cubicBezTo>
                    <a:cubicBezTo>
                      <a:pt x="207" y="219"/>
                      <a:pt x="207" y="219"/>
                      <a:pt x="207" y="219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9" y="213"/>
                      <a:pt x="209" y="213"/>
                      <a:pt x="209" y="213"/>
                    </a:cubicBezTo>
                    <a:cubicBezTo>
                      <a:pt x="211" y="213"/>
                      <a:pt x="211" y="213"/>
                      <a:pt x="211" y="213"/>
                    </a:cubicBezTo>
                    <a:cubicBezTo>
                      <a:pt x="211" y="214"/>
                      <a:pt x="211" y="214"/>
                      <a:pt x="211" y="214"/>
                    </a:cubicBezTo>
                    <a:cubicBezTo>
                      <a:pt x="211" y="216"/>
                      <a:pt x="211" y="216"/>
                      <a:pt x="211" y="216"/>
                    </a:cubicBezTo>
                    <a:cubicBezTo>
                      <a:pt x="217" y="214"/>
                      <a:pt x="217" y="214"/>
                      <a:pt x="217" y="214"/>
                    </a:cubicBezTo>
                    <a:cubicBezTo>
                      <a:pt x="221" y="212"/>
                      <a:pt x="221" y="212"/>
                      <a:pt x="221" y="212"/>
                    </a:cubicBezTo>
                    <a:cubicBezTo>
                      <a:pt x="220" y="212"/>
                      <a:pt x="220" y="212"/>
                      <a:pt x="220" y="212"/>
                    </a:cubicBezTo>
                    <a:cubicBezTo>
                      <a:pt x="221" y="210"/>
                      <a:pt x="221" y="210"/>
                      <a:pt x="221" y="210"/>
                    </a:cubicBezTo>
                    <a:cubicBezTo>
                      <a:pt x="224" y="207"/>
                      <a:pt x="224" y="207"/>
                      <a:pt x="224" y="207"/>
                    </a:cubicBezTo>
                    <a:cubicBezTo>
                      <a:pt x="225" y="206"/>
                      <a:pt x="225" y="206"/>
                      <a:pt x="225" y="206"/>
                    </a:cubicBezTo>
                    <a:cubicBezTo>
                      <a:pt x="225" y="204"/>
                      <a:pt x="225" y="204"/>
                      <a:pt x="225" y="204"/>
                    </a:cubicBezTo>
                    <a:cubicBezTo>
                      <a:pt x="227" y="203"/>
                      <a:pt x="227" y="203"/>
                      <a:pt x="227" y="203"/>
                    </a:cubicBezTo>
                    <a:cubicBezTo>
                      <a:pt x="225" y="199"/>
                      <a:pt x="225" y="199"/>
                      <a:pt x="225" y="199"/>
                    </a:cubicBezTo>
                    <a:cubicBezTo>
                      <a:pt x="225" y="194"/>
                      <a:pt x="225" y="194"/>
                      <a:pt x="225" y="194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30" y="190"/>
                      <a:pt x="230" y="190"/>
                      <a:pt x="230" y="190"/>
                    </a:cubicBezTo>
                    <a:cubicBezTo>
                      <a:pt x="235" y="189"/>
                      <a:pt x="235" y="189"/>
                      <a:pt x="235" y="189"/>
                    </a:cubicBezTo>
                    <a:cubicBezTo>
                      <a:pt x="238" y="184"/>
                      <a:pt x="238" y="184"/>
                      <a:pt x="238" y="184"/>
                    </a:cubicBezTo>
                    <a:cubicBezTo>
                      <a:pt x="238" y="183"/>
                      <a:pt x="238" y="183"/>
                      <a:pt x="238" y="183"/>
                    </a:cubicBezTo>
                    <a:cubicBezTo>
                      <a:pt x="240" y="184"/>
                      <a:pt x="240" y="184"/>
                      <a:pt x="240" y="184"/>
                    </a:cubicBezTo>
                    <a:cubicBezTo>
                      <a:pt x="240" y="187"/>
                      <a:pt x="240" y="187"/>
                      <a:pt x="240" y="187"/>
                    </a:cubicBezTo>
                    <a:cubicBezTo>
                      <a:pt x="241" y="190"/>
                      <a:pt x="241" y="190"/>
                      <a:pt x="241" y="190"/>
                    </a:cubicBezTo>
                    <a:cubicBezTo>
                      <a:pt x="241" y="189"/>
                      <a:pt x="241" y="189"/>
                      <a:pt x="241" y="189"/>
                    </a:cubicBezTo>
                    <a:cubicBezTo>
                      <a:pt x="242" y="189"/>
                      <a:pt x="242" y="189"/>
                      <a:pt x="242" y="189"/>
                    </a:cubicBezTo>
                    <a:cubicBezTo>
                      <a:pt x="242" y="187"/>
                      <a:pt x="242" y="187"/>
                      <a:pt x="242" y="187"/>
                    </a:cubicBezTo>
                    <a:cubicBezTo>
                      <a:pt x="242" y="186"/>
                      <a:pt x="242" y="186"/>
                      <a:pt x="242" y="186"/>
                    </a:cubicBezTo>
                    <a:cubicBezTo>
                      <a:pt x="244" y="189"/>
                      <a:pt x="244" y="189"/>
                      <a:pt x="244" y="189"/>
                    </a:cubicBezTo>
                    <a:cubicBezTo>
                      <a:pt x="244" y="186"/>
                      <a:pt x="244" y="186"/>
                      <a:pt x="244" y="186"/>
                    </a:cubicBezTo>
                    <a:cubicBezTo>
                      <a:pt x="244" y="184"/>
                      <a:pt x="244" y="184"/>
                      <a:pt x="244" y="184"/>
                    </a:cubicBezTo>
                    <a:cubicBezTo>
                      <a:pt x="244" y="183"/>
                      <a:pt x="244" y="183"/>
                      <a:pt x="244" y="183"/>
                    </a:cubicBezTo>
                    <a:cubicBezTo>
                      <a:pt x="245" y="181"/>
                      <a:pt x="245" y="181"/>
                      <a:pt x="245" y="181"/>
                    </a:cubicBezTo>
                    <a:cubicBezTo>
                      <a:pt x="244" y="184"/>
                      <a:pt x="244" y="184"/>
                      <a:pt x="244" y="184"/>
                    </a:cubicBezTo>
                    <a:cubicBezTo>
                      <a:pt x="245" y="183"/>
                      <a:pt x="245" y="183"/>
                      <a:pt x="245" y="183"/>
                    </a:cubicBezTo>
                    <a:cubicBezTo>
                      <a:pt x="245" y="186"/>
                      <a:pt x="245" y="186"/>
                      <a:pt x="245" y="186"/>
                    </a:cubicBezTo>
                    <a:cubicBezTo>
                      <a:pt x="245" y="189"/>
                      <a:pt x="245" y="189"/>
                      <a:pt x="245" y="189"/>
                    </a:cubicBezTo>
                    <a:cubicBezTo>
                      <a:pt x="247" y="189"/>
                      <a:pt x="247" y="189"/>
                      <a:pt x="247" y="189"/>
                    </a:cubicBezTo>
                    <a:cubicBezTo>
                      <a:pt x="248" y="187"/>
                      <a:pt x="248" y="187"/>
                      <a:pt x="248" y="187"/>
                    </a:cubicBezTo>
                    <a:cubicBezTo>
                      <a:pt x="248" y="189"/>
                      <a:pt x="248" y="189"/>
                      <a:pt x="248" y="189"/>
                    </a:cubicBezTo>
                    <a:cubicBezTo>
                      <a:pt x="250" y="189"/>
                      <a:pt x="250" y="189"/>
                      <a:pt x="250" y="189"/>
                    </a:cubicBezTo>
                    <a:cubicBezTo>
                      <a:pt x="250" y="187"/>
                      <a:pt x="250" y="187"/>
                      <a:pt x="250" y="187"/>
                    </a:cubicBezTo>
                    <a:cubicBezTo>
                      <a:pt x="248" y="184"/>
                      <a:pt x="248" y="184"/>
                      <a:pt x="248" y="184"/>
                    </a:cubicBezTo>
                    <a:cubicBezTo>
                      <a:pt x="250" y="186"/>
                      <a:pt x="250" y="186"/>
                      <a:pt x="250" y="186"/>
                    </a:cubicBezTo>
                    <a:cubicBezTo>
                      <a:pt x="250" y="183"/>
                      <a:pt x="250" y="183"/>
                      <a:pt x="250" y="183"/>
                    </a:cubicBezTo>
                    <a:cubicBezTo>
                      <a:pt x="250" y="181"/>
                      <a:pt x="250" y="181"/>
                      <a:pt x="250" y="181"/>
                    </a:cubicBezTo>
                    <a:cubicBezTo>
                      <a:pt x="248" y="179"/>
                      <a:pt x="248" y="179"/>
                      <a:pt x="248" y="179"/>
                    </a:cubicBezTo>
                    <a:cubicBezTo>
                      <a:pt x="247" y="174"/>
                      <a:pt x="247" y="174"/>
                      <a:pt x="247" y="174"/>
                    </a:cubicBezTo>
                    <a:cubicBezTo>
                      <a:pt x="247" y="170"/>
                      <a:pt x="247" y="170"/>
                      <a:pt x="247" y="170"/>
                    </a:cubicBezTo>
                    <a:cubicBezTo>
                      <a:pt x="247" y="169"/>
                      <a:pt x="247" y="169"/>
                      <a:pt x="247" y="169"/>
                    </a:cubicBezTo>
                    <a:cubicBezTo>
                      <a:pt x="245" y="167"/>
                      <a:pt x="245" y="167"/>
                      <a:pt x="245" y="167"/>
                    </a:cubicBezTo>
                    <a:cubicBezTo>
                      <a:pt x="244" y="167"/>
                      <a:pt x="244" y="167"/>
                      <a:pt x="244" y="167"/>
                    </a:cubicBezTo>
                    <a:cubicBezTo>
                      <a:pt x="244" y="163"/>
                      <a:pt x="244" y="163"/>
                      <a:pt x="244" y="163"/>
                    </a:cubicBezTo>
                    <a:cubicBezTo>
                      <a:pt x="241" y="161"/>
                      <a:pt x="241" y="161"/>
                      <a:pt x="241" y="161"/>
                    </a:cubicBezTo>
                    <a:cubicBezTo>
                      <a:pt x="241" y="160"/>
                      <a:pt x="241" y="160"/>
                      <a:pt x="241" y="160"/>
                    </a:cubicBezTo>
                    <a:cubicBezTo>
                      <a:pt x="241" y="159"/>
                      <a:pt x="241" y="159"/>
                      <a:pt x="241" y="159"/>
                    </a:cubicBezTo>
                    <a:cubicBezTo>
                      <a:pt x="242" y="157"/>
                      <a:pt x="242" y="157"/>
                      <a:pt x="242" y="157"/>
                    </a:cubicBezTo>
                    <a:cubicBezTo>
                      <a:pt x="242" y="156"/>
                      <a:pt x="242" y="156"/>
                      <a:pt x="242" y="156"/>
                    </a:cubicBezTo>
                    <a:cubicBezTo>
                      <a:pt x="241" y="153"/>
                      <a:pt x="241" y="153"/>
                      <a:pt x="241" y="153"/>
                    </a:cubicBezTo>
                    <a:cubicBezTo>
                      <a:pt x="238" y="151"/>
                      <a:pt x="238" y="151"/>
                      <a:pt x="238" y="151"/>
                    </a:cubicBezTo>
                    <a:cubicBezTo>
                      <a:pt x="234" y="150"/>
                      <a:pt x="234" y="150"/>
                      <a:pt x="234" y="150"/>
                    </a:cubicBezTo>
                    <a:cubicBezTo>
                      <a:pt x="232" y="149"/>
                      <a:pt x="232" y="149"/>
                      <a:pt x="232" y="149"/>
                    </a:cubicBezTo>
                    <a:cubicBezTo>
                      <a:pt x="232" y="147"/>
                      <a:pt x="232" y="147"/>
                      <a:pt x="232" y="147"/>
                    </a:cubicBezTo>
                    <a:cubicBezTo>
                      <a:pt x="234" y="144"/>
                      <a:pt x="234" y="144"/>
                      <a:pt x="234" y="144"/>
                    </a:cubicBezTo>
                    <a:cubicBezTo>
                      <a:pt x="235" y="144"/>
                      <a:pt x="235" y="144"/>
                      <a:pt x="235" y="144"/>
                    </a:cubicBezTo>
                    <a:cubicBezTo>
                      <a:pt x="237" y="143"/>
                      <a:pt x="237" y="143"/>
                      <a:pt x="237" y="143"/>
                    </a:cubicBezTo>
                    <a:cubicBezTo>
                      <a:pt x="237" y="141"/>
                      <a:pt x="237" y="141"/>
                      <a:pt x="237" y="141"/>
                    </a:cubicBezTo>
                    <a:cubicBezTo>
                      <a:pt x="238" y="140"/>
                      <a:pt x="238" y="140"/>
                      <a:pt x="238" y="140"/>
                    </a:cubicBezTo>
                    <a:cubicBezTo>
                      <a:pt x="242" y="141"/>
                      <a:pt x="242" y="141"/>
                      <a:pt x="242" y="141"/>
                    </a:cubicBezTo>
                    <a:cubicBezTo>
                      <a:pt x="242" y="140"/>
                      <a:pt x="242" y="140"/>
                      <a:pt x="242" y="140"/>
                    </a:cubicBezTo>
                    <a:cubicBezTo>
                      <a:pt x="242" y="138"/>
                      <a:pt x="242" y="138"/>
                      <a:pt x="242" y="138"/>
                    </a:cubicBezTo>
                    <a:cubicBezTo>
                      <a:pt x="241" y="138"/>
                      <a:pt x="241" y="138"/>
                      <a:pt x="241" y="138"/>
                    </a:cubicBezTo>
                    <a:cubicBezTo>
                      <a:pt x="241" y="137"/>
                      <a:pt x="241" y="137"/>
                      <a:pt x="241" y="137"/>
                    </a:cubicBezTo>
                    <a:cubicBezTo>
                      <a:pt x="240" y="137"/>
                      <a:pt x="240" y="137"/>
                      <a:pt x="240" y="137"/>
                    </a:cubicBezTo>
                    <a:cubicBezTo>
                      <a:pt x="240" y="136"/>
                      <a:pt x="240" y="136"/>
                      <a:pt x="240" y="136"/>
                    </a:cubicBezTo>
                    <a:cubicBezTo>
                      <a:pt x="237" y="136"/>
                      <a:pt x="237" y="136"/>
                      <a:pt x="237" y="136"/>
                    </a:cubicBezTo>
                    <a:cubicBezTo>
                      <a:pt x="235" y="134"/>
                      <a:pt x="235" y="134"/>
                      <a:pt x="235" y="134"/>
                    </a:cubicBezTo>
                    <a:cubicBezTo>
                      <a:pt x="234" y="133"/>
                      <a:pt x="234" y="133"/>
                      <a:pt x="234" y="133"/>
                    </a:cubicBezTo>
                    <a:cubicBezTo>
                      <a:pt x="231" y="131"/>
                      <a:pt x="231" y="131"/>
                      <a:pt x="231" y="131"/>
                    </a:cubicBezTo>
                    <a:cubicBezTo>
                      <a:pt x="231" y="128"/>
                      <a:pt x="231" y="128"/>
                      <a:pt x="231" y="128"/>
                    </a:cubicBezTo>
                    <a:cubicBezTo>
                      <a:pt x="232" y="126"/>
                      <a:pt x="232" y="126"/>
                      <a:pt x="232" y="126"/>
                    </a:cubicBezTo>
                    <a:cubicBezTo>
                      <a:pt x="235" y="124"/>
                      <a:pt x="235" y="124"/>
                      <a:pt x="235" y="124"/>
                    </a:cubicBezTo>
                    <a:cubicBezTo>
                      <a:pt x="234" y="123"/>
                      <a:pt x="234" y="123"/>
                      <a:pt x="234" y="123"/>
                    </a:cubicBezTo>
                    <a:cubicBezTo>
                      <a:pt x="232" y="123"/>
                      <a:pt x="232" y="123"/>
                      <a:pt x="232" y="123"/>
                    </a:cubicBezTo>
                    <a:cubicBezTo>
                      <a:pt x="232" y="121"/>
                      <a:pt x="232" y="121"/>
                      <a:pt x="232" y="121"/>
                    </a:cubicBezTo>
                    <a:cubicBezTo>
                      <a:pt x="235" y="123"/>
                      <a:pt x="235" y="123"/>
                      <a:pt x="235" y="123"/>
                    </a:cubicBezTo>
                    <a:cubicBezTo>
                      <a:pt x="237" y="126"/>
                      <a:pt x="237" y="126"/>
                      <a:pt x="237" y="126"/>
                    </a:cubicBezTo>
                    <a:cubicBezTo>
                      <a:pt x="238" y="126"/>
                      <a:pt x="238" y="126"/>
                      <a:pt x="238" y="126"/>
                    </a:cubicBezTo>
                    <a:cubicBezTo>
                      <a:pt x="239" y="126"/>
                      <a:pt x="239" y="126"/>
                      <a:pt x="239" y="126"/>
                    </a:cubicBezTo>
                    <a:cubicBezTo>
                      <a:pt x="241" y="126"/>
                      <a:pt x="241" y="126"/>
                      <a:pt x="241" y="126"/>
                    </a:cubicBezTo>
                    <a:cubicBezTo>
                      <a:pt x="242" y="127"/>
                      <a:pt x="242" y="127"/>
                      <a:pt x="242" y="127"/>
                    </a:cubicBezTo>
                    <a:cubicBezTo>
                      <a:pt x="245" y="128"/>
                      <a:pt x="245" y="128"/>
                      <a:pt x="245" y="128"/>
                    </a:cubicBezTo>
                    <a:cubicBezTo>
                      <a:pt x="248" y="130"/>
                      <a:pt x="248" y="130"/>
                      <a:pt x="248" y="130"/>
                    </a:cubicBezTo>
                    <a:cubicBezTo>
                      <a:pt x="248" y="128"/>
                      <a:pt x="248" y="128"/>
                      <a:pt x="248" y="128"/>
                    </a:cubicBezTo>
                    <a:cubicBezTo>
                      <a:pt x="248" y="127"/>
                      <a:pt x="248" y="127"/>
                      <a:pt x="248" y="127"/>
                    </a:cubicBezTo>
                    <a:cubicBezTo>
                      <a:pt x="250" y="128"/>
                      <a:pt x="250" y="128"/>
                      <a:pt x="250" y="128"/>
                    </a:cubicBezTo>
                    <a:cubicBezTo>
                      <a:pt x="251" y="131"/>
                      <a:pt x="251" y="131"/>
                      <a:pt x="251" y="131"/>
                    </a:cubicBezTo>
                    <a:cubicBezTo>
                      <a:pt x="252" y="136"/>
                      <a:pt x="252" y="136"/>
                      <a:pt x="252" y="136"/>
                    </a:cubicBezTo>
                    <a:cubicBezTo>
                      <a:pt x="252" y="138"/>
                      <a:pt x="252" y="138"/>
                      <a:pt x="252" y="138"/>
                    </a:cubicBezTo>
                    <a:cubicBezTo>
                      <a:pt x="257" y="140"/>
                      <a:pt x="257" y="140"/>
                      <a:pt x="257" y="140"/>
                    </a:cubicBezTo>
                    <a:cubicBezTo>
                      <a:pt x="264" y="141"/>
                      <a:pt x="264" y="141"/>
                      <a:pt x="264" y="141"/>
                    </a:cubicBezTo>
                    <a:cubicBezTo>
                      <a:pt x="271" y="140"/>
                      <a:pt x="271" y="140"/>
                      <a:pt x="271" y="140"/>
                    </a:cubicBezTo>
                    <a:cubicBezTo>
                      <a:pt x="277" y="141"/>
                      <a:pt x="277" y="141"/>
                      <a:pt x="277" y="141"/>
                    </a:cubicBezTo>
                    <a:cubicBezTo>
                      <a:pt x="281" y="141"/>
                      <a:pt x="281" y="141"/>
                      <a:pt x="281" y="141"/>
                    </a:cubicBezTo>
                    <a:cubicBezTo>
                      <a:pt x="284" y="144"/>
                      <a:pt x="284" y="144"/>
                      <a:pt x="284" y="144"/>
                    </a:cubicBezTo>
                    <a:cubicBezTo>
                      <a:pt x="281" y="144"/>
                      <a:pt x="281" y="144"/>
                      <a:pt x="281" y="144"/>
                    </a:cubicBezTo>
                    <a:cubicBezTo>
                      <a:pt x="283" y="147"/>
                      <a:pt x="283" y="147"/>
                      <a:pt x="283" y="147"/>
                    </a:cubicBezTo>
                    <a:cubicBezTo>
                      <a:pt x="281" y="150"/>
                      <a:pt x="281" y="150"/>
                      <a:pt x="281" y="150"/>
                    </a:cubicBezTo>
                    <a:cubicBezTo>
                      <a:pt x="278" y="154"/>
                      <a:pt x="278" y="154"/>
                      <a:pt x="278" y="154"/>
                    </a:cubicBezTo>
                    <a:cubicBezTo>
                      <a:pt x="277" y="154"/>
                      <a:pt x="277" y="154"/>
                      <a:pt x="277" y="154"/>
                    </a:cubicBezTo>
                    <a:cubicBezTo>
                      <a:pt x="275" y="154"/>
                      <a:pt x="275" y="154"/>
                      <a:pt x="275" y="154"/>
                    </a:cubicBezTo>
                    <a:cubicBezTo>
                      <a:pt x="275" y="156"/>
                      <a:pt x="275" y="156"/>
                      <a:pt x="275" y="156"/>
                    </a:cubicBezTo>
                    <a:cubicBezTo>
                      <a:pt x="273" y="156"/>
                      <a:pt x="273" y="156"/>
                      <a:pt x="273" y="156"/>
                    </a:cubicBezTo>
                    <a:cubicBezTo>
                      <a:pt x="273" y="159"/>
                      <a:pt x="273" y="159"/>
                      <a:pt x="273" y="159"/>
                    </a:cubicBezTo>
                    <a:cubicBezTo>
                      <a:pt x="271" y="163"/>
                      <a:pt x="271" y="163"/>
                      <a:pt x="271" y="163"/>
                    </a:cubicBezTo>
                    <a:cubicBezTo>
                      <a:pt x="274" y="169"/>
                      <a:pt x="274" y="169"/>
                      <a:pt x="274" y="169"/>
                    </a:cubicBezTo>
                    <a:cubicBezTo>
                      <a:pt x="274" y="167"/>
                      <a:pt x="274" y="167"/>
                      <a:pt x="274" y="167"/>
                    </a:cubicBezTo>
                    <a:cubicBezTo>
                      <a:pt x="277" y="170"/>
                      <a:pt x="277" y="170"/>
                      <a:pt x="277" y="170"/>
                    </a:cubicBezTo>
                    <a:cubicBezTo>
                      <a:pt x="280" y="171"/>
                      <a:pt x="280" y="171"/>
                      <a:pt x="280" y="171"/>
                    </a:cubicBezTo>
                    <a:cubicBezTo>
                      <a:pt x="280" y="169"/>
                      <a:pt x="280" y="169"/>
                      <a:pt x="280" y="169"/>
                    </a:cubicBezTo>
                    <a:cubicBezTo>
                      <a:pt x="280" y="167"/>
                      <a:pt x="280" y="167"/>
                      <a:pt x="280" y="167"/>
                    </a:cubicBezTo>
                    <a:cubicBezTo>
                      <a:pt x="280" y="164"/>
                      <a:pt x="280" y="164"/>
                      <a:pt x="280" y="164"/>
                    </a:cubicBezTo>
                    <a:cubicBezTo>
                      <a:pt x="281" y="163"/>
                      <a:pt x="281" y="163"/>
                      <a:pt x="281" y="163"/>
                    </a:cubicBezTo>
                    <a:cubicBezTo>
                      <a:pt x="280" y="161"/>
                      <a:pt x="280" y="161"/>
                      <a:pt x="280" y="161"/>
                    </a:cubicBezTo>
                    <a:cubicBezTo>
                      <a:pt x="281" y="161"/>
                      <a:pt x="281" y="161"/>
                      <a:pt x="281" y="161"/>
                    </a:cubicBezTo>
                    <a:cubicBezTo>
                      <a:pt x="283" y="161"/>
                      <a:pt x="283" y="161"/>
                      <a:pt x="283" y="161"/>
                    </a:cubicBezTo>
                    <a:cubicBezTo>
                      <a:pt x="284" y="160"/>
                      <a:pt x="284" y="160"/>
                      <a:pt x="284" y="160"/>
                    </a:cubicBezTo>
                    <a:cubicBezTo>
                      <a:pt x="284" y="161"/>
                      <a:pt x="284" y="161"/>
                      <a:pt x="284" y="161"/>
                    </a:cubicBezTo>
                    <a:cubicBezTo>
                      <a:pt x="290" y="180"/>
                      <a:pt x="290" y="180"/>
                      <a:pt x="290" y="180"/>
                    </a:cubicBezTo>
                    <a:cubicBezTo>
                      <a:pt x="291" y="184"/>
                      <a:pt x="291" y="184"/>
                      <a:pt x="291" y="184"/>
                    </a:cubicBez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95" y="184"/>
                      <a:pt x="295" y="184"/>
                      <a:pt x="295" y="184"/>
                    </a:cubicBezTo>
                    <a:cubicBezTo>
                      <a:pt x="295" y="181"/>
                      <a:pt x="295" y="181"/>
                      <a:pt x="295" y="181"/>
                    </a:cubicBezTo>
                    <a:cubicBezTo>
                      <a:pt x="297" y="181"/>
                      <a:pt x="297" y="181"/>
                      <a:pt x="297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7" y="179"/>
                      <a:pt x="297" y="179"/>
                      <a:pt x="297" y="179"/>
                    </a:cubicBezTo>
                    <a:cubicBezTo>
                      <a:pt x="295" y="174"/>
                      <a:pt x="295" y="174"/>
                      <a:pt x="295" y="174"/>
                    </a:cubicBezTo>
                    <a:cubicBezTo>
                      <a:pt x="295" y="170"/>
                      <a:pt x="295" y="170"/>
                      <a:pt x="295" y="170"/>
                    </a:cubicBezTo>
                    <a:cubicBezTo>
                      <a:pt x="297" y="170"/>
                      <a:pt x="297" y="170"/>
                      <a:pt x="297" y="170"/>
                    </a:cubicBezTo>
                    <a:cubicBezTo>
                      <a:pt x="298" y="169"/>
                      <a:pt x="298" y="169"/>
                      <a:pt x="298" y="169"/>
                    </a:cubicBezTo>
                    <a:cubicBezTo>
                      <a:pt x="298" y="166"/>
                      <a:pt x="298" y="166"/>
                      <a:pt x="298" y="166"/>
                    </a:cubicBezTo>
                    <a:cubicBezTo>
                      <a:pt x="295" y="157"/>
                      <a:pt x="295" y="157"/>
                      <a:pt x="295" y="157"/>
                    </a:cubicBezTo>
                    <a:cubicBezTo>
                      <a:pt x="297" y="157"/>
                      <a:pt x="297" y="157"/>
                      <a:pt x="297" y="157"/>
                    </a:cubicBezTo>
                    <a:cubicBezTo>
                      <a:pt x="298" y="157"/>
                      <a:pt x="298" y="157"/>
                      <a:pt x="298" y="157"/>
                    </a:cubicBezTo>
                    <a:cubicBezTo>
                      <a:pt x="300" y="157"/>
                      <a:pt x="300" y="157"/>
                      <a:pt x="300" y="157"/>
                    </a:cubicBezTo>
                    <a:cubicBezTo>
                      <a:pt x="306" y="159"/>
                      <a:pt x="306" y="159"/>
                      <a:pt x="306" y="159"/>
                    </a:cubicBezTo>
                    <a:cubicBezTo>
                      <a:pt x="308" y="151"/>
                      <a:pt x="308" y="151"/>
                      <a:pt x="308" y="151"/>
                    </a:cubicBezTo>
                    <a:cubicBezTo>
                      <a:pt x="310" y="143"/>
                      <a:pt x="310" y="143"/>
                      <a:pt x="310" y="143"/>
                    </a:cubicBezTo>
                    <a:cubicBezTo>
                      <a:pt x="308" y="140"/>
                      <a:pt x="308" y="140"/>
                      <a:pt x="308" y="140"/>
                    </a:cubicBezTo>
                    <a:cubicBezTo>
                      <a:pt x="308" y="138"/>
                      <a:pt x="308" y="138"/>
                      <a:pt x="308" y="138"/>
                    </a:cubicBezTo>
                    <a:cubicBezTo>
                      <a:pt x="310" y="136"/>
                      <a:pt x="310" y="136"/>
                      <a:pt x="310" y="136"/>
                    </a:cubicBezTo>
                    <a:cubicBezTo>
                      <a:pt x="311" y="134"/>
                      <a:pt x="311" y="134"/>
                      <a:pt x="311" y="134"/>
                    </a:cubicBezTo>
                    <a:cubicBezTo>
                      <a:pt x="313" y="131"/>
                      <a:pt x="313" y="131"/>
                      <a:pt x="313" y="131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311" y="126"/>
                      <a:pt x="311" y="126"/>
                      <a:pt x="311" y="126"/>
                    </a:cubicBezTo>
                    <a:cubicBezTo>
                      <a:pt x="311" y="124"/>
                      <a:pt x="311" y="124"/>
                      <a:pt x="311" y="124"/>
                    </a:cubicBezTo>
                    <a:cubicBezTo>
                      <a:pt x="311" y="121"/>
                      <a:pt x="311" y="121"/>
                      <a:pt x="311" y="121"/>
                    </a:cubicBezTo>
                    <a:cubicBezTo>
                      <a:pt x="313" y="120"/>
                      <a:pt x="313" y="120"/>
                      <a:pt x="313" y="120"/>
                    </a:cubicBezTo>
                    <a:cubicBezTo>
                      <a:pt x="314" y="120"/>
                      <a:pt x="314" y="120"/>
                      <a:pt x="314" y="120"/>
                    </a:cubicBezTo>
                    <a:cubicBezTo>
                      <a:pt x="316" y="120"/>
                      <a:pt x="316" y="120"/>
                      <a:pt x="316" y="120"/>
                    </a:cubicBez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17" y="117"/>
                      <a:pt x="317" y="117"/>
                      <a:pt x="317" y="117"/>
                    </a:cubicBezTo>
                    <a:cubicBezTo>
                      <a:pt x="318" y="116"/>
                      <a:pt x="318" y="116"/>
                      <a:pt x="318" y="116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3" y="113"/>
                      <a:pt x="323" y="113"/>
                      <a:pt x="323" y="113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0" y="111"/>
                      <a:pt x="330" y="111"/>
                      <a:pt x="330" y="111"/>
                    </a:cubicBezTo>
                    <a:cubicBezTo>
                      <a:pt x="330" y="113"/>
                      <a:pt x="330" y="113"/>
                      <a:pt x="330" y="113"/>
                    </a:cubicBezTo>
                    <a:cubicBezTo>
                      <a:pt x="331" y="114"/>
                      <a:pt x="331" y="114"/>
                      <a:pt x="331" y="114"/>
                    </a:cubicBezTo>
                    <a:cubicBezTo>
                      <a:pt x="334" y="114"/>
                      <a:pt x="334" y="114"/>
                      <a:pt x="334" y="114"/>
                    </a:cubicBezTo>
                    <a:cubicBezTo>
                      <a:pt x="333" y="113"/>
                      <a:pt x="333" y="113"/>
                      <a:pt x="333" y="113"/>
                    </a:cubicBezTo>
                    <a:cubicBezTo>
                      <a:pt x="331" y="110"/>
                      <a:pt x="331" y="110"/>
                      <a:pt x="331" y="110"/>
                    </a:cubicBezTo>
                    <a:cubicBezTo>
                      <a:pt x="330" y="108"/>
                      <a:pt x="330" y="108"/>
                      <a:pt x="330" y="108"/>
                    </a:cubicBezTo>
                    <a:cubicBezTo>
                      <a:pt x="331" y="106"/>
                      <a:pt x="331" y="106"/>
                      <a:pt x="331" y="106"/>
                    </a:cubicBezTo>
                    <a:cubicBezTo>
                      <a:pt x="334" y="103"/>
                      <a:pt x="334" y="103"/>
                      <a:pt x="334" y="103"/>
                    </a:cubicBezTo>
                    <a:cubicBezTo>
                      <a:pt x="333" y="101"/>
                      <a:pt x="333" y="101"/>
                      <a:pt x="333" y="101"/>
                    </a:cubicBezTo>
                    <a:cubicBezTo>
                      <a:pt x="333" y="100"/>
                      <a:pt x="333" y="100"/>
                      <a:pt x="333" y="100"/>
                    </a:cubicBezTo>
                    <a:cubicBezTo>
                      <a:pt x="331" y="98"/>
                      <a:pt x="331" y="98"/>
                      <a:pt x="331" y="98"/>
                    </a:cubicBezTo>
                    <a:lnTo>
                      <a:pt x="330" y="9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153">
                <a:extLst>
                  <a:ext uri="{FF2B5EF4-FFF2-40B4-BE49-F238E27FC236}">
                    <a16:creationId xmlns:a16="http://schemas.microsoft.com/office/drawing/2014/main" id="{CDB3C4EE-C9FD-4811-99E8-AD292ABC7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0" y="2806704"/>
                <a:ext cx="377824" cy="381001"/>
              </a:xfrm>
              <a:custGeom>
                <a:avLst/>
                <a:gdLst>
                  <a:gd name="T0" fmla="*/ 137 w 238"/>
                  <a:gd name="T1" fmla="*/ 231 h 240"/>
                  <a:gd name="T2" fmla="*/ 154 w 238"/>
                  <a:gd name="T3" fmla="*/ 232 h 240"/>
                  <a:gd name="T4" fmla="*/ 164 w 238"/>
                  <a:gd name="T5" fmla="*/ 231 h 240"/>
                  <a:gd name="T6" fmla="*/ 169 w 238"/>
                  <a:gd name="T7" fmla="*/ 223 h 240"/>
                  <a:gd name="T8" fmla="*/ 161 w 238"/>
                  <a:gd name="T9" fmla="*/ 206 h 240"/>
                  <a:gd name="T10" fmla="*/ 152 w 238"/>
                  <a:gd name="T11" fmla="*/ 195 h 240"/>
                  <a:gd name="T12" fmla="*/ 141 w 238"/>
                  <a:gd name="T13" fmla="*/ 183 h 240"/>
                  <a:gd name="T14" fmla="*/ 154 w 238"/>
                  <a:gd name="T15" fmla="*/ 165 h 240"/>
                  <a:gd name="T16" fmla="*/ 172 w 238"/>
                  <a:gd name="T17" fmla="*/ 166 h 240"/>
                  <a:gd name="T18" fmla="*/ 181 w 238"/>
                  <a:gd name="T19" fmla="*/ 149 h 240"/>
                  <a:gd name="T20" fmla="*/ 194 w 238"/>
                  <a:gd name="T21" fmla="*/ 127 h 240"/>
                  <a:gd name="T22" fmla="*/ 200 w 238"/>
                  <a:gd name="T23" fmla="*/ 117 h 240"/>
                  <a:gd name="T24" fmla="*/ 205 w 238"/>
                  <a:gd name="T25" fmla="*/ 104 h 240"/>
                  <a:gd name="T26" fmla="*/ 209 w 238"/>
                  <a:gd name="T27" fmla="*/ 90 h 240"/>
                  <a:gd name="T28" fmla="*/ 205 w 238"/>
                  <a:gd name="T29" fmla="*/ 82 h 240"/>
                  <a:gd name="T30" fmla="*/ 198 w 238"/>
                  <a:gd name="T31" fmla="*/ 74 h 240"/>
                  <a:gd name="T32" fmla="*/ 192 w 238"/>
                  <a:gd name="T33" fmla="*/ 64 h 240"/>
                  <a:gd name="T34" fmla="*/ 190 w 238"/>
                  <a:gd name="T35" fmla="*/ 54 h 240"/>
                  <a:gd name="T36" fmla="*/ 182 w 238"/>
                  <a:gd name="T37" fmla="*/ 48 h 240"/>
                  <a:gd name="T38" fmla="*/ 200 w 238"/>
                  <a:gd name="T39" fmla="*/ 44 h 240"/>
                  <a:gd name="T40" fmla="*/ 226 w 238"/>
                  <a:gd name="T41" fmla="*/ 40 h 240"/>
                  <a:gd name="T42" fmla="*/ 238 w 238"/>
                  <a:gd name="T43" fmla="*/ 28 h 240"/>
                  <a:gd name="T44" fmla="*/ 218 w 238"/>
                  <a:gd name="T45" fmla="*/ 24 h 240"/>
                  <a:gd name="T46" fmla="*/ 207 w 238"/>
                  <a:gd name="T47" fmla="*/ 12 h 240"/>
                  <a:gd name="T48" fmla="*/ 190 w 238"/>
                  <a:gd name="T49" fmla="*/ 0 h 240"/>
                  <a:gd name="T50" fmla="*/ 177 w 238"/>
                  <a:gd name="T51" fmla="*/ 4 h 240"/>
                  <a:gd name="T52" fmla="*/ 146 w 238"/>
                  <a:gd name="T53" fmla="*/ 8 h 240"/>
                  <a:gd name="T54" fmla="*/ 138 w 238"/>
                  <a:gd name="T55" fmla="*/ 20 h 240"/>
                  <a:gd name="T56" fmla="*/ 148 w 238"/>
                  <a:gd name="T57" fmla="*/ 33 h 240"/>
                  <a:gd name="T58" fmla="*/ 138 w 238"/>
                  <a:gd name="T59" fmla="*/ 46 h 240"/>
                  <a:gd name="T60" fmla="*/ 130 w 238"/>
                  <a:gd name="T61" fmla="*/ 56 h 240"/>
                  <a:gd name="T62" fmla="*/ 130 w 238"/>
                  <a:gd name="T63" fmla="*/ 61 h 240"/>
                  <a:gd name="T64" fmla="*/ 124 w 238"/>
                  <a:gd name="T65" fmla="*/ 70 h 240"/>
                  <a:gd name="T66" fmla="*/ 121 w 238"/>
                  <a:gd name="T67" fmla="*/ 84 h 240"/>
                  <a:gd name="T68" fmla="*/ 116 w 238"/>
                  <a:gd name="T69" fmla="*/ 97 h 240"/>
                  <a:gd name="T70" fmla="*/ 104 w 238"/>
                  <a:gd name="T71" fmla="*/ 96 h 240"/>
                  <a:gd name="T72" fmla="*/ 95 w 238"/>
                  <a:gd name="T73" fmla="*/ 105 h 240"/>
                  <a:gd name="T74" fmla="*/ 84 w 238"/>
                  <a:gd name="T75" fmla="*/ 109 h 240"/>
                  <a:gd name="T76" fmla="*/ 84 w 238"/>
                  <a:gd name="T77" fmla="*/ 127 h 240"/>
                  <a:gd name="T78" fmla="*/ 59 w 238"/>
                  <a:gd name="T79" fmla="*/ 135 h 240"/>
                  <a:gd name="T80" fmla="*/ 38 w 238"/>
                  <a:gd name="T81" fmla="*/ 135 h 240"/>
                  <a:gd name="T82" fmla="*/ 3 w 238"/>
                  <a:gd name="T83" fmla="*/ 134 h 240"/>
                  <a:gd name="T84" fmla="*/ 24 w 238"/>
                  <a:gd name="T85" fmla="*/ 157 h 240"/>
                  <a:gd name="T86" fmla="*/ 36 w 238"/>
                  <a:gd name="T87" fmla="*/ 175 h 240"/>
                  <a:gd name="T88" fmla="*/ 44 w 238"/>
                  <a:gd name="T89" fmla="*/ 187 h 240"/>
                  <a:gd name="T90" fmla="*/ 28 w 238"/>
                  <a:gd name="T91" fmla="*/ 191 h 240"/>
                  <a:gd name="T92" fmla="*/ 20 w 238"/>
                  <a:gd name="T93" fmla="*/ 210 h 240"/>
                  <a:gd name="T94" fmla="*/ 23 w 238"/>
                  <a:gd name="T95" fmla="*/ 215 h 240"/>
                  <a:gd name="T96" fmla="*/ 32 w 238"/>
                  <a:gd name="T97" fmla="*/ 215 h 240"/>
                  <a:gd name="T98" fmla="*/ 49 w 238"/>
                  <a:gd name="T99" fmla="*/ 211 h 240"/>
                  <a:gd name="T100" fmla="*/ 60 w 238"/>
                  <a:gd name="T101" fmla="*/ 211 h 240"/>
                  <a:gd name="T102" fmla="*/ 71 w 238"/>
                  <a:gd name="T103" fmla="*/ 214 h 240"/>
                  <a:gd name="T104" fmla="*/ 91 w 238"/>
                  <a:gd name="T105" fmla="*/ 208 h 240"/>
                  <a:gd name="T106" fmla="*/ 101 w 238"/>
                  <a:gd name="T107" fmla="*/ 219 h 240"/>
                  <a:gd name="T108" fmla="*/ 111 w 238"/>
                  <a:gd name="T109" fmla="*/ 226 h 240"/>
                  <a:gd name="T110" fmla="*/ 116 w 238"/>
                  <a:gd name="T111" fmla="*/ 235 h 240"/>
                  <a:gd name="T112" fmla="*/ 120 w 238"/>
                  <a:gd name="T113" fmla="*/ 239 h 240"/>
                  <a:gd name="T114" fmla="*/ 128 w 238"/>
                  <a:gd name="T115" fmla="*/ 236 h 240"/>
                  <a:gd name="T116" fmla="*/ 128 w 238"/>
                  <a:gd name="T117" fmla="*/ 23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" h="240">
                    <a:moveTo>
                      <a:pt x="128" y="236"/>
                    </a:moveTo>
                    <a:lnTo>
                      <a:pt x="133" y="236"/>
                    </a:lnTo>
                    <a:lnTo>
                      <a:pt x="134" y="235"/>
                    </a:lnTo>
                    <a:lnTo>
                      <a:pt x="133" y="231"/>
                    </a:lnTo>
                    <a:lnTo>
                      <a:pt x="137" y="231"/>
                    </a:lnTo>
                    <a:lnTo>
                      <a:pt x="138" y="231"/>
                    </a:lnTo>
                    <a:lnTo>
                      <a:pt x="141" y="231"/>
                    </a:lnTo>
                    <a:lnTo>
                      <a:pt x="148" y="232"/>
                    </a:lnTo>
                    <a:lnTo>
                      <a:pt x="150" y="232"/>
                    </a:lnTo>
                    <a:lnTo>
                      <a:pt x="154" y="232"/>
                    </a:lnTo>
                    <a:lnTo>
                      <a:pt x="156" y="231"/>
                    </a:lnTo>
                    <a:lnTo>
                      <a:pt x="158" y="228"/>
                    </a:lnTo>
                    <a:lnTo>
                      <a:pt x="160" y="228"/>
                    </a:lnTo>
                    <a:lnTo>
                      <a:pt x="161" y="228"/>
                    </a:lnTo>
                    <a:lnTo>
                      <a:pt x="164" y="231"/>
                    </a:lnTo>
                    <a:lnTo>
                      <a:pt x="165" y="231"/>
                    </a:lnTo>
                    <a:lnTo>
                      <a:pt x="172" y="228"/>
                    </a:lnTo>
                    <a:lnTo>
                      <a:pt x="169" y="227"/>
                    </a:lnTo>
                    <a:lnTo>
                      <a:pt x="169" y="226"/>
                    </a:lnTo>
                    <a:lnTo>
                      <a:pt x="169" y="223"/>
                    </a:lnTo>
                    <a:lnTo>
                      <a:pt x="169" y="222"/>
                    </a:lnTo>
                    <a:lnTo>
                      <a:pt x="165" y="218"/>
                    </a:lnTo>
                    <a:lnTo>
                      <a:pt x="161" y="211"/>
                    </a:lnTo>
                    <a:lnTo>
                      <a:pt x="161" y="208"/>
                    </a:lnTo>
                    <a:lnTo>
                      <a:pt x="161" y="206"/>
                    </a:lnTo>
                    <a:lnTo>
                      <a:pt x="160" y="204"/>
                    </a:lnTo>
                    <a:lnTo>
                      <a:pt x="156" y="206"/>
                    </a:lnTo>
                    <a:lnTo>
                      <a:pt x="154" y="204"/>
                    </a:lnTo>
                    <a:lnTo>
                      <a:pt x="152" y="202"/>
                    </a:lnTo>
                    <a:lnTo>
                      <a:pt x="152" y="195"/>
                    </a:lnTo>
                    <a:lnTo>
                      <a:pt x="152" y="192"/>
                    </a:lnTo>
                    <a:lnTo>
                      <a:pt x="150" y="191"/>
                    </a:lnTo>
                    <a:lnTo>
                      <a:pt x="146" y="188"/>
                    </a:lnTo>
                    <a:lnTo>
                      <a:pt x="141" y="184"/>
                    </a:lnTo>
                    <a:lnTo>
                      <a:pt x="141" y="183"/>
                    </a:lnTo>
                    <a:lnTo>
                      <a:pt x="141" y="179"/>
                    </a:lnTo>
                    <a:lnTo>
                      <a:pt x="146" y="169"/>
                    </a:lnTo>
                    <a:lnTo>
                      <a:pt x="150" y="165"/>
                    </a:lnTo>
                    <a:lnTo>
                      <a:pt x="152" y="162"/>
                    </a:lnTo>
                    <a:lnTo>
                      <a:pt x="154" y="165"/>
                    </a:lnTo>
                    <a:lnTo>
                      <a:pt x="156" y="166"/>
                    </a:lnTo>
                    <a:lnTo>
                      <a:pt x="158" y="169"/>
                    </a:lnTo>
                    <a:lnTo>
                      <a:pt x="161" y="169"/>
                    </a:lnTo>
                    <a:lnTo>
                      <a:pt x="164" y="166"/>
                    </a:lnTo>
                    <a:lnTo>
                      <a:pt x="172" y="166"/>
                    </a:lnTo>
                    <a:lnTo>
                      <a:pt x="173" y="165"/>
                    </a:lnTo>
                    <a:lnTo>
                      <a:pt x="174" y="162"/>
                    </a:lnTo>
                    <a:lnTo>
                      <a:pt x="177" y="158"/>
                    </a:lnTo>
                    <a:lnTo>
                      <a:pt x="178" y="154"/>
                    </a:lnTo>
                    <a:lnTo>
                      <a:pt x="181" y="149"/>
                    </a:lnTo>
                    <a:lnTo>
                      <a:pt x="185" y="145"/>
                    </a:lnTo>
                    <a:lnTo>
                      <a:pt x="189" y="141"/>
                    </a:lnTo>
                    <a:lnTo>
                      <a:pt x="192" y="134"/>
                    </a:lnTo>
                    <a:lnTo>
                      <a:pt x="192" y="130"/>
                    </a:lnTo>
                    <a:lnTo>
                      <a:pt x="194" y="127"/>
                    </a:lnTo>
                    <a:lnTo>
                      <a:pt x="198" y="126"/>
                    </a:lnTo>
                    <a:lnTo>
                      <a:pt x="200" y="125"/>
                    </a:lnTo>
                    <a:lnTo>
                      <a:pt x="198" y="122"/>
                    </a:lnTo>
                    <a:lnTo>
                      <a:pt x="198" y="121"/>
                    </a:lnTo>
                    <a:lnTo>
                      <a:pt x="200" y="117"/>
                    </a:lnTo>
                    <a:lnTo>
                      <a:pt x="204" y="113"/>
                    </a:lnTo>
                    <a:lnTo>
                      <a:pt x="205" y="109"/>
                    </a:lnTo>
                    <a:lnTo>
                      <a:pt x="207" y="108"/>
                    </a:lnTo>
                    <a:lnTo>
                      <a:pt x="205" y="108"/>
                    </a:lnTo>
                    <a:lnTo>
                      <a:pt x="205" y="104"/>
                    </a:lnTo>
                    <a:lnTo>
                      <a:pt x="205" y="101"/>
                    </a:lnTo>
                    <a:lnTo>
                      <a:pt x="205" y="97"/>
                    </a:lnTo>
                    <a:lnTo>
                      <a:pt x="204" y="96"/>
                    </a:lnTo>
                    <a:lnTo>
                      <a:pt x="204" y="94"/>
                    </a:lnTo>
                    <a:lnTo>
                      <a:pt x="209" y="90"/>
                    </a:lnTo>
                    <a:lnTo>
                      <a:pt x="213" y="88"/>
                    </a:lnTo>
                    <a:lnTo>
                      <a:pt x="215" y="88"/>
                    </a:lnTo>
                    <a:lnTo>
                      <a:pt x="215" y="86"/>
                    </a:lnTo>
                    <a:lnTo>
                      <a:pt x="211" y="84"/>
                    </a:lnTo>
                    <a:lnTo>
                      <a:pt x="205" y="82"/>
                    </a:lnTo>
                    <a:lnTo>
                      <a:pt x="204" y="81"/>
                    </a:lnTo>
                    <a:lnTo>
                      <a:pt x="202" y="78"/>
                    </a:lnTo>
                    <a:lnTo>
                      <a:pt x="200" y="77"/>
                    </a:lnTo>
                    <a:lnTo>
                      <a:pt x="198" y="77"/>
                    </a:lnTo>
                    <a:lnTo>
                      <a:pt x="198" y="74"/>
                    </a:lnTo>
                    <a:lnTo>
                      <a:pt x="196" y="73"/>
                    </a:lnTo>
                    <a:lnTo>
                      <a:pt x="192" y="69"/>
                    </a:lnTo>
                    <a:lnTo>
                      <a:pt x="190" y="69"/>
                    </a:lnTo>
                    <a:lnTo>
                      <a:pt x="192" y="65"/>
                    </a:lnTo>
                    <a:lnTo>
                      <a:pt x="192" y="64"/>
                    </a:lnTo>
                    <a:lnTo>
                      <a:pt x="190" y="61"/>
                    </a:lnTo>
                    <a:lnTo>
                      <a:pt x="189" y="61"/>
                    </a:lnTo>
                    <a:lnTo>
                      <a:pt x="189" y="60"/>
                    </a:lnTo>
                    <a:lnTo>
                      <a:pt x="192" y="56"/>
                    </a:lnTo>
                    <a:lnTo>
                      <a:pt x="190" y="54"/>
                    </a:lnTo>
                    <a:lnTo>
                      <a:pt x="186" y="54"/>
                    </a:lnTo>
                    <a:lnTo>
                      <a:pt x="186" y="52"/>
                    </a:lnTo>
                    <a:lnTo>
                      <a:pt x="186" y="50"/>
                    </a:lnTo>
                    <a:lnTo>
                      <a:pt x="185" y="50"/>
                    </a:lnTo>
                    <a:lnTo>
                      <a:pt x="182" y="48"/>
                    </a:lnTo>
                    <a:lnTo>
                      <a:pt x="182" y="46"/>
                    </a:lnTo>
                    <a:lnTo>
                      <a:pt x="186" y="42"/>
                    </a:lnTo>
                    <a:lnTo>
                      <a:pt x="190" y="40"/>
                    </a:lnTo>
                    <a:lnTo>
                      <a:pt x="194" y="42"/>
                    </a:lnTo>
                    <a:lnTo>
                      <a:pt x="200" y="44"/>
                    </a:lnTo>
                    <a:lnTo>
                      <a:pt x="207" y="46"/>
                    </a:lnTo>
                    <a:lnTo>
                      <a:pt x="211" y="46"/>
                    </a:lnTo>
                    <a:lnTo>
                      <a:pt x="215" y="44"/>
                    </a:lnTo>
                    <a:lnTo>
                      <a:pt x="221" y="42"/>
                    </a:lnTo>
                    <a:lnTo>
                      <a:pt x="226" y="40"/>
                    </a:lnTo>
                    <a:lnTo>
                      <a:pt x="229" y="38"/>
                    </a:lnTo>
                    <a:lnTo>
                      <a:pt x="230" y="35"/>
                    </a:lnTo>
                    <a:lnTo>
                      <a:pt x="230" y="33"/>
                    </a:lnTo>
                    <a:lnTo>
                      <a:pt x="234" y="31"/>
                    </a:lnTo>
                    <a:lnTo>
                      <a:pt x="238" y="28"/>
                    </a:lnTo>
                    <a:lnTo>
                      <a:pt x="238" y="27"/>
                    </a:lnTo>
                    <a:lnTo>
                      <a:pt x="234" y="27"/>
                    </a:lnTo>
                    <a:lnTo>
                      <a:pt x="226" y="27"/>
                    </a:lnTo>
                    <a:lnTo>
                      <a:pt x="221" y="25"/>
                    </a:lnTo>
                    <a:lnTo>
                      <a:pt x="218" y="24"/>
                    </a:lnTo>
                    <a:lnTo>
                      <a:pt x="218" y="20"/>
                    </a:lnTo>
                    <a:lnTo>
                      <a:pt x="217" y="21"/>
                    </a:lnTo>
                    <a:lnTo>
                      <a:pt x="213" y="21"/>
                    </a:lnTo>
                    <a:lnTo>
                      <a:pt x="209" y="17"/>
                    </a:lnTo>
                    <a:lnTo>
                      <a:pt x="207" y="12"/>
                    </a:lnTo>
                    <a:lnTo>
                      <a:pt x="205" y="7"/>
                    </a:lnTo>
                    <a:lnTo>
                      <a:pt x="200" y="4"/>
                    </a:lnTo>
                    <a:lnTo>
                      <a:pt x="198" y="4"/>
                    </a:lnTo>
                    <a:lnTo>
                      <a:pt x="194" y="0"/>
                    </a:lnTo>
                    <a:lnTo>
                      <a:pt x="190" y="0"/>
                    </a:lnTo>
                    <a:lnTo>
                      <a:pt x="189" y="3"/>
                    </a:lnTo>
                    <a:lnTo>
                      <a:pt x="189" y="0"/>
                    </a:lnTo>
                    <a:lnTo>
                      <a:pt x="185" y="0"/>
                    </a:lnTo>
                    <a:lnTo>
                      <a:pt x="178" y="3"/>
                    </a:lnTo>
                    <a:lnTo>
                      <a:pt x="177" y="4"/>
                    </a:lnTo>
                    <a:lnTo>
                      <a:pt x="174" y="3"/>
                    </a:lnTo>
                    <a:lnTo>
                      <a:pt x="172" y="3"/>
                    </a:lnTo>
                    <a:lnTo>
                      <a:pt x="156" y="4"/>
                    </a:lnTo>
                    <a:lnTo>
                      <a:pt x="150" y="7"/>
                    </a:lnTo>
                    <a:lnTo>
                      <a:pt x="146" y="8"/>
                    </a:lnTo>
                    <a:lnTo>
                      <a:pt x="145" y="11"/>
                    </a:lnTo>
                    <a:lnTo>
                      <a:pt x="142" y="11"/>
                    </a:lnTo>
                    <a:lnTo>
                      <a:pt x="141" y="12"/>
                    </a:lnTo>
                    <a:lnTo>
                      <a:pt x="137" y="17"/>
                    </a:lnTo>
                    <a:lnTo>
                      <a:pt x="138" y="20"/>
                    </a:lnTo>
                    <a:lnTo>
                      <a:pt x="141" y="20"/>
                    </a:lnTo>
                    <a:lnTo>
                      <a:pt x="145" y="25"/>
                    </a:lnTo>
                    <a:lnTo>
                      <a:pt x="146" y="29"/>
                    </a:lnTo>
                    <a:lnTo>
                      <a:pt x="146" y="31"/>
                    </a:lnTo>
                    <a:lnTo>
                      <a:pt x="148" y="33"/>
                    </a:lnTo>
                    <a:lnTo>
                      <a:pt x="146" y="37"/>
                    </a:lnTo>
                    <a:lnTo>
                      <a:pt x="142" y="40"/>
                    </a:lnTo>
                    <a:lnTo>
                      <a:pt x="141" y="42"/>
                    </a:lnTo>
                    <a:lnTo>
                      <a:pt x="141" y="44"/>
                    </a:lnTo>
                    <a:lnTo>
                      <a:pt x="138" y="46"/>
                    </a:lnTo>
                    <a:lnTo>
                      <a:pt x="142" y="48"/>
                    </a:lnTo>
                    <a:lnTo>
                      <a:pt x="145" y="50"/>
                    </a:lnTo>
                    <a:lnTo>
                      <a:pt x="142" y="54"/>
                    </a:lnTo>
                    <a:lnTo>
                      <a:pt x="138" y="56"/>
                    </a:lnTo>
                    <a:lnTo>
                      <a:pt x="130" y="56"/>
                    </a:lnTo>
                    <a:lnTo>
                      <a:pt x="129" y="54"/>
                    </a:lnTo>
                    <a:lnTo>
                      <a:pt x="125" y="56"/>
                    </a:lnTo>
                    <a:lnTo>
                      <a:pt x="128" y="57"/>
                    </a:lnTo>
                    <a:lnTo>
                      <a:pt x="129" y="60"/>
                    </a:lnTo>
                    <a:lnTo>
                      <a:pt x="130" y="61"/>
                    </a:lnTo>
                    <a:lnTo>
                      <a:pt x="133" y="65"/>
                    </a:lnTo>
                    <a:lnTo>
                      <a:pt x="133" y="68"/>
                    </a:lnTo>
                    <a:lnTo>
                      <a:pt x="130" y="69"/>
                    </a:lnTo>
                    <a:lnTo>
                      <a:pt x="128" y="70"/>
                    </a:lnTo>
                    <a:lnTo>
                      <a:pt x="124" y="70"/>
                    </a:lnTo>
                    <a:lnTo>
                      <a:pt x="124" y="73"/>
                    </a:lnTo>
                    <a:lnTo>
                      <a:pt x="124" y="74"/>
                    </a:lnTo>
                    <a:lnTo>
                      <a:pt x="124" y="78"/>
                    </a:lnTo>
                    <a:lnTo>
                      <a:pt x="121" y="82"/>
                    </a:lnTo>
                    <a:lnTo>
                      <a:pt x="121" y="84"/>
                    </a:lnTo>
                    <a:lnTo>
                      <a:pt x="121" y="88"/>
                    </a:lnTo>
                    <a:lnTo>
                      <a:pt x="121" y="94"/>
                    </a:lnTo>
                    <a:lnTo>
                      <a:pt x="121" y="96"/>
                    </a:lnTo>
                    <a:lnTo>
                      <a:pt x="120" y="97"/>
                    </a:lnTo>
                    <a:lnTo>
                      <a:pt x="116" y="97"/>
                    </a:lnTo>
                    <a:lnTo>
                      <a:pt x="115" y="96"/>
                    </a:lnTo>
                    <a:lnTo>
                      <a:pt x="112" y="94"/>
                    </a:lnTo>
                    <a:lnTo>
                      <a:pt x="111" y="96"/>
                    </a:lnTo>
                    <a:lnTo>
                      <a:pt x="107" y="96"/>
                    </a:lnTo>
                    <a:lnTo>
                      <a:pt x="104" y="96"/>
                    </a:lnTo>
                    <a:lnTo>
                      <a:pt x="103" y="97"/>
                    </a:lnTo>
                    <a:lnTo>
                      <a:pt x="99" y="100"/>
                    </a:lnTo>
                    <a:lnTo>
                      <a:pt x="99" y="101"/>
                    </a:lnTo>
                    <a:lnTo>
                      <a:pt x="103" y="104"/>
                    </a:lnTo>
                    <a:lnTo>
                      <a:pt x="95" y="105"/>
                    </a:lnTo>
                    <a:lnTo>
                      <a:pt x="91" y="105"/>
                    </a:lnTo>
                    <a:lnTo>
                      <a:pt x="89" y="104"/>
                    </a:lnTo>
                    <a:lnTo>
                      <a:pt x="88" y="104"/>
                    </a:lnTo>
                    <a:lnTo>
                      <a:pt x="85" y="105"/>
                    </a:lnTo>
                    <a:lnTo>
                      <a:pt x="84" y="109"/>
                    </a:lnTo>
                    <a:lnTo>
                      <a:pt x="81" y="111"/>
                    </a:lnTo>
                    <a:lnTo>
                      <a:pt x="81" y="114"/>
                    </a:lnTo>
                    <a:lnTo>
                      <a:pt x="81" y="122"/>
                    </a:lnTo>
                    <a:lnTo>
                      <a:pt x="81" y="126"/>
                    </a:lnTo>
                    <a:lnTo>
                      <a:pt x="84" y="127"/>
                    </a:lnTo>
                    <a:lnTo>
                      <a:pt x="81" y="130"/>
                    </a:lnTo>
                    <a:lnTo>
                      <a:pt x="77" y="131"/>
                    </a:lnTo>
                    <a:lnTo>
                      <a:pt x="71" y="134"/>
                    </a:lnTo>
                    <a:lnTo>
                      <a:pt x="63" y="135"/>
                    </a:lnTo>
                    <a:lnTo>
                      <a:pt x="59" y="135"/>
                    </a:lnTo>
                    <a:lnTo>
                      <a:pt x="55" y="135"/>
                    </a:lnTo>
                    <a:lnTo>
                      <a:pt x="51" y="138"/>
                    </a:lnTo>
                    <a:lnTo>
                      <a:pt x="47" y="138"/>
                    </a:lnTo>
                    <a:lnTo>
                      <a:pt x="44" y="135"/>
                    </a:lnTo>
                    <a:lnTo>
                      <a:pt x="38" y="135"/>
                    </a:lnTo>
                    <a:lnTo>
                      <a:pt x="28" y="138"/>
                    </a:lnTo>
                    <a:lnTo>
                      <a:pt x="19" y="138"/>
                    </a:lnTo>
                    <a:lnTo>
                      <a:pt x="10" y="134"/>
                    </a:lnTo>
                    <a:lnTo>
                      <a:pt x="0" y="130"/>
                    </a:lnTo>
                    <a:lnTo>
                      <a:pt x="3" y="134"/>
                    </a:lnTo>
                    <a:lnTo>
                      <a:pt x="7" y="139"/>
                    </a:lnTo>
                    <a:lnTo>
                      <a:pt x="11" y="145"/>
                    </a:lnTo>
                    <a:lnTo>
                      <a:pt x="15" y="149"/>
                    </a:lnTo>
                    <a:lnTo>
                      <a:pt x="19" y="153"/>
                    </a:lnTo>
                    <a:lnTo>
                      <a:pt x="24" y="157"/>
                    </a:lnTo>
                    <a:lnTo>
                      <a:pt x="31" y="158"/>
                    </a:lnTo>
                    <a:lnTo>
                      <a:pt x="32" y="161"/>
                    </a:lnTo>
                    <a:lnTo>
                      <a:pt x="34" y="165"/>
                    </a:lnTo>
                    <a:lnTo>
                      <a:pt x="36" y="171"/>
                    </a:lnTo>
                    <a:lnTo>
                      <a:pt x="36" y="175"/>
                    </a:lnTo>
                    <a:lnTo>
                      <a:pt x="36" y="178"/>
                    </a:lnTo>
                    <a:lnTo>
                      <a:pt x="41" y="178"/>
                    </a:lnTo>
                    <a:lnTo>
                      <a:pt x="44" y="178"/>
                    </a:lnTo>
                    <a:lnTo>
                      <a:pt x="44" y="182"/>
                    </a:lnTo>
                    <a:lnTo>
                      <a:pt x="44" y="187"/>
                    </a:lnTo>
                    <a:lnTo>
                      <a:pt x="41" y="187"/>
                    </a:lnTo>
                    <a:lnTo>
                      <a:pt x="40" y="188"/>
                    </a:lnTo>
                    <a:lnTo>
                      <a:pt x="34" y="188"/>
                    </a:lnTo>
                    <a:lnTo>
                      <a:pt x="31" y="191"/>
                    </a:lnTo>
                    <a:lnTo>
                      <a:pt x="28" y="191"/>
                    </a:lnTo>
                    <a:lnTo>
                      <a:pt x="28" y="192"/>
                    </a:lnTo>
                    <a:lnTo>
                      <a:pt x="27" y="192"/>
                    </a:lnTo>
                    <a:lnTo>
                      <a:pt x="24" y="195"/>
                    </a:lnTo>
                    <a:lnTo>
                      <a:pt x="23" y="202"/>
                    </a:lnTo>
                    <a:lnTo>
                      <a:pt x="20" y="210"/>
                    </a:lnTo>
                    <a:lnTo>
                      <a:pt x="20" y="214"/>
                    </a:lnTo>
                    <a:lnTo>
                      <a:pt x="19" y="214"/>
                    </a:lnTo>
                    <a:lnTo>
                      <a:pt x="19" y="214"/>
                    </a:lnTo>
                    <a:lnTo>
                      <a:pt x="22" y="214"/>
                    </a:lnTo>
                    <a:lnTo>
                      <a:pt x="23" y="215"/>
                    </a:lnTo>
                    <a:lnTo>
                      <a:pt x="24" y="218"/>
                    </a:lnTo>
                    <a:lnTo>
                      <a:pt x="28" y="215"/>
                    </a:lnTo>
                    <a:lnTo>
                      <a:pt x="28" y="214"/>
                    </a:lnTo>
                    <a:lnTo>
                      <a:pt x="31" y="214"/>
                    </a:lnTo>
                    <a:lnTo>
                      <a:pt x="32" y="215"/>
                    </a:lnTo>
                    <a:lnTo>
                      <a:pt x="34" y="215"/>
                    </a:lnTo>
                    <a:lnTo>
                      <a:pt x="34" y="214"/>
                    </a:lnTo>
                    <a:lnTo>
                      <a:pt x="40" y="214"/>
                    </a:lnTo>
                    <a:lnTo>
                      <a:pt x="49" y="214"/>
                    </a:lnTo>
                    <a:lnTo>
                      <a:pt x="49" y="211"/>
                    </a:lnTo>
                    <a:lnTo>
                      <a:pt x="53" y="211"/>
                    </a:lnTo>
                    <a:lnTo>
                      <a:pt x="59" y="211"/>
                    </a:lnTo>
                    <a:lnTo>
                      <a:pt x="57" y="210"/>
                    </a:lnTo>
                    <a:lnTo>
                      <a:pt x="59" y="210"/>
                    </a:lnTo>
                    <a:lnTo>
                      <a:pt x="60" y="211"/>
                    </a:lnTo>
                    <a:lnTo>
                      <a:pt x="64" y="214"/>
                    </a:lnTo>
                    <a:lnTo>
                      <a:pt x="67" y="214"/>
                    </a:lnTo>
                    <a:lnTo>
                      <a:pt x="68" y="214"/>
                    </a:lnTo>
                    <a:lnTo>
                      <a:pt x="68" y="215"/>
                    </a:lnTo>
                    <a:lnTo>
                      <a:pt x="71" y="214"/>
                    </a:lnTo>
                    <a:lnTo>
                      <a:pt x="72" y="211"/>
                    </a:lnTo>
                    <a:lnTo>
                      <a:pt x="77" y="211"/>
                    </a:lnTo>
                    <a:lnTo>
                      <a:pt x="88" y="210"/>
                    </a:lnTo>
                    <a:lnTo>
                      <a:pt x="91" y="210"/>
                    </a:lnTo>
                    <a:lnTo>
                      <a:pt x="91" y="208"/>
                    </a:lnTo>
                    <a:lnTo>
                      <a:pt x="93" y="208"/>
                    </a:lnTo>
                    <a:lnTo>
                      <a:pt x="91" y="210"/>
                    </a:lnTo>
                    <a:lnTo>
                      <a:pt x="97" y="210"/>
                    </a:lnTo>
                    <a:lnTo>
                      <a:pt x="101" y="214"/>
                    </a:lnTo>
                    <a:lnTo>
                      <a:pt x="101" y="219"/>
                    </a:lnTo>
                    <a:lnTo>
                      <a:pt x="101" y="222"/>
                    </a:lnTo>
                    <a:lnTo>
                      <a:pt x="104" y="222"/>
                    </a:lnTo>
                    <a:lnTo>
                      <a:pt x="108" y="222"/>
                    </a:lnTo>
                    <a:lnTo>
                      <a:pt x="111" y="223"/>
                    </a:lnTo>
                    <a:lnTo>
                      <a:pt x="111" y="226"/>
                    </a:lnTo>
                    <a:lnTo>
                      <a:pt x="111" y="228"/>
                    </a:lnTo>
                    <a:lnTo>
                      <a:pt x="112" y="228"/>
                    </a:lnTo>
                    <a:lnTo>
                      <a:pt x="111" y="231"/>
                    </a:lnTo>
                    <a:lnTo>
                      <a:pt x="112" y="232"/>
                    </a:lnTo>
                    <a:lnTo>
                      <a:pt x="116" y="235"/>
                    </a:lnTo>
                    <a:lnTo>
                      <a:pt x="115" y="236"/>
                    </a:lnTo>
                    <a:lnTo>
                      <a:pt x="117" y="236"/>
                    </a:lnTo>
                    <a:lnTo>
                      <a:pt x="117" y="240"/>
                    </a:lnTo>
                    <a:lnTo>
                      <a:pt x="120" y="240"/>
                    </a:lnTo>
                    <a:lnTo>
                      <a:pt x="120" y="239"/>
                    </a:lnTo>
                    <a:lnTo>
                      <a:pt x="124" y="240"/>
                    </a:lnTo>
                    <a:lnTo>
                      <a:pt x="124" y="236"/>
                    </a:lnTo>
                    <a:lnTo>
                      <a:pt x="125" y="240"/>
                    </a:lnTo>
                    <a:lnTo>
                      <a:pt x="128" y="239"/>
                    </a:lnTo>
                    <a:lnTo>
                      <a:pt x="128" y="236"/>
                    </a:lnTo>
                    <a:lnTo>
                      <a:pt x="128" y="236"/>
                    </a:lnTo>
                    <a:lnTo>
                      <a:pt x="128" y="236"/>
                    </a:lnTo>
                    <a:lnTo>
                      <a:pt x="128" y="236"/>
                    </a:lnTo>
                    <a:lnTo>
                      <a:pt x="128" y="236"/>
                    </a:lnTo>
                    <a:lnTo>
                      <a:pt x="128" y="236"/>
                    </a:lnTo>
                    <a:lnTo>
                      <a:pt x="128" y="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154">
                <a:extLst>
                  <a:ext uri="{FF2B5EF4-FFF2-40B4-BE49-F238E27FC236}">
                    <a16:creationId xmlns:a16="http://schemas.microsoft.com/office/drawing/2014/main" id="{B0F23E2E-B263-4F0E-AF7D-FFBF942BC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947" y="3057529"/>
                <a:ext cx="84138" cy="46038"/>
              </a:xfrm>
              <a:custGeom>
                <a:avLst/>
                <a:gdLst>
                  <a:gd name="T0" fmla="*/ 3 w 53"/>
                  <a:gd name="T1" fmla="*/ 21 h 29"/>
                  <a:gd name="T2" fmla="*/ 4 w 53"/>
                  <a:gd name="T3" fmla="*/ 24 h 29"/>
                  <a:gd name="T4" fmla="*/ 7 w 53"/>
                  <a:gd name="T5" fmla="*/ 25 h 29"/>
                  <a:gd name="T6" fmla="*/ 12 w 53"/>
                  <a:gd name="T7" fmla="*/ 26 h 29"/>
                  <a:gd name="T8" fmla="*/ 16 w 53"/>
                  <a:gd name="T9" fmla="*/ 26 h 29"/>
                  <a:gd name="T10" fmla="*/ 20 w 53"/>
                  <a:gd name="T11" fmla="*/ 29 h 29"/>
                  <a:gd name="T12" fmla="*/ 23 w 53"/>
                  <a:gd name="T13" fmla="*/ 26 h 29"/>
                  <a:gd name="T14" fmla="*/ 25 w 53"/>
                  <a:gd name="T15" fmla="*/ 26 h 29"/>
                  <a:gd name="T16" fmla="*/ 27 w 53"/>
                  <a:gd name="T17" fmla="*/ 25 h 29"/>
                  <a:gd name="T18" fmla="*/ 35 w 53"/>
                  <a:gd name="T19" fmla="*/ 26 h 29"/>
                  <a:gd name="T20" fmla="*/ 40 w 53"/>
                  <a:gd name="T21" fmla="*/ 26 h 29"/>
                  <a:gd name="T22" fmla="*/ 43 w 53"/>
                  <a:gd name="T23" fmla="*/ 26 h 29"/>
                  <a:gd name="T24" fmla="*/ 44 w 53"/>
                  <a:gd name="T25" fmla="*/ 26 h 29"/>
                  <a:gd name="T26" fmla="*/ 48 w 53"/>
                  <a:gd name="T27" fmla="*/ 26 h 29"/>
                  <a:gd name="T28" fmla="*/ 52 w 53"/>
                  <a:gd name="T29" fmla="*/ 26 h 29"/>
                  <a:gd name="T30" fmla="*/ 53 w 53"/>
                  <a:gd name="T31" fmla="*/ 25 h 29"/>
                  <a:gd name="T32" fmla="*/ 52 w 53"/>
                  <a:gd name="T33" fmla="*/ 24 h 29"/>
                  <a:gd name="T34" fmla="*/ 52 w 53"/>
                  <a:gd name="T35" fmla="*/ 20 h 29"/>
                  <a:gd name="T36" fmla="*/ 52 w 53"/>
                  <a:gd name="T37" fmla="*/ 17 h 29"/>
                  <a:gd name="T38" fmla="*/ 48 w 53"/>
                  <a:gd name="T39" fmla="*/ 16 h 29"/>
                  <a:gd name="T40" fmla="*/ 47 w 53"/>
                  <a:gd name="T41" fmla="*/ 16 h 29"/>
                  <a:gd name="T42" fmla="*/ 44 w 53"/>
                  <a:gd name="T43" fmla="*/ 13 h 29"/>
                  <a:gd name="T44" fmla="*/ 44 w 53"/>
                  <a:gd name="T45" fmla="*/ 11 h 29"/>
                  <a:gd name="T46" fmla="*/ 44 w 53"/>
                  <a:gd name="T47" fmla="*/ 8 h 29"/>
                  <a:gd name="T48" fmla="*/ 40 w 53"/>
                  <a:gd name="T49" fmla="*/ 7 h 29"/>
                  <a:gd name="T50" fmla="*/ 37 w 53"/>
                  <a:gd name="T51" fmla="*/ 4 h 29"/>
                  <a:gd name="T52" fmla="*/ 35 w 53"/>
                  <a:gd name="T53" fmla="*/ 7 h 29"/>
                  <a:gd name="T54" fmla="*/ 33 w 53"/>
                  <a:gd name="T55" fmla="*/ 7 h 29"/>
                  <a:gd name="T56" fmla="*/ 31 w 53"/>
                  <a:gd name="T57" fmla="*/ 7 h 29"/>
                  <a:gd name="T58" fmla="*/ 23 w 53"/>
                  <a:gd name="T59" fmla="*/ 4 h 29"/>
                  <a:gd name="T60" fmla="*/ 21 w 53"/>
                  <a:gd name="T61" fmla="*/ 3 h 29"/>
                  <a:gd name="T62" fmla="*/ 21 w 53"/>
                  <a:gd name="T63" fmla="*/ 0 h 29"/>
                  <a:gd name="T64" fmla="*/ 18 w 53"/>
                  <a:gd name="T65" fmla="*/ 0 h 29"/>
                  <a:gd name="T66" fmla="*/ 12 w 53"/>
                  <a:gd name="T67" fmla="*/ 3 h 29"/>
                  <a:gd name="T68" fmla="*/ 10 w 53"/>
                  <a:gd name="T69" fmla="*/ 7 h 29"/>
                  <a:gd name="T70" fmla="*/ 7 w 53"/>
                  <a:gd name="T71" fmla="*/ 12 h 29"/>
                  <a:gd name="T72" fmla="*/ 4 w 53"/>
                  <a:gd name="T73" fmla="*/ 13 h 29"/>
                  <a:gd name="T74" fmla="*/ 3 w 53"/>
                  <a:gd name="T75" fmla="*/ 17 h 29"/>
                  <a:gd name="T76" fmla="*/ 0 w 53"/>
                  <a:gd name="T77" fmla="*/ 20 h 29"/>
                  <a:gd name="T78" fmla="*/ 3 w 53"/>
                  <a:gd name="T79" fmla="*/ 21 h 29"/>
                  <a:gd name="T80" fmla="*/ 3 w 53"/>
                  <a:gd name="T81" fmla="*/ 21 h 29"/>
                  <a:gd name="T82" fmla="*/ 3 w 53"/>
                  <a:gd name="T83" fmla="*/ 21 h 29"/>
                  <a:gd name="T84" fmla="*/ 3 w 53"/>
                  <a:gd name="T85" fmla="*/ 21 h 29"/>
                  <a:gd name="T86" fmla="*/ 3 w 53"/>
                  <a:gd name="T87" fmla="*/ 21 h 29"/>
                  <a:gd name="T88" fmla="*/ 3 w 53"/>
                  <a:gd name="T89" fmla="*/ 21 h 29"/>
                  <a:gd name="T90" fmla="*/ 3 w 53"/>
                  <a:gd name="T9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" h="29">
                    <a:moveTo>
                      <a:pt x="3" y="21"/>
                    </a:moveTo>
                    <a:lnTo>
                      <a:pt x="4" y="24"/>
                    </a:lnTo>
                    <a:lnTo>
                      <a:pt x="7" y="25"/>
                    </a:lnTo>
                    <a:lnTo>
                      <a:pt x="12" y="26"/>
                    </a:lnTo>
                    <a:lnTo>
                      <a:pt x="16" y="26"/>
                    </a:lnTo>
                    <a:lnTo>
                      <a:pt x="20" y="29"/>
                    </a:lnTo>
                    <a:lnTo>
                      <a:pt x="23" y="26"/>
                    </a:lnTo>
                    <a:lnTo>
                      <a:pt x="25" y="26"/>
                    </a:lnTo>
                    <a:lnTo>
                      <a:pt x="27" y="25"/>
                    </a:lnTo>
                    <a:lnTo>
                      <a:pt x="35" y="26"/>
                    </a:lnTo>
                    <a:lnTo>
                      <a:pt x="40" y="26"/>
                    </a:lnTo>
                    <a:lnTo>
                      <a:pt x="43" y="26"/>
                    </a:lnTo>
                    <a:lnTo>
                      <a:pt x="44" y="26"/>
                    </a:lnTo>
                    <a:lnTo>
                      <a:pt x="48" y="26"/>
                    </a:lnTo>
                    <a:lnTo>
                      <a:pt x="52" y="26"/>
                    </a:lnTo>
                    <a:lnTo>
                      <a:pt x="53" y="25"/>
                    </a:lnTo>
                    <a:lnTo>
                      <a:pt x="52" y="24"/>
                    </a:lnTo>
                    <a:lnTo>
                      <a:pt x="52" y="20"/>
                    </a:lnTo>
                    <a:lnTo>
                      <a:pt x="52" y="17"/>
                    </a:lnTo>
                    <a:lnTo>
                      <a:pt x="48" y="16"/>
                    </a:lnTo>
                    <a:lnTo>
                      <a:pt x="47" y="16"/>
                    </a:lnTo>
                    <a:lnTo>
                      <a:pt x="44" y="13"/>
                    </a:lnTo>
                    <a:lnTo>
                      <a:pt x="44" y="11"/>
                    </a:lnTo>
                    <a:lnTo>
                      <a:pt x="44" y="8"/>
                    </a:lnTo>
                    <a:lnTo>
                      <a:pt x="40" y="7"/>
                    </a:lnTo>
                    <a:lnTo>
                      <a:pt x="37" y="4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1" y="7"/>
                    </a:lnTo>
                    <a:lnTo>
                      <a:pt x="23" y="4"/>
                    </a:lnTo>
                    <a:lnTo>
                      <a:pt x="21" y="3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2" y="3"/>
                    </a:lnTo>
                    <a:lnTo>
                      <a:pt x="10" y="7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3" y="17"/>
                    </a:lnTo>
                    <a:lnTo>
                      <a:pt x="0" y="20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155">
                <a:extLst>
                  <a:ext uri="{FF2B5EF4-FFF2-40B4-BE49-F238E27FC236}">
                    <a16:creationId xmlns:a16="http://schemas.microsoft.com/office/drawing/2014/main" id="{4A042FC5-6767-425E-A73F-4B87B77B3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0" y="3105155"/>
                <a:ext cx="123825" cy="160339"/>
              </a:xfrm>
              <a:custGeom>
                <a:avLst/>
                <a:gdLst>
                  <a:gd name="T0" fmla="*/ 76 w 78"/>
                  <a:gd name="T1" fmla="*/ 95 h 101"/>
                  <a:gd name="T2" fmla="*/ 70 w 78"/>
                  <a:gd name="T3" fmla="*/ 52 h 101"/>
                  <a:gd name="T4" fmla="*/ 65 w 78"/>
                  <a:gd name="T5" fmla="*/ 54 h 101"/>
                  <a:gd name="T6" fmla="*/ 65 w 78"/>
                  <a:gd name="T7" fmla="*/ 62 h 101"/>
                  <a:gd name="T8" fmla="*/ 61 w 78"/>
                  <a:gd name="T9" fmla="*/ 66 h 101"/>
                  <a:gd name="T10" fmla="*/ 53 w 78"/>
                  <a:gd name="T11" fmla="*/ 56 h 101"/>
                  <a:gd name="T12" fmla="*/ 58 w 78"/>
                  <a:gd name="T13" fmla="*/ 47 h 101"/>
                  <a:gd name="T14" fmla="*/ 62 w 78"/>
                  <a:gd name="T15" fmla="*/ 44 h 101"/>
                  <a:gd name="T16" fmla="*/ 66 w 78"/>
                  <a:gd name="T17" fmla="*/ 31 h 101"/>
                  <a:gd name="T18" fmla="*/ 61 w 78"/>
                  <a:gd name="T19" fmla="*/ 27 h 101"/>
                  <a:gd name="T20" fmla="*/ 34 w 78"/>
                  <a:gd name="T21" fmla="*/ 26 h 101"/>
                  <a:gd name="T22" fmla="*/ 26 w 78"/>
                  <a:gd name="T23" fmla="*/ 14 h 101"/>
                  <a:gd name="T24" fmla="*/ 23 w 78"/>
                  <a:gd name="T25" fmla="*/ 10 h 101"/>
                  <a:gd name="T26" fmla="*/ 15 w 78"/>
                  <a:gd name="T27" fmla="*/ 8 h 101"/>
                  <a:gd name="T28" fmla="*/ 8 w 78"/>
                  <a:gd name="T29" fmla="*/ 7 h 101"/>
                  <a:gd name="T30" fmla="*/ 1 w 78"/>
                  <a:gd name="T31" fmla="*/ 3 h 101"/>
                  <a:gd name="T32" fmla="*/ 1 w 78"/>
                  <a:gd name="T33" fmla="*/ 7 h 101"/>
                  <a:gd name="T34" fmla="*/ 4 w 78"/>
                  <a:gd name="T35" fmla="*/ 16 h 101"/>
                  <a:gd name="T36" fmla="*/ 12 w 78"/>
                  <a:gd name="T37" fmla="*/ 20 h 101"/>
                  <a:gd name="T38" fmla="*/ 13 w 78"/>
                  <a:gd name="T39" fmla="*/ 23 h 101"/>
                  <a:gd name="T40" fmla="*/ 15 w 78"/>
                  <a:gd name="T41" fmla="*/ 27 h 101"/>
                  <a:gd name="T42" fmla="*/ 8 w 78"/>
                  <a:gd name="T43" fmla="*/ 30 h 101"/>
                  <a:gd name="T44" fmla="*/ 1 w 78"/>
                  <a:gd name="T45" fmla="*/ 35 h 101"/>
                  <a:gd name="T46" fmla="*/ 9 w 78"/>
                  <a:gd name="T47" fmla="*/ 40 h 101"/>
                  <a:gd name="T48" fmla="*/ 15 w 78"/>
                  <a:gd name="T49" fmla="*/ 48 h 101"/>
                  <a:gd name="T50" fmla="*/ 13 w 78"/>
                  <a:gd name="T51" fmla="*/ 54 h 101"/>
                  <a:gd name="T52" fmla="*/ 19 w 78"/>
                  <a:gd name="T53" fmla="*/ 62 h 101"/>
                  <a:gd name="T54" fmla="*/ 21 w 78"/>
                  <a:gd name="T55" fmla="*/ 71 h 101"/>
                  <a:gd name="T56" fmla="*/ 25 w 78"/>
                  <a:gd name="T57" fmla="*/ 83 h 101"/>
                  <a:gd name="T58" fmla="*/ 28 w 78"/>
                  <a:gd name="T59" fmla="*/ 88 h 101"/>
                  <a:gd name="T60" fmla="*/ 32 w 78"/>
                  <a:gd name="T61" fmla="*/ 87 h 101"/>
                  <a:gd name="T62" fmla="*/ 36 w 78"/>
                  <a:gd name="T63" fmla="*/ 87 h 101"/>
                  <a:gd name="T64" fmla="*/ 36 w 78"/>
                  <a:gd name="T65" fmla="*/ 79 h 101"/>
                  <a:gd name="T66" fmla="*/ 38 w 78"/>
                  <a:gd name="T67" fmla="*/ 80 h 101"/>
                  <a:gd name="T68" fmla="*/ 40 w 78"/>
                  <a:gd name="T69" fmla="*/ 84 h 101"/>
                  <a:gd name="T70" fmla="*/ 42 w 78"/>
                  <a:gd name="T71" fmla="*/ 87 h 101"/>
                  <a:gd name="T72" fmla="*/ 44 w 78"/>
                  <a:gd name="T73" fmla="*/ 87 h 101"/>
                  <a:gd name="T74" fmla="*/ 48 w 78"/>
                  <a:gd name="T75" fmla="*/ 80 h 101"/>
                  <a:gd name="T76" fmla="*/ 44 w 78"/>
                  <a:gd name="T77" fmla="*/ 71 h 101"/>
                  <a:gd name="T78" fmla="*/ 45 w 78"/>
                  <a:gd name="T79" fmla="*/ 64 h 101"/>
                  <a:gd name="T80" fmla="*/ 45 w 78"/>
                  <a:gd name="T81" fmla="*/ 58 h 101"/>
                  <a:gd name="T82" fmla="*/ 45 w 78"/>
                  <a:gd name="T83" fmla="*/ 56 h 101"/>
                  <a:gd name="T84" fmla="*/ 48 w 78"/>
                  <a:gd name="T85" fmla="*/ 64 h 101"/>
                  <a:gd name="T86" fmla="*/ 52 w 78"/>
                  <a:gd name="T87" fmla="*/ 73 h 101"/>
                  <a:gd name="T88" fmla="*/ 56 w 78"/>
                  <a:gd name="T89" fmla="*/ 73 h 101"/>
                  <a:gd name="T90" fmla="*/ 58 w 78"/>
                  <a:gd name="T91" fmla="*/ 70 h 101"/>
                  <a:gd name="T92" fmla="*/ 62 w 78"/>
                  <a:gd name="T93" fmla="*/ 75 h 101"/>
                  <a:gd name="T94" fmla="*/ 72 w 78"/>
                  <a:gd name="T95" fmla="*/ 92 h 101"/>
                  <a:gd name="T96" fmla="*/ 76 w 78"/>
                  <a:gd name="T97" fmla="*/ 101 h 101"/>
                  <a:gd name="T98" fmla="*/ 76 w 78"/>
                  <a:gd name="T99" fmla="*/ 95 h 101"/>
                  <a:gd name="T100" fmla="*/ 76 w 78"/>
                  <a:gd name="T101" fmla="*/ 9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8" h="101">
                    <a:moveTo>
                      <a:pt x="76" y="95"/>
                    </a:moveTo>
                    <a:lnTo>
                      <a:pt x="76" y="95"/>
                    </a:lnTo>
                    <a:lnTo>
                      <a:pt x="76" y="95"/>
                    </a:lnTo>
                    <a:lnTo>
                      <a:pt x="78" y="79"/>
                    </a:lnTo>
                    <a:lnTo>
                      <a:pt x="70" y="54"/>
                    </a:lnTo>
                    <a:lnTo>
                      <a:pt x="70" y="52"/>
                    </a:lnTo>
                    <a:lnTo>
                      <a:pt x="69" y="54"/>
                    </a:lnTo>
                    <a:lnTo>
                      <a:pt x="66" y="54"/>
                    </a:lnTo>
                    <a:lnTo>
                      <a:pt x="65" y="54"/>
                    </a:lnTo>
                    <a:lnTo>
                      <a:pt x="66" y="56"/>
                    </a:lnTo>
                    <a:lnTo>
                      <a:pt x="65" y="58"/>
                    </a:lnTo>
                    <a:lnTo>
                      <a:pt x="65" y="62"/>
                    </a:lnTo>
                    <a:lnTo>
                      <a:pt x="65" y="64"/>
                    </a:lnTo>
                    <a:lnTo>
                      <a:pt x="65" y="67"/>
                    </a:lnTo>
                    <a:lnTo>
                      <a:pt x="61" y="66"/>
                    </a:lnTo>
                    <a:lnTo>
                      <a:pt x="57" y="62"/>
                    </a:lnTo>
                    <a:lnTo>
                      <a:pt x="57" y="64"/>
                    </a:lnTo>
                    <a:lnTo>
                      <a:pt x="53" y="56"/>
                    </a:lnTo>
                    <a:lnTo>
                      <a:pt x="56" y="51"/>
                    </a:lnTo>
                    <a:lnTo>
                      <a:pt x="56" y="47"/>
                    </a:lnTo>
                    <a:lnTo>
                      <a:pt x="58" y="47"/>
                    </a:lnTo>
                    <a:lnTo>
                      <a:pt x="58" y="44"/>
                    </a:lnTo>
                    <a:lnTo>
                      <a:pt x="61" y="44"/>
                    </a:lnTo>
                    <a:lnTo>
                      <a:pt x="62" y="44"/>
                    </a:lnTo>
                    <a:lnTo>
                      <a:pt x="66" y="39"/>
                    </a:lnTo>
                    <a:lnTo>
                      <a:pt x="69" y="35"/>
                    </a:lnTo>
                    <a:lnTo>
                      <a:pt x="66" y="31"/>
                    </a:lnTo>
                    <a:lnTo>
                      <a:pt x="70" y="31"/>
                    </a:lnTo>
                    <a:lnTo>
                      <a:pt x="66" y="27"/>
                    </a:lnTo>
                    <a:lnTo>
                      <a:pt x="61" y="27"/>
                    </a:lnTo>
                    <a:lnTo>
                      <a:pt x="53" y="26"/>
                    </a:lnTo>
                    <a:lnTo>
                      <a:pt x="44" y="27"/>
                    </a:lnTo>
                    <a:lnTo>
                      <a:pt x="34" y="26"/>
                    </a:lnTo>
                    <a:lnTo>
                      <a:pt x="28" y="23"/>
                    </a:lnTo>
                    <a:lnTo>
                      <a:pt x="28" y="20"/>
                    </a:lnTo>
                    <a:lnTo>
                      <a:pt x="26" y="14"/>
                    </a:lnTo>
                    <a:lnTo>
                      <a:pt x="25" y="10"/>
                    </a:lnTo>
                    <a:lnTo>
                      <a:pt x="23" y="8"/>
                    </a:lnTo>
                    <a:lnTo>
                      <a:pt x="23" y="10"/>
                    </a:lnTo>
                    <a:lnTo>
                      <a:pt x="23" y="12"/>
                    </a:lnTo>
                    <a:lnTo>
                      <a:pt x="19" y="10"/>
                    </a:lnTo>
                    <a:lnTo>
                      <a:pt x="15" y="8"/>
                    </a:lnTo>
                    <a:lnTo>
                      <a:pt x="13" y="7"/>
                    </a:lnTo>
                    <a:lnTo>
                      <a:pt x="9" y="7"/>
                    </a:lnTo>
                    <a:lnTo>
                      <a:pt x="8" y="7"/>
                    </a:lnTo>
                    <a:lnTo>
                      <a:pt x="5" y="3"/>
                    </a:lnTo>
                    <a:lnTo>
                      <a:pt x="1" y="0"/>
                    </a:lnTo>
                    <a:lnTo>
                      <a:pt x="1" y="3"/>
                    </a:lnTo>
                    <a:lnTo>
                      <a:pt x="4" y="3"/>
                    </a:lnTo>
                    <a:lnTo>
                      <a:pt x="5" y="4"/>
                    </a:lnTo>
                    <a:lnTo>
                      <a:pt x="1" y="7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4" y="16"/>
                    </a:lnTo>
                    <a:lnTo>
                      <a:pt x="5" y="18"/>
                    </a:lnTo>
                    <a:lnTo>
                      <a:pt x="8" y="20"/>
                    </a:lnTo>
                    <a:lnTo>
                      <a:pt x="12" y="20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5" y="26"/>
                    </a:lnTo>
                    <a:lnTo>
                      <a:pt x="15" y="27"/>
                    </a:lnTo>
                    <a:lnTo>
                      <a:pt x="9" y="26"/>
                    </a:lnTo>
                    <a:lnTo>
                      <a:pt x="8" y="27"/>
                    </a:lnTo>
                    <a:lnTo>
                      <a:pt x="8" y="30"/>
                    </a:lnTo>
                    <a:lnTo>
                      <a:pt x="5" y="31"/>
                    </a:lnTo>
                    <a:lnTo>
                      <a:pt x="4" y="31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4" y="39"/>
                    </a:lnTo>
                    <a:lnTo>
                      <a:pt x="9" y="40"/>
                    </a:lnTo>
                    <a:lnTo>
                      <a:pt x="13" y="43"/>
                    </a:lnTo>
                    <a:lnTo>
                      <a:pt x="15" y="47"/>
                    </a:lnTo>
                    <a:lnTo>
                      <a:pt x="15" y="48"/>
                    </a:lnTo>
                    <a:lnTo>
                      <a:pt x="13" y="51"/>
                    </a:lnTo>
                    <a:lnTo>
                      <a:pt x="13" y="52"/>
                    </a:lnTo>
                    <a:lnTo>
                      <a:pt x="13" y="54"/>
                    </a:lnTo>
                    <a:lnTo>
                      <a:pt x="17" y="56"/>
                    </a:lnTo>
                    <a:lnTo>
                      <a:pt x="17" y="62"/>
                    </a:lnTo>
                    <a:lnTo>
                      <a:pt x="19" y="62"/>
                    </a:lnTo>
                    <a:lnTo>
                      <a:pt x="21" y="64"/>
                    </a:lnTo>
                    <a:lnTo>
                      <a:pt x="21" y="66"/>
                    </a:lnTo>
                    <a:lnTo>
                      <a:pt x="21" y="71"/>
                    </a:lnTo>
                    <a:lnTo>
                      <a:pt x="23" y="77"/>
                    </a:lnTo>
                    <a:lnTo>
                      <a:pt x="25" y="80"/>
                    </a:lnTo>
                    <a:lnTo>
                      <a:pt x="25" y="83"/>
                    </a:lnTo>
                    <a:lnTo>
                      <a:pt x="26" y="87"/>
                    </a:lnTo>
                    <a:lnTo>
                      <a:pt x="28" y="91"/>
                    </a:lnTo>
                    <a:lnTo>
                      <a:pt x="28" y="88"/>
                    </a:lnTo>
                    <a:lnTo>
                      <a:pt x="28" y="84"/>
                    </a:lnTo>
                    <a:lnTo>
                      <a:pt x="30" y="91"/>
                    </a:lnTo>
                    <a:lnTo>
                      <a:pt x="32" y="87"/>
                    </a:lnTo>
                    <a:lnTo>
                      <a:pt x="34" y="88"/>
                    </a:lnTo>
                    <a:lnTo>
                      <a:pt x="34" y="87"/>
                    </a:lnTo>
                    <a:lnTo>
                      <a:pt x="36" y="87"/>
                    </a:lnTo>
                    <a:lnTo>
                      <a:pt x="36" y="84"/>
                    </a:lnTo>
                    <a:lnTo>
                      <a:pt x="36" y="83"/>
                    </a:lnTo>
                    <a:lnTo>
                      <a:pt x="36" y="79"/>
                    </a:lnTo>
                    <a:lnTo>
                      <a:pt x="36" y="77"/>
                    </a:lnTo>
                    <a:lnTo>
                      <a:pt x="38" y="75"/>
                    </a:lnTo>
                    <a:lnTo>
                      <a:pt x="38" y="80"/>
                    </a:lnTo>
                    <a:lnTo>
                      <a:pt x="38" y="84"/>
                    </a:lnTo>
                    <a:lnTo>
                      <a:pt x="40" y="80"/>
                    </a:lnTo>
                    <a:lnTo>
                      <a:pt x="40" y="84"/>
                    </a:lnTo>
                    <a:lnTo>
                      <a:pt x="40" y="87"/>
                    </a:lnTo>
                    <a:lnTo>
                      <a:pt x="42" y="84"/>
                    </a:lnTo>
                    <a:lnTo>
                      <a:pt x="42" y="87"/>
                    </a:lnTo>
                    <a:lnTo>
                      <a:pt x="42" y="88"/>
                    </a:lnTo>
                    <a:lnTo>
                      <a:pt x="44" y="88"/>
                    </a:lnTo>
                    <a:lnTo>
                      <a:pt x="44" y="87"/>
                    </a:lnTo>
                    <a:lnTo>
                      <a:pt x="44" y="79"/>
                    </a:lnTo>
                    <a:lnTo>
                      <a:pt x="45" y="83"/>
                    </a:lnTo>
                    <a:lnTo>
                      <a:pt x="48" y="80"/>
                    </a:lnTo>
                    <a:lnTo>
                      <a:pt x="48" y="79"/>
                    </a:lnTo>
                    <a:lnTo>
                      <a:pt x="45" y="73"/>
                    </a:lnTo>
                    <a:lnTo>
                      <a:pt x="44" y="71"/>
                    </a:lnTo>
                    <a:lnTo>
                      <a:pt x="44" y="67"/>
                    </a:lnTo>
                    <a:lnTo>
                      <a:pt x="44" y="66"/>
                    </a:lnTo>
                    <a:lnTo>
                      <a:pt x="45" y="64"/>
                    </a:lnTo>
                    <a:lnTo>
                      <a:pt x="45" y="62"/>
                    </a:lnTo>
                    <a:lnTo>
                      <a:pt x="44" y="60"/>
                    </a:lnTo>
                    <a:lnTo>
                      <a:pt x="45" y="58"/>
                    </a:lnTo>
                    <a:lnTo>
                      <a:pt x="44" y="58"/>
                    </a:lnTo>
                    <a:lnTo>
                      <a:pt x="44" y="56"/>
                    </a:lnTo>
                    <a:lnTo>
                      <a:pt x="45" y="56"/>
                    </a:lnTo>
                    <a:lnTo>
                      <a:pt x="45" y="58"/>
                    </a:lnTo>
                    <a:lnTo>
                      <a:pt x="45" y="60"/>
                    </a:lnTo>
                    <a:lnTo>
                      <a:pt x="48" y="64"/>
                    </a:lnTo>
                    <a:lnTo>
                      <a:pt x="48" y="66"/>
                    </a:lnTo>
                    <a:lnTo>
                      <a:pt x="49" y="71"/>
                    </a:lnTo>
                    <a:lnTo>
                      <a:pt x="52" y="73"/>
                    </a:lnTo>
                    <a:lnTo>
                      <a:pt x="53" y="73"/>
                    </a:lnTo>
                    <a:lnTo>
                      <a:pt x="53" y="71"/>
                    </a:lnTo>
                    <a:lnTo>
                      <a:pt x="56" y="73"/>
                    </a:lnTo>
                    <a:lnTo>
                      <a:pt x="57" y="73"/>
                    </a:lnTo>
                    <a:lnTo>
                      <a:pt x="57" y="71"/>
                    </a:lnTo>
                    <a:lnTo>
                      <a:pt x="58" y="70"/>
                    </a:lnTo>
                    <a:lnTo>
                      <a:pt x="61" y="67"/>
                    </a:lnTo>
                    <a:lnTo>
                      <a:pt x="61" y="71"/>
                    </a:lnTo>
                    <a:lnTo>
                      <a:pt x="62" y="75"/>
                    </a:lnTo>
                    <a:lnTo>
                      <a:pt x="66" y="80"/>
                    </a:lnTo>
                    <a:lnTo>
                      <a:pt x="69" y="84"/>
                    </a:lnTo>
                    <a:lnTo>
                      <a:pt x="72" y="92"/>
                    </a:lnTo>
                    <a:lnTo>
                      <a:pt x="72" y="97"/>
                    </a:lnTo>
                    <a:lnTo>
                      <a:pt x="76" y="101"/>
                    </a:lnTo>
                    <a:lnTo>
                      <a:pt x="76" y="101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lnTo>
                      <a:pt x="76" y="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156">
                <a:extLst>
                  <a:ext uri="{FF2B5EF4-FFF2-40B4-BE49-F238E27FC236}">
                    <a16:creationId xmlns:a16="http://schemas.microsoft.com/office/drawing/2014/main" id="{0D615523-1ACE-41FC-988B-4E69C3320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4073" y="2373316"/>
                <a:ext cx="398462" cy="222251"/>
              </a:xfrm>
              <a:custGeom>
                <a:avLst/>
                <a:gdLst>
                  <a:gd name="T0" fmla="*/ 186 w 189"/>
                  <a:gd name="T1" fmla="*/ 43 h 106"/>
                  <a:gd name="T2" fmla="*/ 185 w 189"/>
                  <a:gd name="T3" fmla="*/ 37 h 106"/>
                  <a:gd name="T4" fmla="*/ 173 w 189"/>
                  <a:gd name="T5" fmla="*/ 33 h 106"/>
                  <a:gd name="T6" fmla="*/ 162 w 189"/>
                  <a:gd name="T7" fmla="*/ 29 h 106"/>
                  <a:gd name="T8" fmla="*/ 149 w 189"/>
                  <a:gd name="T9" fmla="*/ 29 h 106"/>
                  <a:gd name="T10" fmla="*/ 139 w 189"/>
                  <a:gd name="T11" fmla="*/ 26 h 106"/>
                  <a:gd name="T12" fmla="*/ 130 w 189"/>
                  <a:gd name="T13" fmla="*/ 16 h 106"/>
                  <a:gd name="T14" fmla="*/ 123 w 189"/>
                  <a:gd name="T15" fmla="*/ 9 h 106"/>
                  <a:gd name="T16" fmla="*/ 118 w 189"/>
                  <a:gd name="T17" fmla="*/ 0 h 106"/>
                  <a:gd name="T18" fmla="*/ 102 w 189"/>
                  <a:gd name="T19" fmla="*/ 0 h 106"/>
                  <a:gd name="T20" fmla="*/ 89 w 189"/>
                  <a:gd name="T21" fmla="*/ 4 h 106"/>
                  <a:gd name="T22" fmla="*/ 85 w 189"/>
                  <a:gd name="T23" fmla="*/ 14 h 106"/>
                  <a:gd name="T24" fmla="*/ 73 w 189"/>
                  <a:gd name="T25" fmla="*/ 13 h 106"/>
                  <a:gd name="T26" fmla="*/ 65 w 189"/>
                  <a:gd name="T27" fmla="*/ 10 h 106"/>
                  <a:gd name="T28" fmla="*/ 53 w 189"/>
                  <a:gd name="T29" fmla="*/ 10 h 106"/>
                  <a:gd name="T30" fmla="*/ 34 w 189"/>
                  <a:gd name="T31" fmla="*/ 6 h 106"/>
                  <a:gd name="T32" fmla="*/ 13 w 189"/>
                  <a:gd name="T33" fmla="*/ 10 h 106"/>
                  <a:gd name="T34" fmla="*/ 19 w 189"/>
                  <a:gd name="T35" fmla="*/ 20 h 106"/>
                  <a:gd name="T36" fmla="*/ 6 w 189"/>
                  <a:gd name="T37" fmla="*/ 36 h 106"/>
                  <a:gd name="T38" fmla="*/ 7 w 189"/>
                  <a:gd name="T39" fmla="*/ 43 h 106"/>
                  <a:gd name="T40" fmla="*/ 1 w 189"/>
                  <a:gd name="T41" fmla="*/ 49 h 106"/>
                  <a:gd name="T42" fmla="*/ 9 w 189"/>
                  <a:gd name="T43" fmla="*/ 57 h 106"/>
                  <a:gd name="T44" fmla="*/ 24 w 189"/>
                  <a:gd name="T45" fmla="*/ 59 h 106"/>
                  <a:gd name="T46" fmla="*/ 37 w 189"/>
                  <a:gd name="T47" fmla="*/ 59 h 106"/>
                  <a:gd name="T48" fmla="*/ 50 w 189"/>
                  <a:gd name="T49" fmla="*/ 53 h 106"/>
                  <a:gd name="T50" fmla="*/ 63 w 189"/>
                  <a:gd name="T51" fmla="*/ 56 h 106"/>
                  <a:gd name="T52" fmla="*/ 72 w 189"/>
                  <a:gd name="T53" fmla="*/ 59 h 106"/>
                  <a:gd name="T54" fmla="*/ 80 w 189"/>
                  <a:gd name="T55" fmla="*/ 67 h 106"/>
                  <a:gd name="T56" fmla="*/ 85 w 189"/>
                  <a:gd name="T57" fmla="*/ 77 h 106"/>
                  <a:gd name="T58" fmla="*/ 77 w 189"/>
                  <a:gd name="T59" fmla="*/ 77 h 106"/>
                  <a:gd name="T60" fmla="*/ 72 w 189"/>
                  <a:gd name="T61" fmla="*/ 90 h 106"/>
                  <a:gd name="T62" fmla="*/ 77 w 189"/>
                  <a:gd name="T63" fmla="*/ 93 h 106"/>
                  <a:gd name="T64" fmla="*/ 83 w 189"/>
                  <a:gd name="T65" fmla="*/ 92 h 106"/>
                  <a:gd name="T66" fmla="*/ 89 w 189"/>
                  <a:gd name="T67" fmla="*/ 86 h 106"/>
                  <a:gd name="T68" fmla="*/ 102 w 189"/>
                  <a:gd name="T69" fmla="*/ 76 h 106"/>
                  <a:gd name="T70" fmla="*/ 106 w 189"/>
                  <a:gd name="T71" fmla="*/ 73 h 106"/>
                  <a:gd name="T72" fmla="*/ 105 w 189"/>
                  <a:gd name="T73" fmla="*/ 77 h 106"/>
                  <a:gd name="T74" fmla="*/ 113 w 189"/>
                  <a:gd name="T75" fmla="*/ 83 h 106"/>
                  <a:gd name="T76" fmla="*/ 126 w 189"/>
                  <a:gd name="T77" fmla="*/ 85 h 106"/>
                  <a:gd name="T78" fmla="*/ 115 w 189"/>
                  <a:gd name="T79" fmla="*/ 93 h 106"/>
                  <a:gd name="T80" fmla="*/ 128 w 189"/>
                  <a:gd name="T81" fmla="*/ 100 h 106"/>
                  <a:gd name="T82" fmla="*/ 136 w 189"/>
                  <a:gd name="T83" fmla="*/ 102 h 106"/>
                  <a:gd name="T84" fmla="*/ 148 w 189"/>
                  <a:gd name="T85" fmla="*/ 96 h 106"/>
                  <a:gd name="T86" fmla="*/ 158 w 189"/>
                  <a:gd name="T87" fmla="*/ 95 h 106"/>
                  <a:gd name="T88" fmla="*/ 149 w 189"/>
                  <a:gd name="T89" fmla="*/ 93 h 106"/>
                  <a:gd name="T90" fmla="*/ 142 w 189"/>
                  <a:gd name="T91" fmla="*/ 93 h 106"/>
                  <a:gd name="T92" fmla="*/ 135 w 189"/>
                  <a:gd name="T93" fmla="*/ 87 h 106"/>
                  <a:gd name="T94" fmla="*/ 130 w 189"/>
                  <a:gd name="T95" fmla="*/ 83 h 106"/>
                  <a:gd name="T96" fmla="*/ 133 w 189"/>
                  <a:gd name="T97" fmla="*/ 82 h 106"/>
                  <a:gd name="T98" fmla="*/ 138 w 189"/>
                  <a:gd name="T99" fmla="*/ 85 h 106"/>
                  <a:gd name="T100" fmla="*/ 143 w 189"/>
                  <a:gd name="T101" fmla="*/ 80 h 106"/>
                  <a:gd name="T102" fmla="*/ 152 w 189"/>
                  <a:gd name="T103" fmla="*/ 76 h 106"/>
                  <a:gd name="T104" fmla="*/ 165 w 189"/>
                  <a:gd name="T105" fmla="*/ 72 h 106"/>
                  <a:gd name="T106" fmla="*/ 172 w 189"/>
                  <a:gd name="T107" fmla="*/ 66 h 106"/>
                  <a:gd name="T108" fmla="*/ 182 w 189"/>
                  <a:gd name="T109" fmla="*/ 60 h 106"/>
                  <a:gd name="T110" fmla="*/ 188 w 189"/>
                  <a:gd name="T111" fmla="*/ 5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9" h="106">
                    <a:moveTo>
                      <a:pt x="186" y="47"/>
                    </a:moveTo>
                    <a:cubicBezTo>
                      <a:pt x="189" y="47"/>
                      <a:pt x="189" y="47"/>
                      <a:pt x="189" y="47"/>
                    </a:cubicBezTo>
                    <a:cubicBezTo>
                      <a:pt x="188" y="46"/>
                      <a:pt x="188" y="46"/>
                      <a:pt x="188" y="46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185" y="44"/>
                      <a:pt x="185" y="44"/>
                      <a:pt x="185" y="44"/>
                    </a:cubicBezTo>
                    <a:cubicBezTo>
                      <a:pt x="186" y="43"/>
                      <a:pt x="186" y="43"/>
                      <a:pt x="186" y="43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188" y="40"/>
                      <a:pt x="188" y="40"/>
                      <a:pt x="188" y="40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8" y="37"/>
                      <a:pt x="188" y="37"/>
                      <a:pt x="188" y="37"/>
                    </a:cubicBezTo>
                    <a:cubicBezTo>
                      <a:pt x="186" y="37"/>
                      <a:pt x="186" y="37"/>
                      <a:pt x="186" y="37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3" y="37"/>
                      <a:pt x="183" y="37"/>
                      <a:pt x="183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6" y="33"/>
                      <a:pt x="176" y="33"/>
                      <a:pt x="176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1" y="31"/>
                      <a:pt x="171" y="31"/>
                      <a:pt x="171" y="31"/>
                    </a:cubicBezTo>
                    <a:cubicBezTo>
                      <a:pt x="168" y="31"/>
                      <a:pt x="168" y="31"/>
                      <a:pt x="168" y="31"/>
                    </a:cubicBezTo>
                    <a:cubicBezTo>
                      <a:pt x="165" y="33"/>
                      <a:pt x="165" y="33"/>
                      <a:pt x="165" y="33"/>
                    </a:cubicBezTo>
                    <a:cubicBezTo>
                      <a:pt x="163" y="31"/>
                      <a:pt x="163" y="31"/>
                      <a:pt x="163" y="31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2" y="29"/>
                      <a:pt x="162" y="29"/>
                      <a:pt x="162" y="29"/>
                    </a:cubicBezTo>
                    <a:cubicBezTo>
                      <a:pt x="161" y="27"/>
                      <a:pt x="161" y="27"/>
                      <a:pt x="161" y="27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49" y="29"/>
                      <a:pt x="149" y="29"/>
                      <a:pt x="149" y="29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5" y="26"/>
                      <a:pt x="145" y="26"/>
                      <a:pt x="145" y="26"/>
                    </a:cubicBezTo>
                    <a:cubicBezTo>
                      <a:pt x="143" y="26"/>
                      <a:pt x="143" y="26"/>
                      <a:pt x="143" y="26"/>
                    </a:cubicBezTo>
                    <a:cubicBezTo>
                      <a:pt x="142" y="26"/>
                      <a:pt x="142" y="26"/>
                      <a:pt x="142" y="26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32" y="16"/>
                      <a:pt x="132" y="16"/>
                      <a:pt x="132" y="16"/>
                    </a:cubicBezTo>
                    <a:cubicBezTo>
                      <a:pt x="130" y="16"/>
                      <a:pt x="130" y="16"/>
                      <a:pt x="130" y="16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3" y="6"/>
                      <a:pt x="123" y="6"/>
                      <a:pt x="123" y="6"/>
                    </a:cubicBezTo>
                    <a:cubicBezTo>
                      <a:pt x="121" y="5"/>
                      <a:pt x="121" y="5"/>
                      <a:pt x="121" y="5"/>
                    </a:cubicBezTo>
                    <a:cubicBezTo>
                      <a:pt x="120" y="4"/>
                      <a:pt x="120" y="4"/>
                      <a:pt x="120" y="4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9" y="1"/>
                      <a:pt x="109" y="1"/>
                      <a:pt x="109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0" y="4"/>
                      <a:pt x="90" y="4"/>
                      <a:pt x="90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7" y="54"/>
                      <a:pt x="47" y="54"/>
                      <a:pt x="47" y="54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6" y="76"/>
                      <a:pt x="86" y="76"/>
                      <a:pt x="86" y="76"/>
                    </a:cubicBezTo>
                    <a:cubicBezTo>
                      <a:pt x="85" y="77"/>
                      <a:pt x="85" y="77"/>
                      <a:pt x="85" y="77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6" y="79"/>
                      <a:pt x="76" y="79"/>
                      <a:pt x="76" y="79"/>
                    </a:cubicBezTo>
                    <a:cubicBezTo>
                      <a:pt x="76" y="80"/>
                      <a:pt x="76" y="80"/>
                      <a:pt x="76" y="80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5"/>
                      <a:pt x="75" y="85"/>
                      <a:pt x="75" y="85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69" y="92"/>
                      <a:pt x="69" y="92"/>
                      <a:pt x="69" y="92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73" y="95"/>
                      <a:pt x="73" y="95"/>
                      <a:pt x="73" y="95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3" y="93"/>
                      <a:pt x="83" y="93"/>
                      <a:pt x="83" y="93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3" y="92"/>
                      <a:pt x="83" y="92"/>
                      <a:pt x="83" y="92"/>
                    </a:cubicBezTo>
                    <a:cubicBezTo>
                      <a:pt x="85" y="90"/>
                      <a:pt x="85" y="90"/>
                      <a:pt x="85" y="90"/>
                    </a:cubicBezTo>
                    <a:cubicBezTo>
                      <a:pt x="83" y="90"/>
                      <a:pt x="83" y="90"/>
                      <a:pt x="83" y="90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5" y="89"/>
                      <a:pt x="85" y="89"/>
                      <a:pt x="85" y="89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9" y="86"/>
                      <a:pt x="89" y="86"/>
                      <a:pt x="89" y="86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4" y="85"/>
                      <a:pt x="100" y="84"/>
                      <a:pt x="101" y="83"/>
                    </a:cubicBezTo>
                    <a:cubicBezTo>
                      <a:pt x="101" y="82"/>
                      <a:pt x="101" y="80"/>
                      <a:pt x="101" y="76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102" y="74"/>
                      <a:pt x="102" y="74"/>
                      <a:pt x="102" y="74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6"/>
                      <a:pt x="103" y="76"/>
                      <a:pt x="103" y="76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06" y="73"/>
                      <a:pt x="106" y="73"/>
                      <a:pt x="106" y="73"/>
                    </a:cubicBezTo>
                    <a:cubicBezTo>
                      <a:pt x="108" y="76"/>
                      <a:pt x="108" y="76"/>
                      <a:pt x="108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109" y="77"/>
                      <a:pt x="109" y="77"/>
                      <a:pt x="109" y="77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08" y="79"/>
                      <a:pt x="108" y="79"/>
                      <a:pt x="108" y="79"/>
                    </a:cubicBezTo>
                    <a:cubicBezTo>
                      <a:pt x="106" y="80"/>
                      <a:pt x="106" y="80"/>
                      <a:pt x="106" y="80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13" y="83"/>
                      <a:pt x="113" y="83"/>
                      <a:pt x="113" y="83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5" y="83"/>
                      <a:pt x="125" y="83"/>
                      <a:pt x="125" y="83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6" y="85"/>
                      <a:pt x="126" y="85"/>
                      <a:pt x="126" y="85"/>
                    </a:cubicBezTo>
                    <a:cubicBezTo>
                      <a:pt x="128" y="86"/>
                      <a:pt x="128" y="86"/>
                      <a:pt x="128" y="86"/>
                    </a:cubicBezTo>
                    <a:cubicBezTo>
                      <a:pt x="126" y="87"/>
                      <a:pt x="126" y="87"/>
                      <a:pt x="126" y="87"/>
                    </a:cubicBezTo>
                    <a:cubicBezTo>
                      <a:pt x="123" y="87"/>
                      <a:pt x="123" y="87"/>
                      <a:pt x="123" y="87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15" y="93"/>
                      <a:pt x="115" y="93"/>
                      <a:pt x="115" y="93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8" y="93"/>
                      <a:pt x="118" y="93"/>
                      <a:pt x="118" y="9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5" y="96"/>
                      <a:pt x="125" y="96"/>
                      <a:pt x="125" y="96"/>
                    </a:cubicBezTo>
                    <a:cubicBezTo>
                      <a:pt x="126" y="97"/>
                      <a:pt x="126" y="97"/>
                      <a:pt x="126" y="97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26" y="103"/>
                      <a:pt x="126" y="103"/>
                      <a:pt x="126" y="103"/>
                    </a:cubicBezTo>
                    <a:cubicBezTo>
                      <a:pt x="125" y="103"/>
                      <a:pt x="125" y="103"/>
                      <a:pt x="125" y="103"/>
                    </a:cubicBezTo>
                    <a:cubicBezTo>
                      <a:pt x="128" y="106"/>
                      <a:pt x="128" y="106"/>
                      <a:pt x="128" y="106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6" y="102"/>
                      <a:pt x="136" y="102"/>
                      <a:pt x="136" y="102"/>
                    </a:cubicBezTo>
                    <a:cubicBezTo>
                      <a:pt x="139" y="100"/>
                      <a:pt x="139" y="100"/>
                      <a:pt x="139" y="100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45" y="99"/>
                      <a:pt x="145" y="99"/>
                      <a:pt x="145" y="99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8" y="97"/>
                      <a:pt x="148" y="97"/>
                      <a:pt x="148" y="97"/>
                    </a:cubicBezTo>
                    <a:cubicBezTo>
                      <a:pt x="148" y="96"/>
                      <a:pt x="148" y="96"/>
                      <a:pt x="148" y="96"/>
                    </a:cubicBezTo>
                    <a:cubicBezTo>
                      <a:pt x="149" y="96"/>
                      <a:pt x="149" y="96"/>
                      <a:pt x="149" y="96"/>
                    </a:cubicBezTo>
                    <a:cubicBezTo>
                      <a:pt x="151" y="97"/>
                      <a:pt x="151" y="97"/>
                      <a:pt x="151" y="97"/>
                    </a:cubicBezTo>
                    <a:cubicBezTo>
                      <a:pt x="155" y="97"/>
                      <a:pt x="155" y="97"/>
                      <a:pt x="155" y="97"/>
                    </a:cubicBezTo>
                    <a:cubicBezTo>
                      <a:pt x="156" y="97"/>
                      <a:pt x="156" y="97"/>
                      <a:pt x="156" y="97"/>
                    </a:cubicBezTo>
                    <a:cubicBezTo>
                      <a:pt x="158" y="96"/>
                      <a:pt x="158" y="96"/>
                      <a:pt x="158" y="96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59" y="93"/>
                      <a:pt x="159" y="93"/>
                      <a:pt x="159" y="93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53" y="92"/>
                      <a:pt x="153" y="92"/>
                      <a:pt x="153" y="92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51" y="92"/>
                      <a:pt x="151" y="92"/>
                      <a:pt x="151" y="92"/>
                    </a:cubicBezTo>
                    <a:cubicBezTo>
                      <a:pt x="149" y="93"/>
                      <a:pt x="149" y="93"/>
                      <a:pt x="149" y="93"/>
                    </a:cubicBezTo>
                    <a:cubicBezTo>
                      <a:pt x="148" y="93"/>
                      <a:pt x="148" y="93"/>
                      <a:pt x="148" y="93"/>
                    </a:cubicBezTo>
                    <a:cubicBezTo>
                      <a:pt x="145" y="92"/>
                      <a:pt x="145" y="92"/>
                      <a:pt x="145" y="92"/>
                    </a:cubicBezTo>
                    <a:cubicBezTo>
                      <a:pt x="142" y="89"/>
                      <a:pt x="142" y="89"/>
                      <a:pt x="142" y="89"/>
                    </a:cubicBezTo>
                    <a:cubicBezTo>
                      <a:pt x="146" y="95"/>
                      <a:pt x="146" y="95"/>
                      <a:pt x="146" y="95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2" y="93"/>
                      <a:pt x="142" y="93"/>
                    </a:cubicBezTo>
                    <a:cubicBezTo>
                      <a:pt x="142" y="92"/>
                      <a:pt x="142" y="92"/>
                      <a:pt x="142" y="92"/>
                    </a:cubicBezTo>
                    <a:cubicBezTo>
                      <a:pt x="142" y="90"/>
                      <a:pt x="142" y="90"/>
                      <a:pt x="142" y="90"/>
                    </a:cubicBezTo>
                    <a:cubicBezTo>
                      <a:pt x="139" y="89"/>
                      <a:pt x="139" y="89"/>
                      <a:pt x="139" y="89"/>
                    </a:cubicBezTo>
                    <a:cubicBezTo>
                      <a:pt x="138" y="87"/>
                      <a:pt x="138" y="87"/>
                      <a:pt x="138" y="87"/>
                    </a:cubicBezTo>
                    <a:cubicBezTo>
                      <a:pt x="138" y="86"/>
                      <a:pt x="138" y="86"/>
                      <a:pt x="138" y="86"/>
                    </a:cubicBezTo>
                    <a:cubicBezTo>
                      <a:pt x="135" y="87"/>
                      <a:pt x="135" y="87"/>
                      <a:pt x="135" y="87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5" y="86"/>
                      <a:pt x="135" y="86"/>
                      <a:pt x="135" y="86"/>
                    </a:cubicBezTo>
                    <a:cubicBezTo>
                      <a:pt x="133" y="85"/>
                      <a:pt x="133" y="85"/>
                      <a:pt x="133" y="85"/>
                    </a:cubicBezTo>
                    <a:cubicBezTo>
                      <a:pt x="132" y="85"/>
                      <a:pt x="132" y="85"/>
                      <a:pt x="132" y="85"/>
                    </a:cubicBezTo>
                    <a:cubicBezTo>
                      <a:pt x="130" y="83"/>
                      <a:pt x="130" y="83"/>
                      <a:pt x="130" y="83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26" y="82"/>
                      <a:pt x="126" y="82"/>
                      <a:pt x="126" y="82"/>
                    </a:cubicBezTo>
                    <a:cubicBezTo>
                      <a:pt x="130" y="82"/>
                      <a:pt x="130" y="82"/>
                      <a:pt x="130" y="82"/>
                    </a:cubicBezTo>
                    <a:cubicBezTo>
                      <a:pt x="132" y="80"/>
                      <a:pt x="132" y="80"/>
                      <a:pt x="132" y="80"/>
                    </a:cubicBezTo>
                    <a:cubicBezTo>
                      <a:pt x="133" y="83"/>
                      <a:pt x="133" y="83"/>
                      <a:pt x="133" y="83"/>
                    </a:cubicBezTo>
                    <a:cubicBezTo>
                      <a:pt x="133" y="82"/>
                      <a:pt x="133" y="82"/>
                      <a:pt x="133" y="82"/>
                    </a:cubicBezTo>
                    <a:cubicBezTo>
                      <a:pt x="135" y="83"/>
                      <a:pt x="135" y="83"/>
                      <a:pt x="135" y="83"/>
                    </a:cubicBezTo>
                    <a:cubicBezTo>
                      <a:pt x="135" y="85"/>
                      <a:pt x="135" y="85"/>
                      <a:pt x="135" y="85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6" y="82"/>
                      <a:pt x="136" y="82"/>
                      <a:pt x="136" y="82"/>
                    </a:cubicBezTo>
                    <a:cubicBezTo>
                      <a:pt x="138" y="83"/>
                      <a:pt x="138" y="83"/>
                      <a:pt x="138" y="83"/>
                    </a:cubicBezTo>
                    <a:cubicBezTo>
                      <a:pt x="138" y="85"/>
                      <a:pt x="138" y="85"/>
                      <a:pt x="138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42" y="79"/>
                      <a:pt x="142" y="79"/>
                      <a:pt x="142" y="79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43" y="80"/>
                      <a:pt x="143" y="80"/>
                      <a:pt x="143" y="80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3" y="82"/>
                      <a:pt x="143" y="82"/>
                      <a:pt x="143" y="82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6" y="77"/>
                      <a:pt x="146" y="77"/>
                      <a:pt x="146" y="77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152" y="76"/>
                      <a:pt x="152" y="76"/>
                      <a:pt x="152" y="76"/>
                    </a:cubicBezTo>
                    <a:cubicBezTo>
                      <a:pt x="155" y="74"/>
                      <a:pt x="155" y="74"/>
                      <a:pt x="155" y="7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9" y="76"/>
                      <a:pt x="159" y="76"/>
                      <a:pt x="159" y="76"/>
                    </a:cubicBezTo>
                    <a:cubicBezTo>
                      <a:pt x="161" y="73"/>
                      <a:pt x="161" y="73"/>
                      <a:pt x="161" y="73"/>
                    </a:cubicBezTo>
                    <a:cubicBezTo>
                      <a:pt x="163" y="72"/>
                      <a:pt x="163" y="72"/>
                      <a:pt x="163" y="72"/>
                    </a:cubicBezTo>
                    <a:cubicBezTo>
                      <a:pt x="165" y="72"/>
                      <a:pt x="165" y="72"/>
                      <a:pt x="165" y="72"/>
                    </a:cubicBezTo>
                    <a:cubicBezTo>
                      <a:pt x="166" y="70"/>
                      <a:pt x="166" y="70"/>
                      <a:pt x="166" y="70"/>
                    </a:cubicBezTo>
                    <a:cubicBezTo>
                      <a:pt x="169" y="70"/>
                      <a:pt x="169" y="70"/>
                      <a:pt x="169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3" y="69"/>
                      <a:pt x="173" y="69"/>
                      <a:pt x="173" y="69"/>
                    </a:cubicBezTo>
                    <a:cubicBezTo>
                      <a:pt x="173" y="67"/>
                      <a:pt x="173" y="67"/>
                      <a:pt x="173" y="67"/>
                    </a:cubicBezTo>
                    <a:cubicBezTo>
                      <a:pt x="172" y="66"/>
                      <a:pt x="172" y="66"/>
                      <a:pt x="172" y="66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5" y="63"/>
                      <a:pt x="175" y="63"/>
                      <a:pt x="175" y="63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81" y="60"/>
                      <a:pt x="181" y="60"/>
                      <a:pt x="181" y="60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5" y="60"/>
                      <a:pt x="185" y="60"/>
                      <a:pt x="185" y="60"/>
                    </a:cubicBezTo>
                    <a:cubicBezTo>
                      <a:pt x="186" y="60"/>
                      <a:pt x="186" y="60"/>
                      <a:pt x="186" y="60"/>
                    </a:cubicBezTo>
                    <a:cubicBezTo>
                      <a:pt x="188" y="59"/>
                      <a:pt x="188" y="59"/>
                      <a:pt x="188" y="59"/>
                    </a:cubicBezTo>
                    <a:cubicBezTo>
                      <a:pt x="189" y="57"/>
                      <a:pt x="189" y="57"/>
                      <a:pt x="189" y="57"/>
                    </a:cubicBezTo>
                    <a:cubicBezTo>
                      <a:pt x="189" y="54"/>
                      <a:pt x="189" y="54"/>
                      <a:pt x="189" y="54"/>
                    </a:cubicBezTo>
                    <a:cubicBezTo>
                      <a:pt x="188" y="53"/>
                      <a:pt x="188" y="53"/>
                      <a:pt x="188" y="53"/>
                    </a:cubicBezTo>
                    <a:cubicBezTo>
                      <a:pt x="189" y="53"/>
                      <a:pt x="189" y="53"/>
                      <a:pt x="189" y="53"/>
                    </a:cubicBezTo>
                    <a:cubicBezTo>
                      <a:pt x="188" y="52"/>
                      <a:pt x="188" y="52"/>
                      <a:pt x="188" y="52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5" y="49"/>
                      <a:pt x="185" y="49"/>
                      <a:pt x="185" y="49"/>
                    </a:cubicBezTo>
                    <a:lnTo>
                      <a:pt x="186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157">
                <a:extLst>
                  <a:ext uri="{FF2B5EF4-FFF2-40B4-BE49-F238E27FC236}">
                    <a16:creationId xmlns:a16="http://schemas.microsoft.com/office/drawing/2014/main" id="{FB86C080-92FD-4F1C-A509-8CD9AF68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3172" y="2619380"/>
                <a:ext cx="171450" cy="73025"/>
              </a:xfrm>
              <a:custGeom>
                <a:avLst/>
                <a:gdLst>
                  <a:gd name="T0" fmla="*/ 52 w 81"/>
                  <a:gd name="T1" fmla="*/ 32 h 35"/>
                  <a:gd name="T2" fmla="*/ 58 w 81"/>
                  <a:gd name="T3" fmla="*/ 32 h 35"/>
                  <a:gd name="T4" fmla="*/ 62 w 81"/>
                  <a:gd name="T5" fmla="*/ 29 h 35"/>
                  <a:gd name="T6" fmla="*/ 64 w 81"/>
                  <a:gd name="T7" fmla="*/ 29 h 35"/>
                  <a:gd name="T8" fmla="*/ 64 w 81"/>
                  <a:gd name="T9" fmla="*/ 29 h 35"/>
                  <a:gd name="T10" fmla="*/ 70 w 81"/>
                  <a:gd name="T11" fmla="*/ 32 h 35"/>
                  <a:gd name="T12" fmla="*/ 75 w 81"/>
                  <a:gd name="T13" fmla="*/ 33 h 35"/>
                  <a:gd name="T14" fmla="*/ 78 w 81"/>
                  <a:gd name="T15" fmla="*/ 32 h 35"/>
                  <a:gd name="T16" fmla="*/ 73 w 81"/>
                  <a:gd name="T17" fmla="*/ 28 h 35"/>
                  <a:gd name="T18" fmla="*/ 72 w 81"/>
                  <a:gd name="T19" fmla="*/ 25 h 35"/>
                  <a:gd name="T20" fmla="*/ 73 w 81"/>
                  <a:gd name="T21" fmla="*/ 22 h 35"/>
                  <a:gd name="T22" fmla="*/ 81 w 81"/>
                  <a:gd name="T23" fmla="*/ 26 h 35"/>
                  <a:gd name="T24" fmla="*/ 75 w 81"/>
                  <a:gd name="T25" fmla="*/ 22 h 35"/>
                  <a:gd name="T26" fmla="*/ 66 w 81"/>
                  <a:gd name="T27" fmla="*/ 19 h 35"/>
                  <a:gd name="T28" fmla="*/ 65 w 81"/>
                  <a:gd name="T29" fmla="*/ 16 h 35"/>
                  <a:gd name="T30" fmla="*/ 62 w 81"/>
                  <a:gd name="T31" fmla="*/ 13 h 35"/>
                  <a:gd name="T32" fmla="*/ 56 w 81"/>
                  <a:gd name="T33" fmla="*/ 12 h 35"/>
                  <a:gd name="T34" fmla="*/ 55 w 81"/>
                  <a:gd name="T35" fmla="*/ 13 h 35"/>
                  <a:gd name="T36" fmla="*/ 52 w 81"/>
                  <a:gd name="T37" fmla="*/ 12 h 35"/>
                  <a:gd name="T38" fmla="*/ 46 w 81"/>
                  <a:gd name="T39" fmla="*/ 13 h 35"/>
                  <a:gd name="T40" fmla="*/ 42 w 81"/>
                  <a:gd name="T41" fmla="*/ 11 h 35"/>
                  <a:gd name="T42" fmla="*/ 33 w 81"/>
                  <a:gd name="T43" fmla="*/ 6 h 35"/>
                  <a:gd name="T44" fmla="*/ 26 w 81"/>
                  <a:gd name="T45" fmla="*/ 5 h 35"/>
                  <a:gd name="T46" fmla="*/ 15 w 81"/>
                  <a:gd name="T47" fmla="*/ 3 h 35"/>
                  <a:gd name="T48" fmla="*/ 2 w 81"/>
                  <a:gd name="T49" fmla="*/ 0 h 35"/>
                  <a:gd name="T50" fmla="*/ 0 w 81"/>
                  <a:gd name="T51" fmla="*/ 3 h 35"/>
                  <a:gd name="T52" fmla="*/ 0 w 81"/>
                  <a:gd name="T53" fmla="*/ 3 h 35"/>
                  <a:gd name="T54" fmla="*/ 6 w 81"/>
                  <a:gd name="T55" fmla="*/ 6 h 35"/>
                  <a:gd name="T56" fmla="*/ 13 w 81"/>
                  <a:gd name="T57" fmla="*/ 9 h 35"/>
                  <a:gd name="T58" fmla="*/ 17 w 81"/>
                  <a:gd name="T59" fmla="*/ 12 h 35"/>
                  <a:gd name="T60" fmla="*/ 22 w 81"/>
                  <a:gd name="T61" fmla="*/ 23 h 35"/>
                  <a:gd name="T62" fmla="*/ 20 w 81"/>
                  <a:gd name="T63" fmla="*/ 28 h 35"/>
                  <a:gd name="T64" fmla="*/ 25 w 81"/>
                  <a:gd name="T65" fmla="*/ 29 h 35"/>
                  <a:gd name="T66" fmla="*/ 34 w 81"/>
                  <a:gd name="T67" fmla="*/ 35 h 35"/>
                  <a:gd name="T68" fmla="*/ 39 w 81"/>
                  <a:gd name="T69" fmla="*/ 32 h 35"/>
                  <a:gd name="T70" fmla="*/ 42 w 81"/>
                  <a:gd name="T71" fmla="*/ 32 h 35"/>
                  <a:gd name="T72" fmla="*/ 46 w 81"/>
                  <a:gd name="T73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35">
                    <a:moveTo>
                      <a:pt x="46" y="33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7" y="33"/>
                      <a:pt x="39" y="31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5" y="33"/>
                      <a:pt x="45" y="33"/>
                      <a:pt x="45" y="33"/>
                    </a:cubicBezTo>
                    <a:lnTo>
                      <a:pt x="4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158">
                <a:extLst>
                  <a:ext uri="{FF2B5EF4-FFF2-40B4-BE49-F238E27FC236}">
                    <a16:creationId xmlns:a16="http://schemas.microsoft.com/office/drawing/2014/main" id="{718262AE-785F-47B1-8B7D-F229AA7539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222" y="1912941"/>
                <a:ext cx="223838" cy="258763"/>
              </a:xfrm>
              <a:custGeom>
                <a:avLst/>
                <a:gdLst>
                  <a:gd name="T0" fmla="*/ 137 w 141"/>
                  <a:gd name="T1" fmla="*/ 120 h 163"/>
                  <a:gd name="T2" fmla="*/ 141 w 141"/>
                  <a:gd name="T3" fmla="*/ 113 h 163"/>
                  <a:gd name="T4" fmla="*/ 119 w 141"/>
                  <a:gd name="T5" fmla="*/ 100 h 163"/>
                  <a:gd name="T6" fmla="*/ 126 w 141"/>
                  <a:gd name="T7" fmla="*/ 89 h 163"/>
                  <a:gd name="T8" fmla="*/ 119 w 141"/>
                  <a:gd name="T9" fmla="*/ 84 h 163"/>
                  <a:gd name="T10" fmla="*/ 114 w 141"/>
                  <a:gd name="T11" fmla="*/ 80 h 163"/>
                  <a:gd name="T12" fmla="*/ 113 w 141"/>
                  <a:gd name="T13" fmla="*/ 75 h 163"/>
                  <a:gd name="T14" fmla="*/ 113 w 141"/>
                  <a:gd name="T15" fmla="*/ 69 h 163"/>
                  <a:gd name="T16" fmla="*/ 110 w 141"/>
                  <a:gd name="T17" fmla="*/ 57 h 163"/>
                  <a:gd name="T18" fmla="*/ 102 w 141"/>
                  <a:gd name="T19" fmla="*/ 45 h 163"/>
                  <a:gd name="T20" fmla="*/ 110 w 141"/>
                  <a:gd name="T21" fmla="*/ 39 h 163"/>
                  <a:gd name="T22" fmla="*/ 97 w 141"/>
                  <a:gd name="T23" fmla="*/ 29 h 163"/>
                  <a:gd name="T24" fmla="*/ 89 w 141"/>
                  <a:gd name="T25" fmla="*/ 25 h 163"/>
                  <a:gd name="T26" fmla="*/ 92 w 141"/>
                  <a:gd name="T27" fmla="*/ 21 h 163"/>
                  <a:gd name="T28" fmla="*/ 89 w 141"/>
                  <a:gd name="T29" fmla="*/ 17 h 163"/>
                  <a:gd name="T30" fmla="*/ 96 w 141"/>
                  <a:gd name="T31" fmla="*/ 13 h 163"/>
                  <a:gd name="T32" fmla="*/ 93 w 141"/>
                  <a:gd name="T33" fmla="*/ 6 h 163"/>
                  <a:gd name="T34" fmla="*/ 78 w 141"/>
                  <a:gd name="T35" fmla="*/ 0 h 163"/>
                  <a:gd name="T36" fmla="*/ 72 w 141"/>
                  <a:gd name="T37" fmla="*/ 2 h 163"/>
                  <a:gd name="T38" fmla="*/ 58 w 141"/>
                  <a:gd name="T39" fmla="*/ 6 h 163"/>
                  <a:gd name="T40" fmla="*/ 57 w 141"/>
                  <a:gd name="T41" fmla="*/ 17 h 163"/>
                  <a:gd name="T42" fmla="*/ 52 w 141"/>
                  <a:gd name="T43" fmla="*/ 19 h 163"/>
                  <a:gd name="T44" fmla="*/ 44 w 141"/>
                  <a:gd name="T45" fmla="*/ 21 h 163"/>
                  <a:gd name="T46" fmla="*/ 30 w 141"/>
                  <a:gd name="T47" fmla="*/ 21 h 163"/>
                  <a:gd name="T48" fmla="*/ 9 w 141"/>
                  <a:gd name="T49" fmla="*/ 13 h 163"/>
                  <a:gd name="T50" fmla="*/ 4 w 141"/>
                  <a:gd name="T51" fmla="*/ 13 h 163"/>
                  <a:gd name="T52" fmla="*/ 19 w 141"/>
                  <a:gd name="T53" fmla="*/ 23 h 163"/>
                  <a:gd name="T54" fmla="*/ 32 w 141"/>
                  <a:gd name="T55" fmla="*/ 31 h 163"/>
                  <a:gd name="T56" fmla="*/ 32 w 141"/>
                  <a:gd name="T57" fmla="*/ 36 h 163"/>
                  <a:gd name="T58" fmla="*/ 36 w 141"/>
                  <a:gd name="T59" fmla="*/ 43 h 163"/>
                  <a:gd name="T60" fmla="*/ 38 w 141"/>
                  <a:gd name="T61" fmla="*/ 48 h 163"/>
                  <a:gd name="T62" fmla="*/ 38 w 141"/>
                  <a:gd name="T63" fmla="*/ 53 h 163"/>
                  <a:gd name="T64" fmla="*/ 44 w 141"/>
                  <a:gd name="T65" fmla="*/ 65 h 163"/>
                  <a:gd name="T66" fmla="*/ 49 w 141"/>
                  <a:gd name="T67" fmla="*/ 67 h 163"/>
                  <a:gd name="T68" fmla="*/ 58 w 141"/>
                  <a:gd name="T69" fmla="*/ 71 h 163"/>
                  <a:gd name="T70" fmla="*/ 61 w 141"/>
                  <a:gd name="T71" fmla="*/ 76 h 163"/>
                  <a:gd name="T72" fmla="*/ 61 w 141"/>
                  <a:gd name="T73" fmla="*/ 83 h 163"/>
                  <a:gd name="T74" fmla="*/ 49 w 141"/>
                  <a:gd name="T75" fmla="*/ 86 h 163"/>
                  <a:gd name="T76" fmla="*/ 38 w 141"/>
                  <a:gd name="T77" fmla="*/ 93 h 163"/>
                  <a:gd name="T78" fmla="*/ 32 w 141"/>
                  <a:gd name="T79" fmla="*/ 100 h 163"/>
                  <a:gd name="T80" fmla="*/ 29 w 141"/>
                  <a:gd name="T81" fmla="*/ 101 h 163"/>
                  <a:gd name="T82" fmla="*/ 23 w 141"/>
                  <a:gd name="T83" fmla="*/ 106 h 163"/>
                  <a:gd name="T84" fmla="*/ 17 w 141"/>
                  <a:gd name="T85" fmla="*/ 109 h 163"/>
                  <a:gd name="T86" fmla="*/ 15 w 141"/>
                  <a:gd name="T87" fmla="*/ 113 h 163"/>
                  <a:gd name="T88" fmla="*/ 15 w 141"/>
                  <a:gd name="T89" fmla="*/ 124 h 163"/>
                  <a:gd name="T90" fmla="*/ 21 w 141"/>
                  <a:gd name="T91" fmla="*/ 136 h 163"/>
                  <a:gd name="T92" fmla="*/ 19 w 141"/>
                  <a:gd name="T93" fmla="*/ 141 h 163"/>
                  <a:gd name="T94" fmla="*/ 19 w 141"/>
                  <a:gd name="T95" fmla="*/ 149 h 163"/>
                  <a:gd name="T96" fmla="*/ 25 w 141"/>
                  <a:gd name="T97" fmla="*/ 150 h 163"/>
                  <a:gd name="T98" fmla="*/ 36 w 141"/>
                  <a:gd name="T99" fmla="*/ 157 h 163"/>
                  <a:gd name="T100" fmla="*/ 40 w 141"/>
                  <a:gd name="T101" fmla="*/ 158 h 163"/>
                  <a:gd name="T102" fmla="*/ 40 w 141"/>
                  <a:gd name="T103" fmla="*/ 163 h 163"/>
                  <a:gd name="T104" fmla="*/ 56 w 141"/>
                  <a:gd name="T105" fmla="*/ 159 h 163"/>
                  <a:gd name="T106" fmla="*/ 61 w 141"/>
                  <a:gd name="T107" fmla="*/ 158 h 163"/>
                  <a:gd name="T108" fmla="*/ 74 w 141"/>
                  <a:gd name="T109" fmla="*/ 154 h 163"/>
                  <a:gd name="T110" fmla="*/ 76 w 141"/>
                  <a:gd name="T111" fmla="*/ 154 h 163"/>
                  <a:gd name="T112" fmla="*/ 80 w 141"/>
                  <a:gd name="T113" fmla="*/ 153 h 163"/>
                  <a:gd name="T114" fmla="*/ 86 w 141"/>
                  <a:gd name="T115" fmla="*/ 153 h 163"/>
                  <a:gd name="T116" fmla="*/ 96 w 141"/>
                  <a:gd name="T117" fmla="*/ 153 h 163"/>
                  <a:gd name="T118" fmla="*/ 109 w 141"/>
                  <a:gd name="T119" fmla="*/ 145 h 163"/>
                  <a:gd name="T120" fmla="*/ 118 w 141"/>
                  <a:gd name="T121" fmla="*/ 137 h 163"/>
                  <a:gd name="T122" fmla="*/ 118 w 141"/>
                  <a:gd name="T123" fmla="*/ 13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1" h="163">
                    <a:moveTo>
                      <a:pt x="118" y="137"/>
                    </a:moveTo>
                    <a:lnTo>
                      <a:pt x="135" y="122"/>
                    </a:lnTo>
                    <a:lnTo>
                      <a:pt x="137" y="120"/>
                    </a:lnTo>
                    <a:lnTo>
                      <a:pt x="139" y="118"/>
                    </a:lnTo>
                    <a:lnTo>
                      <a:pt x="141" y="114"/>
                    </a:lnTo>
                    <a:lnTo>
                      <a:pt x="141" y="113"/>
                    </a:lnTo>
                    <a:lnTo>
                      <a:pt x="141" y="110"/>
                    </a:lnTo>
                    <a:lnTo>
                      <a:pt x="139" y="109"/>
                    </a:lnTo>
                    <a:lnTo>
                      <a:pt x="119" y="100"/>
                    </a:lnTo>
                    <a:lnTo>
                      <a:pt x="126" y="96"/>
                    </a:lnTo>
                    <a:lnTo>
                      <a:pt x="127" y="92"/>
                    </a:lnTo>
                    <a:lnTo>
                      <a:pt x="126" y="89"/>
                    </a:lnTo>
                    <a:lnTo>
                      <a:pt x="119" y="88"/>
                    </a:lnTo>
                    <a:lnTo>
                      <a:pt x="118" y="86"/>
                    </a:lnTo>
                    <a:lnTo>
                      <a:pt x="119" y="84"/>
                    </a:lnTo>
                    <a:lnTo>
                      <a:pt x="118" y="83"/>
                    </a:lnTo>
                    <a:lnTo>
                      <a:pt x="115" y="83"/>
                    </a:lnTo>
                    <a:lnTo>
                      <a:pt x="114" y="80"/>
                    </a:lnTo>
                    <a:lnTo>
                      <a:pt x="113" y="79"/>
                    </a:lnTo>
                    <a:lnTo>
                      <a:pt x="114" y="76"/>
                    </a:lnTo>
                    <a:lnTo>
                      <a:pt x="113" y="75"/>
                    </a:lnTo>
                    <a:lnTo>
                      <a:pt x="113" y="73"/>
                    </a:lnTo>
                    <a:lnTo>
                      <a:pt x="114" y="71"/>
                    </a:lnTo>
                    <a:lnTo>
                      <a:pt x="113" y="69"/>
                    </a:lnTo>
                    <a:lnTo>
                      <a:pt x="115" y="67"/>
                    </a:lnTo>
                    <a:lnTo>
                      <a:pt x="114" y="63"/>
                    </a:lnTo>
                    <a:lnTo>
                      <a:pt x="110" y="57"/>
                    </a:lnTo>
                    <a:lnTo>
                      <a:pt x="102" y="49"/>
                    </a:lnTo>
                    <a:lnTo>
                      <a:pt x="101" y="48"/>
                    </a:lnTo>
                    <a:lnTo>
                      <a:pt x="102" y="45"/>
                    </a:lnTo>
                    <a:lnTo>
                      <a:pt x="105" y="43"/>
                    </a:lnTo>
                    <a:lnTo>
                      <a:pt x="109" y="40"/>
                    </a:lnTo>
                    <a:lnTo>
                      <a:pt x="110" y="39"/>
                    </a:lnTo>
                    <a:lnTo>
                      <a:pt x="110" y="36"/>
                    </a:lnTo>
                    <a:lnTo>
                      <a:pt x="101" y="31"/>
                    </a:lnTo>
                    <a:lnTo>
                      <a:pt x="97" y="29"/>
                    </a:lnTo>
                    <a:lnTo>
                      <a:pt x="93" y="27"/>
                    </a:lnTo>
                    <a:lnTo>
                      <a:pt x="90" y="25"/>
                    </a:lnTo>
                    <a:lnTo>
                      <a:pt x="89" y="25"/>
                    </a:lnTo>
                    <a:lnTo>
                      <a:pt x="90" y="24"/>
                    </a:lnTo>
                    <a:lnTo>
                      <a:pt x="90" y="23"/>
                    </a:lnTo>
                    <a:lnTo>
                      <a:pt x="92" y="21"/>
                    </a:lnTo>
                    <a:lnTo>
                      <a:pt x="93" y="19"/>
                    </a:lnTo>
                    <a:lnTo>
                      <a:pt x="92" y="19"/>
                    </a:lnTo>
                    <a:lnTo>
                      <a:pt x="89" y="17"/>
                    </a:lnTo>
                    <a:lnTo>
                      <a:pt x="93" y="17"/>
                    </a:lnTo>
                    <a:lnTo>
                      <a:pt x="97" y="16"/>
                    </a:lnTo>
                    <a:lnTo>
                      <a:pt x="96" y="13"/>
                    </a:lnTo>
                    <a:lnTo>
                      <a:pt x="97" y="10"/>
                    </a:lnTo>
                    <a:lnTo>
                      <a:pt x="97" y="8"/>
                    </a:lnTo>
                    <a:lnTo>
                      <a:pt x="93" y="6"/>
                    </a:lnTo>
                    <a:lnTo>
                      <a:pt x="84" y="2"/>
                    </a:lnTo>
                    <a:lnTo>
                      <a:pt x="80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6" y="0"/>
                    </a:lnTo>
                    <a:lnTo>
                      <a:pt x="72" y="2"/>
                    </a:lnTo>
                    <a:lnTo>
                      <a:pt x="66" y="2"/>
                    </a:lnTo>
                    <a:lnTo>
                      <a:pt x="62" y="2"/>
                    </a:lnTo>
                    <a:lnTo>
                      <a:pt x="58" y="6"/>
                    </a:lnTo>
                    <a:lnTo>
                      <a:pt x="57" y="10"/>
                    </a:lnTo>
                    <a:lnTo>
                      <a:pt x="57" y="16"/>
                    </a:lnTo>
                    <a:lnTo>
                      <a:pt x="57" y="17"/>
                    </a:lnTo>
                    <a:lnTo>
                      <a:pt x="56" y="17"/>
                    </a:lnTo>
                    <a:lnTo>
                      <a:pt x="53" y="17"/>
                    </a:lnTo>
                    <a:lnTo>
                      <a:pt x="52" y="19"/>
                    </a:lnTo>
                    <a:lnTo>
                      <a:pt x="49" y="21"/>
                    </a:lnTo>
                    <a:lnTo>
                      <a:pt x="45" y="21"/>
                    </a:lnTo>
                    <a:lnTo>
                      <a:pt x="44" y="21"/>
                    </a:lnTo>
                    <a:lnTo>
                      <a:pt x="40" y="19"/>
                    </a:lnTo>
                    <a:lnTo>
                      <a:pt x="36" y="19"/>
                    </a:lnTo>
                    <a:lnTo>
                      <a:pt x="30" y="21"/>
                    </a:lnTo>
                    <a:lnTo>
                      <a:pt x="23" y="21"/>
                    </a:lnTo>
                    <a:lnTo>
                      <a:pt x="17" y="17"/>
                    </a:lnTo>
                    <a:lnTo>
                      <a:pt x="9" y="13"/>
                    </a:lnTo>
                    <a:lnTo>
                      <a:pt x="5" y="12"/>
                    </a:lnTo>
                    <a:lnTo>
                      <a:pt x="1" y="13"/>
                    </a:lnTo>
                    <a:lnTo>
                      <a:pt x="4" y="13"/>
                    </a:lnTo>
                    <a:lnTo>
                      <a:pt x="0" y="16"/>
                    </a:lnTo>
                    <a:lnTo>
                      <a:pt x="5" y="16"/>
                    </a:lnTo>
                    <a:lnTo>
                      <a:pt x="19" y="23"/>
                    </a:lnTo>
                    <a:lnTo>
                      <a:pt x="26" y="27"/>
                    </a:lnTo>
                    <a:lnTo>
                      <a:pt x="29" y="29"/>
                    </a:lnTo>
                    <a:lnTo>
                      <a:pt x="32" y="31"/>
                    </a:lnTo>
                    <a:lnTo>
                      <a:pt x="34" y="32"/>
                    </a:lnTo>
                    <a:lnTo>
                      <a:pt x="32" y="35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6" y="43"/>
                    </a:lnTo>
                    <a:lnTo>
                      <a:pt x="36" y="44"/>
                    </a:lnTo>
                    <a:lnTo>
                      <a:pt x="36" y="45"/>
                    </a:lnTo>
                    <a:lnTo>
                      <a:pt x="38" y="48"/>
                    </a:lnTo>
                    <a:lnTo>
                      <a:pt x="40" y="49"/>
                    </a:lnTo>
                    <a:lnTo>
                      <a:pt x="38" y="52"/>
                    </a:lnTo>
                    <a:lnTo>
                      <a:pt x="38" y="53"/>
                    </a:lnTo>
                    <a:lnTo>
                      <a:pt x="38" y="57"/>
                    </a:lnTo>
                    <a:lnTo>
                      <a:pt x="38" y="59"/>
                    </a:lnTo>
                    <a:lnTo>
                      <a:pt x="44" y="65"/>
                    </a:lnTo>
                    <a:lnTo>
                      <a:pt x="44" y="65"/>
                    </a:lnTo>
                    <a:lnTo>
                      <a:pt x="45" y="67"/>
                    </a:lnTo>
                    <a:lnTo>
                      <a:pt x="49" y="67"/>
                    </a:lnTo>
                    <a:lnTo>
                      <a:pt x="52" y="69"/>
                    </a:lnTo>
                    <a:lnTo>
                      <a:pt x="53" y="69"/>
                    </a:lnTo>
                    <a:lnTo>
                      <a:pt x="58" y="71"/>
                    </a:lnTo>
                    <a:lnTo>
                      <a:pt x="58" y="73"/>
                    </a:lnTo>
                    <a:lnTo>
                      <a:pt x="58" y="76"/>
                    </a:lnTo>
                    <a:lnTo>
                      <a:pt x="61" y="76"/>
                    </a:lnTo>
                    <a:lnTo>
                      <a:pt x="62" y="79"/>
                    </a:lnTo>
                    <a:lnTo>
                      <a:pt x="58" y="80"/>
                    </a:lnTo>
                    <a:lnTo>
                      <a:pt x="61" y="83"/>
                    </a:lnTo>
                    <a:lnTo>
                      <a:pt x="57" y="80"/>
                    </a:lnTo>
                    <a:lnTo>
                      <a:pt x="53" y="83"/>
                    </a:lnTo>
                    <a:lnTo>
                      <a:pt x="49" y="86"/>
                    </a:lnTo>
                    <a:lnTo>
                      <a:pt x="42" y="92"/>
                    </a:lnTo>
                    <a:lnTo>
                      <a:pt x="40" y="93"/>
                    </a:lnTo>
                    <a:lnTo>
                      <a:pt x="38" y="93"/>
                    </a:lnTo>
                    <a:lnTo>
                      <a:pt x="38" y="96"/>
                    </a:lnTo>
                    <a:lnTo>
                      <a:pt x="34" y="97"/>
                    </a:lnTo>
                    <a:lnTo>
                      <a:pt x="32" y="100"/>
                    </a:lnTo>
                    <a:lnTo>
                      <a:pt x="32" y="101"/>
                    </a:lnTo>
                    <a:lnTo>
                      <a:pt x="30" y="101"/>
                    </a:lnTo>
                    <a:lnTo>
                      <a:pt x="29" y="101"/>
                    </a:lnTo>
                    <a:lnTo>
                      <a:pt x="26" y="102"/>
                    </a:lnTo>
                    <a:lnTo>
                      <a:pt x="26" y="105"/>
                    </a:lnTo>
                    <a:lnTo>
                      <a:pt x="23" y="106"/>
                    </a:lnTo>
                    <a:lnTo>
                      <a:pt x="19" y="106"/>
                    </a:lnTo>
                    <a:lnTo>
                      <a:pt x="17" y="106"/>
                    </a:lnTo>
                    <a:lnTo>
                      <a:pt x="17" y="109"/>
                    </a:lnTo>
                    <a:lnTo>
                      <a:pt x="19" y="110"/>
                    </a:lnTo>
                    <a:lnTo>
                      <a:pt x="17" y="110"/>
                    </a:lnTo>
                    <a:lnTo>
                      <a:pt x="15" y="113"/>
                    </a:lnTo>
                    <a:lnTo>
                      <a:pt x="12" y="116"/>
                    </a:lnTo>
                    <a:lnTo>
                      <a:pt x="15" y="120"/>
                    </a:lnTo>
                    <a:lnTo>
                      <a:pt x="15" y="124"/>
                    </a:lnTo>
                    <a:lnTo>
                      <a:pt x="15" y="126"/>
                    </a:lnTo>
                    <a:lnTo>
                      <a:pt x="17" y="132"/>
                    </a:lnTo>
                    <a:lnTo>
                      <a:pt x="21" y="136"/>
                    </a:lnTo>
                    <a:lnTo>
                      <a:pt x="19" y="136"/>
                    </a:lnTo>
                    <a:lnTo>
                      <a:pt x="19" y="137"/>
                    </a:lnTo>
                    <a:lnTo>
                      <a:pt x="19" y="141"/>
                    </a:lnTo>
                    <a:lnTo>
                      <a:pt x="17" y="144"/>
                    </a:lnTo>
                    <a:lnTo>
                      <a:pt x="19" y="145"/>
                    </a:lnTo>
                    <a:lnTo>
                      <a:pt x="19" y="149"/>
                    </a:lnTo>
                    <a:lnTo>
                      <a:pt x="21" y="150"/>
                    </a:lnTo>
                    <a:lnTo>
                      <a:pt x="23" y="150"/>
                    </a:lnTo>
                    <a:lnTo>
                      <a:pt x="25" y="150"/>
                    </a:lnTo>
                    <a:lnTo>
                      <a:pt x="30" y="153"/>
                    </a:lnTo>
                    <a:lnTo>
                      <a:pt x="34" y="154"/>
                    </a:lnTo>
                    <a:lnTo>
                      <a:pt x="36" y="157"/>
                    </a:lnTo>
                    <a:lnTo>
                      <a:pt x="40" y="154"/>
                    </a:lnTo>
                    <a:lnTo>
                      <a:pt x="38" y="157"/>
                    </a:lnTo>
                    <a:lnTo>
                      <a:pt x="40" y="158"/>
                    </a:lnTo>
                    <a:lnTo>
                      <a:pt x="44" y="159"/>
                    </a:lnTo>
                    <a:lnTo>
                      <a:pt x="42" y="159"/>
                    </a:lnTo>
                    <a:lnTo>
                      <a:pt x="40" y="163"/>
                    </a:lnTo>
                    <a:lnTo>
                      <a:pt x="44" y="162"/>
                    </a:lnTo>
                    <a:lnTo>
                      <a:pt x="49" y="159"/>
                    </a:lnTo>
                    <a:lnTo>
                      <a:pt x="56" y="159"/>
                    </a:lnTo>
                    <a:lnTo>
                      <a:pt x="57" y="159"/>
                    </a:lnTo>
                    <a:lnTo>
                      <a:pt x="58" y="159"/>
                    </a:lnTo>
                    <a:lnTo>
                      <a:pt x="61" y="158"/>
                    </a:lnTo>
                    <a:lnTo>
                      <a:pt x="65" y="157"/>
                    </a:lnTo>
                    <a:lnTo>
                      <a:pt x="70" y="157"/>
                    </a:lnTo>
                    <a:lnTo>
                      <a:pt x="74" y="154"/>
                    </a:lnTo>
                    <a:lnTo>
                      <a:pt x="74" y="157"/>
                    </a:lnTo>
                    <a:lnTo>
                      <a:pt x="76" y="157"/>
                    </a:lnTo>
                    <a:lnTo>
                      <a:pt x="76" y="154"/>
                    </a:lnTo>
                    <a:lnTo>
                      <a:pt x="78" y="154"/>
                    </a:lnTo>
                    <a:lnTo>
                      <a:pt x="78" y="153"/>
                    </a:lnTo>
                    <a:lnTo>
                      <a:pt x="80" y="153"/>
                    </a:lnTo>
                    <a:lnTo>
                      <a:pt x="82" y="154"/>
                    </a:lnTo>
                    <a:lnTo>
                      <a:pt x="84" y="153"/>
                    </a:lnTo>
                    <a:lnTo>
                      <a:pt x="86" y="153"/>
                    </a:lnTo>
                    <a:lnTo>
                      <a:pt x="92" y="150"/>
                    </a:lnTo>
                    <a:lnTo>
                      <a:pt x="93" y="150"/>
                    </a:lnTo>
                    <a:lnTo>
                      <a:pt x="96" y="153"/>
                    </a:lnTo>
                    <a:lnTo>
                      <a:pt x="97" y="153"/>
                    </a:lnTo>
                    <a:lnTo>
                      <a:pt x="101" y="150"/>
                    </a:lnTo>
                    <a:lnTo>
                      <a:pt x="109" y="145"/>
                    </a:lnTo>
                    <a:lnTo>
                      <a:pt x="118" y="137"/>
                    </a:lnTo>
                    <a:lnTo>
                      <a:pt x="118" y="137"/>
                    </a:lnTo>
                    <a:lnTo>
                      <a:pt x="118" y="137"/>
                    </a:lnTo>
                    <a:lnTo>
                      <a:pt x="118" y="137"/>
                    </a:lnTo>
                    <a:lnTo>
                      <a:pt x="118" y="137"/>
                    </a:lnTo>
                    <a:lnTo>
                      <a:pt x="118" y="137"/>
                    </a:lnTo>
                    <a:lnTo>
                      <a:pt x="118" y="1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159">
                <a:extLst>
                  <a:ext uri="{FF2B5EF4-FFF2-40B4-BE49-F238E27FC236}">
                    <a16:creationId xmlns:a16="http://schemas.microsoft.com/office/drawing/2014/main" id="{4BF84A70-96CE-495F-9316-CBF920E35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2598" y="1885953"/>
                <a:ext cx="482599" cy="333376"/>
              </a:xfrm>
              <a:custGeom>
                <a:avLst/>
                <a:gdLst>
                  <a:gd name="T0" fmla="*/ 180 w 229"/>
                  <a:gd name="T1" fmla="*/ 29 h 158"/>
                  <a:gd name="T2" fmla="*/ 200 w 229"/>
                  <a:gd name="T3" fmla="*/ 13 h 158"/>
                  <a:gd name="T4" fmla="*/ 219 w 229"/>
                  <a:gd name="T5" fmla="*/ 22 h 158"/>
                  <a:gd name="T6" fmla="*/ 215 w 229"/>
                  <a:gd name="T7" fmla="*/ 13 h 158"/>
                  <a:gd name="T8" fmla="*/ 222 w 229"/>
                  <a:gd name="T9" fmla="*/ 6 h 158"/>
                  <a:gd name="T10" fmla="*/ 206 w 229"/>
                  <a:gd name="T11" fmla="*/ 9 h 158"/>
                  <a:gd name="T12" fmla="*/ 195 w 229"/>
                  <a:gd name="T13" fmla="*/ 3 h 158"/>
                  <a:gd name="T14" fmla="*/ 190 w 229"/>
                  <a:gd name="T15" fmla="*/ 7 h 158"/>
                  <a:gd name="T16" fmla="*/ 180 w 229"/>
                  <a:gd name="T17" fmla="*/ 9 h 158"/>
                  <a:gd name="T18" fmla="*/ 175 w 229"/>
                  <a:gd name="T19" fmla="*/ 3 h 158"/>
                  <a:gd name="T20" fmla="*/ 165 w 229"/>
                  <a:gd name="T21" fmla="*/ 13 h 158"/>
                  <a:gd name="T22" fmla="*/ 152 w 229"/>
                  <a:gd name="T23" fmla="*/ 10 h 158"/>
                  <a:gd name="T24" fmla="*/ 144 w 229"/>
                  <a:gd name="T25" fmla="*/ 14 h 158"/>
                  <a:gd name="T26" fmla="*/ 134 w 229"/>
                  <a:gd name="T27" fmla="*/ 22 h 158"/>
                  <a:gd name="T28" fmla="*/ 127 w 229"/>
                  <a:gd name="T29" fmla="*/ 17 h 158"/>
                  <a:gd name="T30" fmla="*/ 119 w 229"/>
                  <a:gd name="T31" fmla="*/ 22 h 158"/>
                  <a:gd name="T32" fmla="*/ 106 w 229"/>
                  <a:gd name="T33" fmla="*/ 30 h 158"/>
                  <a:gd name="T34" fmla="*/ 106 w 229"/>
                  <a:gd name="T35" fmla="*/ 37 h 158"/>
                  <a:gd name="T36" fmla="*/ 100 w 229"/>
                  <a:gd name="T37" fmla="*/ 37 h 158"/>
                  <a:gd name="T38" fmla="*/ 94 w 229"/>
                  <a:gd name="T39" fmla="*/ 40 h 158"/>
                  <a:gd name="T40" fmla="*/ 87 w 229"/>
                  <a:gd name="T41" fmla="*/ 45 h 158"/>
                  <a:gd name="T42" fmla="*/ 87 w 229"/>
                  <a:gd name="T43" fmla="*/ 47 h 158"/>
                  <a:gd name="T44" fmla="*/ 79 w 229"/>
                  <a:gd name="T45" fmla="*/ 55 h 158"/>
                  <a:gd name="T46" fmla="*/ 79 w 229"/>
                  <a:gd name="T47" fmla="*/ 57 h 158"/>
                  <a:gd name="T48" fmla="*/ 70 w 229"/>
                  <a:gd name="T49" fmla="*/ 68 h 158"/>
                  <a:gd name="T50" fmla="*/ 61 w 229"/>
                  <a:gd name="T51" fmla="*/ 75 h 158"/>
                  <a:gd name="T52" fmla="*/ 57 w 229"/>
                  <a:gd name="T53" fmla="*/ 76 h 158"/>
                  <a:gd name="T54" fmla="*/ 48 w 229"/>
                  <a:gd name="T55" fmla="*/ 86 h 158"/>
                  <a:gd name="T56" fmla="*/ 58 w 229"/>
                  <a:gd name="T57" fmla="*/ 86 h 158"/>
                  <a:gd name="T58" fmla="*/ 47 w 229"/>
                  <a:gd name="T59" fmla="*/ 90 h 158"/>
                  <a:gd name="T60" fmla="*/ 36 w 229"/>
                  <a:gd name="T61" fmla="*/ 93 h 158"/>
                  <a:gd name="T62" fmla="*/ 31 w 229"/>
                  <a:gd name="T63" fmla="*/ 98 h 158"/>
                  <a:gd name="T64" fmla="*/ 25 w 229"/>
                  <a:gd name="T65" fmla="*/ 100 h 158"/>
                  <a:gd name="T66" fmla="*/ 14 w 229"/>
                  <a:gd name="T67" fmla="*/ 105 h 158"/>
                  <a:gd name="T68" fmla="*/ 3 w 229"/>
                  <a:gd name="T69" fmla="*/ 109 h 158"/>
                  <a:gd name="T70" fmla="*/ 4 w 229"/>
                  <a:gd name="T71" fmla="*/ 116 h 158"/>
                  <a:gd name="T72" fmla="*/ 1 w 229"/>
                  <a:gd name="T73" fmla="*/ 123 h 158"/>
                  <a:gd name="T74" fmla="*/ 3 w 229"/>
                  <a:gd name="T75" fmla="*/ 129 h 158"/>
                  <a:gd name="T76" fmla="*/ 15 w 229"/>
                  <a:gd name="T77" fmla="*/ 132 h 158"/>
                  <a:gd name="T78" fmla="*/ 5 w 229"/>
                  <a:gd name="T79" fmla="*/ 138 h 158"/>
                  <a:gd name="T80" fmla="*/ 11 w 229"/>
                  <a:gd name="T81" fmla="*/ 139 h 158"/>
                  <a:gd name="T82" fmla="*/ 11 w 229"/>
                  <a:gd name="T83" fmla="*/ 148 h 158"/>
                  <a:gd name="T84" fmla="*/ 21 w 229"/>
                  <a:gd name="T85" fmla="*/ 158 h 158"/>
                  <a:gd name="T86" fmla="*/ 47 w 229"/>
                  <a:gd name="T87" fmla="*/ 146 h 158"/>
                  <a:gd name="T88" fmla="*/ 54 w 229"/>
                  <a:gd name="T89" fmla="*/ 135 h 158"/>
                  <a:gd name="T90" fmla="*/ 61 w 229"/>
                  <a:gd name="T91" fmla="*/ 146 h 158"/>
                  <a:gd name="T92" fmla="*/ 71 w 229"/>
                  <a:gd name="T93" fmla="*/ 132 h 158"/>
                  <a:gd name="T94" fmla="*/ 68 w 229"/>
                  <a:gd name="T95" fmla="*/ 112 h 158"/>
                  <a:gd name="T96" fmla="*/ 70 w 229"/>
                  <a:gd name="T97" fmla="*/ 86 h 158"/>
                  <a:gd name="T98" fmla="*/ 89 w 229"/>
                  <a:gd name="T99" fmla="*/ 69 h 158"/>
                  <a:gd name="T100" fmla="*/ 106 w 229"/>
                  <a:gd name="T101" fmla="*/ 46 h 158"/>
                  <a:gd name="T102" fmla="*/ 122 w 229"/>
                  <a:gd name="T103" fmla="*/ 30 h 158"/>
                  <a:gd name="T104" fmla="*/ 143 w 229"/>
                  <a:gd name="T105" fmla="*/ 25 h 158"/>
                  <a:gd name="T106" fmla="*/ 5 w 229"/>
                  <a:gd name="T107" fmla="*/ 141 h 158"/>
                  <a:gd name="T108" fmla="*/ 18 w 229"/>
                  <a:gd name="T109" fmla="*/ 122 h 158"/>
                  <a:gd name="T110" fmla="*/ 21 w 229"/>
                  <a:gd name="T111" fmla="*/ 106 h 158"/>
                  <a:gd name="T112" fmla="*/ 23 w 229"/>
                  <a:gd name="T113" fmla="*/ 116 h 158"/>
                  <a:gd name="T114" fmla="*/ 73 w 229"/>
                  <a:gd name="T115" fmla="*/ 6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9" h="158">
                    <a:moveTo>
                      <a:pt x="144" y="23"/>
                    </a:moveTo>
                    <a:cubicBezTo>
                      <a:pt x="147" y="22"/>
                      <a:pt x="147" y="22"/>
                      <a:pt x="147" y="22"/>
                    </a:cubicBezTo>
                    <a:cubicBezTo>
                      <a:pt x="150" y="23"/>
                      <a:pt x="150" y="23"/>
                      <a:pt x="150" y="23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60" y="29"/>
                      <a:pt x="160" y="29"/>
                      <a:pt x="160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70" y="27"/>
                      <a:pt x="170" y="27"/>
                      <a:pt x="170" y="27"/>
                    </a:cubicBezTo>
                    <a:cubicBezTo>
                      <a:pt x="173" y="27"/>
                      <a:pt x="173" y="27"/>
                      <a:pt x="173" y="27"/>
                    </a:cubicBezTo>
                    <a:cubicBezTo>
                      <a:pt x="176" y="29"/>
                      <a:pt x="176" y="29"/>
                      <a:pt x="176" y="29"/>
                    </a:cubicBezTo>
                    <a:cubicBezTo>
                      <a:pt x="177" y="29"/>
                      <a:pt x="177" y="29"/>
                      <a:pt x="177" y="29"/>
                    </a:cubicBezTo>
                    <a:cubicBezTo>
                      <a:pt x="180" y="29"/>
                      <a:pt x="180" y="29"/>
                      <a:pt x="180" y="29"/>
                    </a:cubicBezTo>
                    <a:cubicBezTo>
                      <a:pt x="182" y="27"/>
                      <a:pt x="182" y="27"/>
                      <a:pt x="182" y="27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5" y="26"/>
                      <a:pt x="185" y="26"/>
                      <a:pt x="185" y="26"/>
                    </a:cubicBezTo>
                    <a:cubicBezTo>
                      <a:pt x="186" y="26"/>
                      <a:pt x="186" y="26"/>
                      <a:pt x="186" y="26"/>
                    </a:cubicBezTo>
                    <a:cubicBezTo>
                      <a:pt x="186" y="25"/>
                      <a:pt x="186" y="25"/>
                      <a:pt x="186" y="25"/>
                    </a:cubicBezTo>
                    <a:cubicBezTo>
                      <a:pt x="186" y="20"/>
                      <a:pt x="186" y="20"/>
                      <a:pt x="186" y="20"/>
                    </a:cubicBezTo>
                    <a:cubicBezTo>
                      <a:pt x="187" y="17"/>
                      <a:pt x="187" y="17"/>
                      <a:pt x="187" y="17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93" y="14"/>
                      <a:pt x="193" y="14"/>
                      <a:pt x="193" y="14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206" y="14"/>
                      <a:pt x="206" y="14"/>
                      <a:pt x="206" y="14"/>
                    </a:cubicBezTo>
                    <a:cubicBezTo>
                      <a:pt x="213" y="17"/>
                      <a:pt x="213" y="17"/>
                      <a:pt x="213" y="17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16" y="20"/>
                      <a:pt x="216" y="20"/>
                      <a:pt x="216" y="20"/>
                    </a:cubicBezTo>
                    <a:cubicBezTo>
                      <a:pt x="215" y="23"/>
                      <a:pt x="215" y="23"/>
                      <a:pt x="215" y="23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8" y="22"/>
                      <a:pt x="218" y="22"/>
                      <a:pt x="218" y="22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221" y="21"/>
                      <a:pt x="221" y="21"/>
                      <a:pt x="221" y="21"/>
                    </a:cubicBezTo>
                    <a:cubicBezTo>
                      <a:pt x="222" y="20"/>
                      <a:pt x="222" y="20"/>
                      <a:pt x="222" y="20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23" y="17"/>
                      <a:pt x="223" y="17"/>
                      <a:pt x="223" y="17"/>
                    </a:cubicBezTo>
                    <a:cubicBezTo>
                      <a:pt x="222" y="17"/>
                      <a:pt x="222" y="17"/>
                      <a:pt x="222" y="17"/>
                    </a:cubicBezTo>
                    <a:cubicBezTo>
                      <a:pt x="222" y="16"/>
                      <a:pt x="222" y="16"/>
                      <a:pt x="222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19" y="14"/>
                      <a:pt x="219" y="14"/>
                      <a:pt x="219" y="14"/>
                    </a:cubicBezTo>
                    <a:cubicBezTo>
                      <a:pt x="218" y="14"/>
                      <a:pt x="218" y="14"/>
                      <a:pt x="218" y="14"/>
                    </a:cubicBezTo>
                    <a:cubicBezTo>
                      <a:pt x="218" y="13"/>
                      <a:pt x="218" y="13"/>
                      <a:pt x="218" y="13"/>
                    </a:cubicBezTo>
                    <a:cubicBezTo>
                      <a:pt x="215" y="13"/>
                      <a:pt x="215" y="13"/>
                      <a:pt x="215" y="13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2" y="12"/>
                      <a:pt x="212" y="12"/>
                      <a:pt x="212" y="12"/>
                    </a:cubicBezTo>
                    <a:cubicBezTo>
                      <a:pt x="215" y="12"/>
                      <a:pt x="215" y="12"/>
                      <a:pt x="215" y="12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22" y="12"/>
                      <a:pt x="222" y="12"/>
                      <a:pt x="222" y="12"/>
                    </a:cubicBezTo>
                    <a:cubicBezTo>
                      <a:pt x="226" y="10"/>
                      <a:pt x="226" y="10"/>
                      <a:pt x="226" y="10"/>
                    </a:cubicBezTo>
                    <a:cubicBezTo>
                      <a:pt x="229" y="10"/>
                      <a:pt x="229" y="10"/>
                      <a:pt x="229" y="10"/>
                    </a:cubicBezTo>
                    <a:cubicBezTo>
                      <a:pt x="229" y="9"/>
                      <a:pt x="229" y="9"/>
                      <a:pt x="229" y="9"/>
                    </a:cubicBezTo>
                    <a:cubicBezTo>
                      <a:pt x="226" y="7"/>
                      <a:pt x="226" y="7"/>
                      <a:pt x="226" y="7"/>
                    </a:cubicBezTo>
                    <a:cubicBezTo>
                      <a:pt x="222" y="7"/>
                      <a:pt x="222" y="7"/>
                      <a:pt x="222" y="7"/>
                    </a:cubicBezTo>
                    <a:cubicBezTo>
                      <a:pt x="222" y="6"/>
                      <a:pt x="222" y="6"/>
                      <a:pt x="222" y="6"/>
                    </a:cubicBezTo>
                    <a:cubicBezTo>
                      <a:pt x="220" y="6"/>
                      <a:pt x="220" y="6"/>
                      <a:pt x="220" y="6"/>
                    </a:cubicBezTo>
                    <a:cubicBezTo>
                      <a:pt x="219" y="6"/>
                      <a:pt x="219" y="6"/>
                      <a:pt x="219" y="6"/>
                    </a:cubicBezTo>
                    <a:cubicBezTo>
                      <a:pt x="218" y="6"/>
                      <a:pt x="218" y="6"/>
                      <a:pt x="218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5" y="6"/>
                      <a:pt x="215" y="6"/>
                      <a:pt x="215" y="6"/>
                    </a:cubicBezTo>
                    <a:cubicBezTo>
                      <a:pt x="215" y="4"/>
                      <a:pt x="215" y="4"/>
                      <a:pt x="215" y="4"/>
                    </a:cubicBezTo>
                    <a:cubicBezTo>
                      <a:pt x="213" y="3"/>
                      <a:pt x="213" y="3"/>
                      <a:pt x="213" y="3"/>
                    </a:cubicBezTo>
                    <a:cubicBezTo>
                      <a:pt x="209" y="3"/>
                      <a:pt x="209" y="3"/>
                      <a:pt x="209" y="3"/>
                    </a:cubicBezTo>
                    <a:cubicBezTo>
                      <a:pt x="208" y="6"/>
                      <a:pt x="208" y="6"/>
                      <a:pt x="208" y="6"/>
                    </a:cubicBezTo>
                    <a:cubicBezTo>
                      <a:pt x="208" y="7"/>
                      <a:pt x="208" y="7"/>
                      <a:pt x="208" y="7"/>
                    </a:cubicBezTo>
                    <a:cubicBezTo>
                      <a:pt x="206" y="9"/>
                      <a:pt x="206" y="9"/>
                      <a:pt x="206" y="9"/>
                    </a:cubicBezTo>
                    <a:cubicBezTo>
                      <a:pt x="206" y="7"/>
                      <a:pt x="206" y="7"/>
                      <a:pt x="206" y="7"/>
                    </a:cubicBezTo>
                    <a:cubicBezTo>
                      <a:pt x="202" y="7"/>
                      <a:pt x="202" y="7"/>
                      <a:pt x="202" y="7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202" y="4"/>
                      <a:pt x="202" y="4"/>
                      <a:pt x="202" y="4"/>
                    </a:cubicBezTo>
                    <a:cubicBezTo>
                      <a:pt x="205" y="4"/>
                      <a:pt x="205" y="4"/>
                      <a:pt x="205" y="4"/>
                    </a:cubicBezTo>
                    <a:cubicBezTo>
                      <a:pt x="206" y="3"/>
                      <a:pt x="206" y="3"/>
                      <a:pt x="206" y="3"/>
                    </a:cubicBezTo>
                    <a:cubicBezTo>
                      <a:pt x="203" y="2"/>
                      <a:pt x="203" y="2"/>
                      <a:pt x="203" y="2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0" y="2"/>
                      <a:pt x="200" y="2"/>
                      <a:pt x="200" y="2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7" y="3"/>
                      <a:pt x="197" y="3"/>
                      <a:pt x="197" y="3"/>
                    </a:cubicBezTo>
                    <a:cubicBezTo>
                      <a:pt x="199" y="4"/>
                      <a:pt x="199" y="4"/>
                      <a:pt x="199" y="4"/>
                    </a:cubicBezTo>
                    <a:cubicBezTo>
                      <a:pt x="197" y="4"/>
                      <a:pt x="197" y="4"/>
                      <a:pt x="197" y="4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196" y="6"/>
                      <a:pt x="196" y="6"/>
                      <a:pt x="196" y="6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5" y="7"/>
                      <a:pt x="195" y="7"/>
                      <a:pt x="195" y="7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2" y="9"/>
                      <a:pt x="192" y="9"/>
                      <a:pt x="192" y="9"/>
                    </a:cubicBezTo>
                    <a:cubicBezTo>
                      <a:pt x="190" y="9"/>
                      <a:pt x="190" y="9"/>
                      <a:pt x="190" y="9"/>
                    </a:cubicBezTo>
                    <a:cubicBezTo>
                      <a:pt x="190" y="7"/>
                      <a:pt x="190" y="7"/>
                      <a:pt x="190" y="7"/>
                    </a:cubicBezTo>
                    <a:cubicBezTo>
                      <a:pt x="190" y="6"/>
                      <a:pt x="190" y="6"/>
                      <a:pt x="190" y="6"/>
                    </a:cubicBezTo>
                    <a:cubicBezTo>
                      <a:pt x="189" y="6"/>
                      <a:pt x="189" y="6"/>
                      <a:pt x="189" y="6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0" y="3"/>
                      <a:pt x="190" y="3"/>
                      <a:pt x="190" y="3"/>
                    </a:cubicBezTo>
                    <a:cubicBezTo>
                      <a:pt x="186" y="6"/>
                      <a:pt x="186" y="6"/>
                      <a:pt x="186" y="6"/>
                    </a:cubicBezTo>
                    <a:cubicBezTo>
                      <a:pt x="182" y="9"/>
                      <a:pt x="182" y="9"/>
                      <a:pt x="182" y="9"/>
                    </a:cubicBezTo>
                    <a:cubicBezTo>
                      <a:pt x="182" y="10"/>
                      <a:pt x="182" y="10"/>
                      <a:pt x="182" y="10"/>
                    </a:cubicBezTo>
                    <a:cubicBezTo>
                      <a:pt x="180" y="12"/>
                      <a:pt x="180" y="12"/>
                      <a:pt x="180" y="12"/>
                    </a:cubicBezTo>
                    <a:cubicBezTo>
                      <a:pt x="177" y="12"/>
                      <a:pt x="177" y="12"/>
                      <a:pt x="177" y="12"/>
                    </a:cubicBezTo>
                    <a:cubicBezTo>
                      <a:pt x="179" y="10"/>
                      <a:pt x="179" y="10"/>
                      <a:pt x="179" y="10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79" y="7"/>
                      <a:pt x="179" y="7"/>
                      <a:pt x="179" y="7"/>
                    </a:cubicBezTo>
                    <a:cubicBezTo>
                      <a:pt x="177" y="7"/>
                      <a:pt x="177" y="7"/>
                      <a:pt x="177" y="7"/>
                    </a:cubicBezTo>
                    <a:cubicBezTo>
                      <a:pt x="182" y="6"/>
                      <a:pt x="182" y="6"/>
                      <a:pt x="182" y="6"/>
                    </a:cubicBezTo>
                    <a:cubicBezTo>
                      <a:pt x="183" y="4"/>
                      <a:pt x="183" y="4"/>
                      <a:pt x="183" y="4"/>
                    </a:cubicBezTo>
                    <a:cubicBezTo>
                      <a:pt x="185" y="3"/>
                      <a:pt x="185" y="3"/>
                      <a:pt x="185" y="3"/>
                    </a:cubicBezTo>
                    <a:cubicBezTo>
                      <a:pt x="182" y="3"/>
                      <a:pt x="182" y="3"/>
                      <a:pt x="182" y="3"/>
                    </a:cubicBezTo>
                    <a:cubicBezTo>
                      <a:pt x="180" y="3"/>
                      <a:pt x="180" y="3"/>
                      <a:pt x="180" y="3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79" y="4"/>
                      <a:pt x="179" y="4"/>
                      <a:pt x="179" y="4"/>
                    </a:cubicBezTo>
                    <a:cubicBezTo>
                      <a:pt x="177" y="3"/>
                      <a:pt x="177" y="3"/>
                      <a:pt x="177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75" y="6"/>
                      <a:pt x="175" y="6"/>
                      <a:pt x="175" y="6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0" y="7"/>
                      <a:pt x="170" y="7"/>
                      <a:pt x="170" y="7"/>
                    </a:cubicBezTo>
                    <a:cubicBezTo>
                      <a:pt x="169" y="7"/>
                      <a:pt x="169" y="7"/>
                      <a:pt x="169" y="7"/>
                    </a:cubicBezTo>
                    <a:cubicBezTo>
                      <a:pt x="166" y="9"/>
                      <a:pt x="166" y="9"/>
                      <a:pt x="166" y="9"/>
                    </a:cubicBezTo>
                    <a:cubicBezTo>
                      <a:pt x="165" y="10"/>
                      <a:pt x="165" y="10"/>
                      <a:pt x="165" y="10"/>
                    </a:cubicBezTo>
                    <a:cubicBezTo>
                      <a:pt x="163" y="10"/>
                      <a:pt x="163" y="10"/>
                      <a:pt x="163" y="10"/>
                    </a:cubicBezTo>
                    <a:cubicBezTo>
                      <a:pt x="163" y="12"/>
                      <a:pt x="163" y="12"/>
                      <a:pt x="163" y="12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2" y="13"/>
                      <a:pt x="162" y="13"/>
                      <a:pt x="162" y="13"/>
                    </a:cubicBezTo>
                    <a:cubicBezTo>
                      <a:pt x="160" y="13"/>
                      <a:pt x="160" y="13"/>
                      <a:pt x="160" y="13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57" y="13"/>
                      <a:pt x="157" y="13"/>
                      <a:pt x="157" y="13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6" y="12"/>
                      <a:pt x="156" y="12"/>
                      <a:pt x="156" y="12"/>
                    </a:cubicBezTo>
                    <a:cubicBezTo>
                      <a:pt x="154" y="12"/>
                      <a:pt x="154" y="12"/>
                      <a:pt x="154" y="12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2" y="10"/>
                      <a:pt x="152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0" y="13"/>
                      <a:pt x="150" y="13"/>
                      <a:pt x="150" y="13"/>
                    </a:cubicBezTo>
                    <a:cubicBezTo>
                      <a:pt x="152" y="13"/>
                      <a:pt x="152" y="13"/>
                      <a:pt x="152" y="13"/>
                    </a:cubicBezTo>
                    <a:cubicBezTo>
                      <a:pt x="153" y="14"/>
                      <a:pt x="153" y="14"/>
                      <a:pt x="153" y="14"/>
                    </a:cubicBezTo>
                    <a:cubicBezTo>
                      <a:pt x="152" y="16"/>
                      <a:pt x="152" y="16"/>
                      <a:pt x="152" y="16"/>
                    </a:cubicBezTo>
                    <a:cubicBezTo>
                      <a:pt x="149" y="14"/>
                      <a:pt x="149" y="14"/>
                      <a:pt x="149" y="1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4" y="14"/>
                      <a:pt x="144" y="14"/>
                      <a:pt x="144" y="14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6"/>
                      <a:pt x="143" y="16"/>
                      <a:pt x="143" y="16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2" y="14"/>
                      <a:pt x="142" y="14"/>
                      <a:pt x="142" y="14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17"/>
                      <a:pt x="140" y="17"/>
                      <a:pt x="140" y="17"/>
                    </a:cubicBezTo>
                    <a:cubicBezTo>
                      <a:pt x="143" y="19"/>
                      <a:pt x="143" y="19"/>
                      <a:pt x="143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4" y="22"/>
                      <a:pt x="134" y="22"/>
                      <a:pt x="134" y="2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9" y="16"/>
                      <a:pt x="139" y="16"/>
                      <a:pt x="139" y="16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6" y="14"/>
                      <a:pt x="136" y="14"/>
                      <a:pt x="136" y="1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3" y="16"/>
                      <a:pt x="133" y="16"/>
                      <a:pt x="133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0" y="20"/>
                      <a:pt x="120" y="20"/>
                      <a:pt x="120" y="20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19" y="23"/>
                      <a:pt x="119" y="23"/>
                      <a:pt x="119" y="23"/>
                    </a:cubicBezTo>
                    <a:cubicBezTo>
                      <a:pt x="117" y="23"/>
                      <a:pt x="117" y="23"/>
                      <a:pt x="117" y="23"/>
                    </a:cubicBezTo>
                    <a:cubicBezTo>
                      <a:pt x="116" y="25"/>
                      <a:pt x="116" y="25"/>
                      <a:pt x="116" y="25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6" y="26"/>
                      <a:pt x="116" y="26"/>
                      <a:pt x="116" y="26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09" y="29"/>
                      <a:pt x="109" y="29"/>
                      <a:pt x="109" y="29"/>
                    </a:cubicBezTo>
                    <a:cubicBezTo>
                      <a:pt x="107" y="30"/>
                      <a:pt x="107" y="30"/>
                      <a:pt x="107" y="30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7" y="32"/>
                      <a:pt x="107" y="32"/>
                      <a:pt x="107" y="32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107" y="36"/>
                      <a:pt x="107" y="36"/>
                      <a:pt x="107" y="36"/>
                    </a:cubicBezTo>
                    <a:cubicBezTo>
                      <a:pt x="106" y="36"/>
                      <a:pt x="106" y="36"/>
                      <a:pt x="106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7" y="35"/>
                      <a:pt x="97" y="35"/>
                      <a:pt x="97" y="35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0" y="37"/>
                      <a:pt x="100" y="37"/>
                      <a:pt x="100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0"/>
                      <a:pt x="97" y="40"/>
                      <a:pt x="97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4" y="40"/>
                      <a:pt x="94" y="40"/>
                      <a:pt x="94" y="40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99" y="43"/>
                      <a:pt x="99" y="43"/>
                      <a:pt x="99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2"/>
                      <a:pt x="94" y="42"/>
                      <a:pt x="94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8" y="46"/>
                      <a:pt x="98" y="46"/>
                      <a:pt x="98" y="46"/>
                    </a:cubicBezTo>
                    <a:cubicBezTo>
                      <a:pt x="97" y="46"/>
                      <a:pt x="97" y="46"/>
                      <a:pt x="97" y="46"/>
                    </a:cubicBezTo>
                    <a:cubicBezTo>
                      <a:pt x="94" y="46"/>
                      <a:pt x="94" y="46"/>
                      <a:pt x="94" y="46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0" y="50"/>
                      <a:pt x="80" y="50"/>
                      <a:pt x="80" y="50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6" y="57"/>
                      <a:pt x="76" y="57"/>
                      <a:pt x="76" y="57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81" y="57"/>
                      <a:pt x="81" y="57"/>
                      <a:pt x="81" y="57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79" y="57"/>
                      <a:pt x="79" y="57"/>
                      <a:pt x="79" y="57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1" y="63"/>
                      <a:pt x="71" y="63"/>
                      <a:pt x="71" y="63"/>
                    </a:cubicBezTo>
                    <a:cubicBezTo>
                      <a:pt x="70" y="65"/>
                      <a:pt x="70" y="65"/>
                      <a:pt x="70" y="65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8" y="68"/>
                      <a:pt x="68" y="68"/>
                      <a:pt x="68" y="68"/>
                    </a:cubicBezTo>
                    <a:cubicBezTo>
                      <a:pt x="68" y="69"/>
                      <a:pt x="68" y="69"/>
                      <a:pt x="68" y="69"/>
                    </a:cubicBezTo>
                    <a:cubicBezTo>
                      <a:pt x="70" y="68"/>
                      <a:pt x="70" y="68"/>
                      <a:pt x="70" y="68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1" y="70"/>
                      <a:pt x="71" y="70"/>
                      <a:pt x="71" y="70"/>
                    </a:cubicBezTo>
                    <a:cubicBezTo>
                      <a:pt x="68" y="72"/>
                      <a:pt x="68" y="72"/>
                      <a:pt x="68" y="72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72"/>
                      <a:pt x="66" y="72"/>
                      <a:pt x="66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0" y="75"/>
                      <a:pt x="60" y="75"/>
                      <a:pt x="60" y="75"/>
                    </a:cubicBezTo>
                    <a:cubicBezTo>
                      <a:pt x="61" y="75"/>
                      <a:pt x="61" y="75"/>
                      <a:pt x="61" y="75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7" y="73"/>
                      <a:pt x="67" y="73"/>
                      <a:pt x="67" y="73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1" y="76"/>
                      <a:pt x="61" y="76"/>
                      <a:pt x="61" y="76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3" y="79"/>
                      <a:pt x="63" y="79"/>
                      <a:pt x="63" y="79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7" y="85"/>
                      <a:pt x="47" y="85"/>
                      <a:pt x="47" y="85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48" y="86"/>
                      <a:pt x="48" y="86"/>
                      <a:pt x="48" y="86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0" y="92"/>
                      <a:pt x="50" y="92"/>
                      <a:pt x="50" y="92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90"/>
                      <a:pt x="47" y="90"/>
                      <a:pt x="47" y="90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1" y="92"/>
                      <a:pt x="41" y="92"/>
                      <a:pt x="41" y="92"/>
                    </a:cubicBezTo>
                    <a:cubicBezTo>
                      <a:pt x="43" y="92"/>
                      <a:pt x="43" y="92"/>
                      <a:pt x="43" y="92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8" y="93"/>
                      <a:pt x="38" y="93"/>
                      <a:pt x="38" y="93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4" y="96"/>
                      <a:pt x="34" y="96"/>
                      <a:pt x="34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4" y="98"/>
                      <a:pt x="34" y="98"/>
                      <a:pt x="34" y="98"/>
                    </a:cubicBezTo>
                    <a:cubicBezTo>
                      <a:pt x="33" y="98"/>
                      <a:pt x="33" y="98"/>
                      <a:pt x="33" y="98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1" y="96"/>
                      <a:pt x="21" y="96"/>
                      <a:pt x="21" y="96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24" y="99"/>
                      <a:pt x="24" y="99"/>
                      <a:pt x="24" y="99"/>
                    </a:cubicBezTo>
                    <a:cubicBezTo>
                      <a:pt x="25" y="100"/>
                      <a:pt x="25" y="100"/>
                      <a:pt x="25" y="100"/>
                    </a:cubicBezTo>
                    <a:cubicBezTo>
                      <a:pt x="24" y="102"/>
                      <a:pt x="24" y="102"/>
                      <a:pt x="24" y="102"/>
                    </a:cubicBezTo>
                    <a:cubicBezTo>
                      <a:pt x="20" y="100"/>
                      <a:pt x="20" y="100"/>
                      <a:pt x="20" y="100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3" y="103"/>
                      <a:pt x="13" y="103"/>
                      <a:pt x="13" y="103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5" y="106"/>
                      <a:pt x="15" y="106"/>
                    </a:cubicBezTo>
                    <a:cubicBezTo>
                      <a:pt x="14" y="105"/>
                      <a:pt x="14" y="105"/>
                      <a:pt x="14" y="105"/>
                    </a:cubicBezTo>
                    <a:cubicBezTo>
                      <a:pt x="11" y="105"/>
                      <a:pt x="11" y="105"/>
                      <a:pt x="11" y="105"/>
                    </a:cubicBezTo>
                    <a:cubicBezTo>
                      <a:pt x="11" y="106"/>
                      <a:pt x="11" y="106"/>
                      <a:pt x="11" y="106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1" y="108"/>
                      <a:pt x="11" y="108"/>
                      <a:pt x="11" y="108"/>
                    </a:cubicBezTo>
                    <a:cubicBezTo>
                      <a:pt x="10" y="106"/>
                      <a:pt x="10" y="106"/>
                      <a:pt x="10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5" y="106"/>
                      <a:pt x="5" y="106"/>
                      <a:pt x="5" y="106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3" y="109"/>
                      <a:pt x="3" y="109"/>
                      <a:pt x="3" y="109"/>
                    </a:cubicBezTo>
                    <a:cubicBezTo>
                      <a:pt x="4" y="110"/>
                      <a:pt x="4" y="110"/>
                      <a:pt x="4" y="110"/>
                    </a:cubicBezTo>
                    <a:cubicBezTo>
                      <a:pt x="3" y="111"/>
                      <a:pt x="3" y="111"/>
                      <a:pt x="3" y="111"/>
                    </a:cubicBezTo>
                    <a:cubicBezTo>
                      <a:pt x="3" y="112"/>
                      <a:pt x="3" y="112"/>
                      <a:pt x="3" y="112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3" y="113"/>
                      <a:pt x="3" y="113"/>
                      <a:pt x="3" y="113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3" y="116"/>
                      <a:pt x="3" y="116"/>
                      <a:pt x="3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3" y="118"/>
                      <a:pt x="3" y="118"/>
                      <a:pt x="3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4" y="119"/>
                      <a:pt x="4" y="119"/>
                      <a:pt x="4" y="119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5" y="121"/>
                      <a:pt x="5" y="121"/>
                      <a:pt x="5" y="121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3"/>
                      <a:pt x="1" y="123"/>
                      <a:pt x="1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5"/>
                      <a:pt x="1" y="125"/>
                      <a:pt x="1" y="125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4" y="126"/>
                      <a:pt x="4" y="126"/>
                      <a:pt x="4" y="126"/>
                    </a:cubicBezTo>
                    <a:cubicBezTo>
                      <a:pt x="1" y="129"/>
                      <a:pt x="1" y="129"/>
                      <a:pt x="1" y="129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4" y="131"/>
                      <a:pt x="4" y="131"/>
                      <a:pt x="4" y="131"/>
                    </a:cubicBezTo>
                    <a:cubicBezTo>
                      <a:pt x="5" y="131"/>
                      <a:pt x="5" y="131"/>
                      <a:pt x="5" y="131"/>
                    </a:cubicBezTo>
                    <a:cubicBezTo>
                      <a:pt x="7" y="132"/>
                      <a:pt x="7" y="132"/>
                      <a:pt x="7" y="132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3" y="131"/>
                      <a:pt x="13" y="131"/>
                      <a:pt x="13" y="131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13" y="132"/>
                      <a:pt x="13" y="132"/>
                      <a:pt x="13" y="132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7" y="135"/>
                      <a:pt x="7" y="135"/>
                      <a:pt x="7" y="135"/>
                    </a:cubicBezTo>
                    <a:cubicBezTo>
                      <a:pt x="8" y="136"/>
                      <a:pt x="8" y="136"/>
                      <a:pt x="8" y="136"/>
                    </a:cubicBezTo>
                    <a:cubicBezTo>
                      <a:pt x="8" y="138"/>
                      <a:pt x="8" y="138"/>
                      <a:pt x="8" y="138"/>
                    </a:cubicBezTo>
                    <a:cubicBezTo>
                      <a:pt x="7" y="138"/>
                      <a:pt x="7" y="138"/>
                      <a:pt x="7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4" y="139"/>
                      <a:pt x="4" y="139"/>
                      <a:pt x="4" y="139"/>
                    </a:cubicBezTo>
                    <a:cubicBezTo>
                      <a:pt x="5" y="136"/>
                      <a:pt x="5" y="136"/>
                      <a:pt x="5" y="136"/>
                    </a:cubicBezTo>
                    <a:cubicBezTo>
                      <a:pt x="3" y="138"/>
                      <a:pt x="3" y="138"/>
                      <a:pt x="3" y="138"/>
                    </a:cubicBezTo>
                    <a:cubicBezTo>
                      <a:pt x="3" y="141"/>
                      <a:pt x="3" y="141"/>
                      <a:pt x="3" y="141"/>
                    </a:cubicBezTo>
                    <a:cubicBezTo>
                      <a:pt x="3" y="142"/>
                      <a:pt x="3" y="142"/>
                      <a:pt x="3" y="142"/>
                    </a:cubicBezTo>
                    <a:cubicBezTo>
                      <a:pt x="4" y="142"/>
                      <a:pt x="4" y="142"/>
                      <a:pt x="4" y="142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8" y="141"/>
                      <a:pt x="8" y="141"/>
                      <a:pt x="8" y="141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1" y="139"/>
                      <a:pt x="11" y="139"/>
                      <a:pt x="11" y="139"/>
                    </a:cubicBezTo>
                    <a:cubicBezTo>
                      <a:pt x="13" y="139"/>
                      <a:pt x="13" y="139"/>
                      <a:pt x="13" y="139"/>
                    </a:cubicBezTo>
                    <a:cubicBezTo>
                      <a:pt x="14" y="139"/>
                      <a:pt x="14" y="139"/>
                      <a:pt x="14" y="139"/>
                    </a:cubicBezTo>
                    <a:cubicBezTo>
                      <a:pt x="10" y="142"/>
                      <a:pt x="10" y="142"/>
                      <a:pt x="10" y="142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4" y="142"/>
                      <a:pt x="14" y="142"/>
                      <a:pt x="14" y="142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8" y="145"/>
                      <a:pt x="8" y="145"/>
                      <a:pt x="8" y="145"/>
                    </a:cubicBezTo>
                    <a:cubicBezTo>
                      <a:pt x="10" y="145"/>
                      <a:pt x="10" y="145"/>
                      <a:pt x="10" y="145"/>
                    </a:cubicBezTo>
                    <a:cubicBezTo>
                      <a:pt x="10" y="146"/>
                      <a:pt x="10" y="146"/>
                      <a:pt x="10" y="146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8" y="146"/>
                      <a:pt x="8" y="146"/>
                      <a:pt x="8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49"/>
                      <a:pt x="5" y="149"/>
                      <a:pt x="5" y="149"/>
                    </a:cubicBezTo>
                    <a:cubicBezTo>
                      <a:pt x="8" y="154"/>
                      <a:pt x="8" y="154"/>
                      <a:pt x="8" y="154"/>
                    </a:cubicBezTo>
                    <a:cubicBezTo>
                      <a:pt x="13" y="155"/>
                      <a:pt x="13" y="155"/>
                      <a:pt x="13" y="155"/>
                    </a:cubicBezTo>
                    <a:cubicBezTo>
                      <a:pt x="15" y="155"/>
                      <a:pt x="15" y="155"/>
                      <a:pt x="15" y="155"/>
                    </a:cubicBezTo>
                    <a:cubicBezTo>
                      <a:pt x="17" y="155"/>
                      <a:pt x="17" y="155"/>
                      <a:pt x="17" y="155"/>
                    </a:cubicBezTo>
                    <a:cubicBezTo>
                      <a:pt x="15" y="156"/>
                      <a:pt x="15" y="156"/>
                      <a:pt x="15" y="156"/>
                    </a:cubicBezTo>
                    <a:cubicBezTo>
                      <a:pt x="18" y="158"/>
                      <a:pt x="18" y="158"/>
                      <a:pt x="18" y="158"/>
                    </a:cubicBezTo>
                    <a:cubicBezTo>
                      <a:pt x="21" y="158"/>
                      <a:pt x="21" y="158"/>
                      <a:pt x="21" y="15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28" y="158"/>
                      <a:pt x="28" y="158"/>
                      <a:pt x="28" y="158"/>
                    </a:cubicBezTo>
                    <a:cubicBezTo>
                      <a:pt x="34" y="155"/>
                      <a:pt x="34" y="155"/>
                      <a:pt x="34" y="155"/>
                    </a:cubicBezTo>
                    <a:cubicBezTo>
                      <a:pt x="37" y="152"/>
                      <a:pt x="37" y="152"/>
                      <a:pt x="37" y="152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40" y="149"/>
                      <a:pt x="40" y="149"/>
                      <a:pt x="40" y="149"/>
                    </a:cubicBezTo>
                    <a:cubicBezTo>
                      <a:pt x="43" y="149"/>
                      <a:pt x="43" y="149"/>
                      <a:pt x="43" y="149"/>
                    </a:cubicBezTo>
                    <a:cubicBezTo>
                      <a:pt x="41" y="148"/>
                      <a:pt x="41" y="148"/>
                      <a:pt x="41" y="148"/>
                    </a:cubicBezTo>
                    <a:cubicBezTo>
                      <a:pt x="44" y="146"/>
                      <a:pt x="44" y="146"/>
                      <a:pt x="44" y="146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7" y="146"/>
                      <a:pt x="47" y="146"/>
                      <a:pt x="47" y="146"/>
                    </a:cubicBezTo>
                    <a:cubicBezTo>
                      <a:pt x="48" y="146"/>
                      <a:pt x="48" y="146"/>
                      <a:pt x="48" y="146"/>
                    </a:cubicBezTo>
                    <a:cubicBezTo>
                      <a:pt x="48" y="145"/>
                      <a:pt x="48" y="145"/>
                      <a:pt x="48" y="145"/>
                    </a:cubicBezTo>
                    <a:cubicBezTo>
                      <a:pt x="51" y="143"/>
                      <a:pt x="51" y="143"/>
                      <a:pt x="51" y="143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50" y="139"/>
                      <a:pt x="50" y="139"/>
                      <a:pt x="50" y="139"/>
                    </a:cubicBezTo>
                    <a:cubicBezTo>
                      <a:pt x="51" y="139"/>
                      <a:pt x="51" y="139"/>
                      <a:pt x="51" y="139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53" y="139"/>
                      <a:pt x="53" y="139"/>
                      <a:pt x="53" y="139"/>
                    </a:cubicBezTo>
                    <a:cubicBezTo>
                      <a:pt x="54" y="138"/>
                      <a:pt x="54" y="138"/>
                      <a:pt x="54" y="138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4" y="135"/>
                      <a:pt x="54" y="135"/>
                      <a:pt x="54" y="135"/>
                    </a:cubicBezTo>
                    <a:cubicBezTo>
                      <a:pt x="56" y="135"/>
                      <a:pt x="56" y="135"/>
                      <a:pt x="56" y="135"/>
                    </a:cubicBezTo>
                    <a:cubicBezTo>
                      <a:pt x="54" y="136"/>
                      <a:pt x="54" y="136"/>
                      <a:pt x="54" y="136"/>
                    </a:cubicBezTo>
                    <a:cubicBezTo>
                      <a:pt x="54" y="138"/>
                      <a:pt x="54" y="138"/>
                      <a:pt x="54" y="138"/>
                    </a:cubicBezTo>
                    <a:cubicBezTo>
                      <a:pt x="54" y="141"/>
                      <a:pt x="54" y="141"/>
                      <a:pt x="54" y="141"/>
                    </a:cubicBezTo>
                    <a:cubicBezTo>
                      <a:pt x="56" y="143"/>
                      <a:pt x="56" y="143"/>
                      <a:pt x="56" y="143"/>
                    </a:cubicBezTo>
                    <a:cubicBezTo>
                      <a:pt x="58" y="145"/>
                      <a:pt x="58" y="145"/>
                      <a:pt x="58" y="145"/>
                    </a:cubicBezTo>
                    <a:cubicBezTo>
                      <a:pt x="60" y="145"/>
                      <a:pt x="60" y="145"/>
                      <a:pt x="60" y="145"/>
                    </a:cubicBezTo>
                    <a:cubicBezTo>
                      <a:pt x="60" y="145"/>
                      <a:pt x="60" y="145"/>
                      <a:pt x="60" y="145"/>
                    </a:cubicBezTo>
                    <a:cubicBezTo>
                      <a:pt x="60" y="145"/>
                      <a:pt x="60" y="145"/>
                      <a:pt x="60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6"/>
                      <a:pt x="61" y="146"/>
                      <a:pt x="61" y="146"/>
                    </a:cubicBezTo>
                    <a:cubicBezTo>
                      <a:pt x="63" y="148"/>
                      <a:pt x="63" y="148"/>
                      <a:pt x="63" y="148"/>
                    </a:cubicBezTo>
                    <a:cubicBezTo>
                      <a:pt x="64" y="146"/>
                      <a:pt x="64" y="146"/>
                      <a:pt x="64" y="146"/>
                    </a:cubicBezTo>
                    <a:cubicBezTo>
                      <a:pt x="66" y="145"/>
                      <a:pt x="66" y="145"/>
                      <a:pt x="66" y="145"/>
                    </a:cubicBezTo>
                    <a:cubicBezTo>
                      <a:pt x="66" y="141"/>
                      <a:pt x="66" y="141"/>
                      <a:pt x="66" y="14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6" y="138"/>
                      <a:pt x="66" y="138"/>
                      <a:pt x="66" y="138"/>
                    </a:cubicBezTo>
                    <a:cubicBezTo>
                      <a:pt x="66" y="136"/>
                      <a:pt x="66" y="136"/>
                      <a:pt x="66" y="136"/>
                    </a:cubicBezTo>
                    <a:cubicBezTo>
                      <a:pt x="67" y="135"/>
                      <a:pt x="67" y="135"/>
                      <a:pt x="67" y="135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70" y="133"/>
                      <a:pt x="70" y="133"/>
                      <a:pt x="70" y="133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1" y="125"/>
                      <a:pt x="71" y="125"/>
                      <a:pt x="71" y="125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4" y="119"/>
                      <a:pt x="74" y="119"/>
                      <a:pt x="74" y="119"/>
                    </a:cubicBezTo>
                    <a:cubicBezTo>
                      <a:pt x="76" y="118"/>
                      <a:pt x="76" y="118"/>
                      <a:pt x="76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5"/>
                      <a:pt x="74" y="115"/>
                      <a:pt x="74" y="115"/>
                    </a:cubicBezTo>
                    <a:cubicBezTo>
                      <a:pt x="71" y="113"/>
                      <a:pt x="71" y="113"/>
                      <a:pt x="71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2"/>
                      <a:pt x="68" y="102"/>
                      <a:pt x="68" y="102"/>
                    </a:cubicBezTo>
                    <a:cubicBezTo>
                      <a:pt x="67" y="99"/>
                      <a:pt x="67" y="99"/>
                      <a:pt x="67" y="99"/>
                    </a:cubicBezTo>
                    <a:cubicBezTo>
                      <a:pt x="67" y="98"/>
                      <a:pt x="67" y="98"/>
                      <a:pt x="67" y="98"/>
                    </a:cubicBezTo>
                    <a:cubicBezTo>
                      <a:pt x="68" y="96"/>
                      <a:pt x="68" y="96"/>
                      <a:pt x="68" y="96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3" y="85"/>
                      <a:pt x="73" y="85"/>
                      <a:pt x="73" y="85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1" y="78"/>
                      <a:pt x="81" y="78"/>
                      <a:pt x="81" y="78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7" y="57"/>
                      <a:pt x="97" y="57"/>
                      <a:pt x="97" y="57"/>
                    </a:cubicBezTo>
                    <a:cubicBezTo>
                      <a:pt x="97" y="56"/>
                      <a:pt x="97" y="56"/>
                      <a:pt x="97" y="56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4" y="45"/>
                      <a:pt x="104" y="45"/>
                      <a:pt x="104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4" y="36"/>
                      <a:pt x="114" y="36"/>
                      <a:pt x="114" y="36"/>
                    </a:cubicBezTo>
                    <a:cubicBezTo>
                      <a:pt x="117" y="36"/>
                      <a:pt x="117" y="36"/>
                      <a:pt x="117" y="36"/>
                    </a:cubicBezTo>
                    <a:cubicBezTo>
                      <a:pt x="119" y="36"/>
                      <a:pt x="119" y="36"/>
                      <a:pt x="119" y="36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22" y="30"/>
                      <a:pt x="122" y="30"/>
                      <a:pt x="122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6" y="30"/>
                      <a:pt x="126" y="30"/>
                      <a:pt x="126" y="30"/>
                    </a:cubicBezTo>
                    <a:cubicBezTo>
                      <a:pt x="132" y="32"/>
                      <a:pt x="132" y="32"/>
                      <a:pt x="132" y="32"/>
                    </a:cubicBezTo>
                    <a:cubicBezTo>
                      <a:pt x="136" y="32"/>
                      <a:pt x="136" y="32"/>
                      <a:pt x="136" y="32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9" y="27"/>
                      <a:pt x="139" y="27"/>
                      <a:pt x="139" y="27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7" y="25"/>
                      <a:pt x="137" y="25"/>
                      <a:pt x="137" y="25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146" y="23"/>
                      <a:pt x="146" y="23"/>
                      <a:pt x="146" y="23"/>
                    </a:cubicBezTo>
                    <a:lnTo>
                      <a:pt x="144" y="23"/>
                    </a:lnTo>
                    <a:close/>
                    <a:moveTo>
                      <a:pt x="4" y="123"/>
                    </a:moveTo>
                    <a:cubicBezTo>
                      <a:pt x="4" y="125"/>
                      <a:pt x="4" y="125"/>
                      <a:pt x="4" y="125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5" y="122"/>
                      <a:pt x="5" y="122"/>
                      <a:pt x="5" y="122"/>
                    </a:cubicBezTo>
                    <a:lnTo>
                      <a:pt x="4" y="123"/>
                    </a:lnTo>
                    <a:close/>
                    <a:moveTo>
                      <a:pt x="5" y="141"/>
                    </a:moveTo>
                    <a:cubicBezTo>
                      <a:pt x="4" y="141"/>
                      <a:pt x="4" y="141"/>
                      <a:pt x="4" y="141"/>
                    </a:cubicBezTo>
                    <a:cubicBezTo>
                      <a:pt x="5" y="139"/>
                      <a:pt x="5" y="139"/>
                      <a:pt x="5" y="139"/>
                    </a:cubicBezTo>
                    <a:lnTo>
                      <a:pt x="5" y="141"/>
                    </a:lnTo>
                    <a:close/>
                    <a:moveTo>
                      <a:pt x="10" y="112"/>
                    </a:moveTo>
                    <a:cubicBezTo>
                      <a:pt x="10" y="111"/>
                      <a:pt x="10" y="111"/>
                      <a:pt x="10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10" y="109"/>
                      <a:pt x="10" y="109"/>
                      <a:pt x="10" y="109"/>
                    </a:cubicBezTo>
                    <a:cubicBezTo>
                      <a:pt x="13" y="111"/>
                      <a:pt x="13" y="111"/>
                      <a:pt x="13" y="111"/>
                    </a:cubicBezTo>
                    <a:lnTo>
                      <a:pt x="10" y="112"/>
                    </a:lnTo>
                    <a:close/>
                    <a:moveTo>
                      <a:pt x="21" y="119"/>
                    </a:moveTo>
                    <a:cubicBezTo>
                      <a:pt x="20" y="121"/>
                      <a:pt x="20" y="121"/>
                      <a:pt x="20" y="121"/>
                    </a:cubicBezTo>
                    <a:cubicBezTo>
                      <a:pt x="21" y="122"/>
                      <a:pt x="21" y="122"/>
                      <a:pt x="21" y="122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5" y="118"/>
                      <a:pt x="15" y="118"/>
                      <a:pt x="15" y="118"/>
                    </a:cubicBezTo>
                    <a:cubicBezTo>
                      <a:pt x="17" y="118"/>
                      <a:pt x="17" y="118"/>
                      <a:pt x="17" y="118"/>
                    </a:cubicBezTo>
                    <a:cubicBezTo>
                      <a:pt x="21" y="118"/>
                      <a:pt x="21" y="118"/>
                      <a:pt x="21" y="118"/>
                    </a:cubicBezTo>
                    <a:cubicBezTo>
                      <a:pt x="20" y="119"/>
                      <a:pt x="20" y="119"/>
                      <a:pt x="20" y="119"/>
                    </a:cubicBezTo>
                    <a:lnTo>
                      <a:pt x="21" y="119"/>
                    </a:lnTo>
                    <a:close/>
                    <a:moveTo>
                      <a:pt x="21" y="106"/>
                    </a:moveTo>
                    <a:cubicBezTo>
                      <a:pt x="18" y="108"/>
                      <a:pt x="18" y="108"/>
                      <a:pt x="18" y="108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0" y="106"/>
                      <a:pt x="20" y="106"/>
                      <a:pt x="20" y="106"/>
                    </a:cubicBezTo>
                    <a:lnTo>
                      <a:pt x="21" y="106"/>
                    </a:lnTo>
                    <a:close/>
                    <a:moveTo>
                      <a:pt x="25" y="118"/>
                    </a:moveTo>
                    <a:cubicBezTo>
                      <a:pt x="23" y="119"/>
                      <a:pt x="23" y="119"/>
                      <a:pt x="23" y="119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23" y="116"/>
                      <a:pt x="23" y="116"/>
                      <a:pt x="23" y="116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4" y="118"/>
                      <a:pt x="24" y="118"/>
                      <a:pt x="24" y="118"/>
                    </a:cubicBezTo>
                    <a:lnTo>
                      <a:pt x="25" y="118"/>
                    </a:lnTo>
                    <a:close/>
                    <a:moveTo>
                      <a:pt x="27" y="99"/>
                    </a:moveTo>
                    <a:cubicBezTo>
                      <a:pt x="30" y="99"/>
                      <a:pt x="30" y="99"/>
                      <a:pt x="30" y="99"/>
                    </a:cubicBezTo>
                    <a:cubicBezTo>
                      <a:pt x="31" y="100"/>
                      <a:pt x="31" y="100"/>
                      <a:pt x="31" y="100"/>
                    </a:cubicBezTo>
                    <a:lnTo>
                      <a:pt x="27" y="99"/>
                    </a:lnTo>
                    <a:close/>
                    <a:moveTo>
                      <a:pt x="73" y="68"/>
                    </a:moveTo>
                    <a:cubicBezTo>
                      <a:pt x="71" y="66"/>
                      <a:pt x="71" y="66"/>
                      <a:pt x="71" y="66"/>
                    </a:cubicBezTo>
                    <a:cubicBezTo>
                      <a:pt x="74" y="66"/>
                      <a:pt x="74" y="66"/>
                      <a:pt x="74" y="66"/>
                    </a:cubicBezTo>
                    <a:lnTo>
                      <a:pt x="73" y="68"/>
                    </a:lnTo>
                    <a:close/>
                    <a:moveTo>
                      <a:pt x="113" y="33"/>
                    </a:moveTo>
                    <a:cubicBezTo>
                      <a:pt x="111" y="32"/>
                      <a:pt x="111" y="32"/>
                      <a:pt x="111" y="32"/>
                    </a:cubicBezTo>
                    <a:cubicBezTo>
                      <a:pt x="114" y="32"/>
                      <a:pt x="114" y="32"/>
                      <a:pt x="114" y="32"/>
                    </a:cubicBezTo>
                    <a:lnTo>
                      <a:pt x="113" y="33"/>
                    </a:lnTo>
                    <a:close/>
                    <a:moveTo>
                      <a:pt x="130" y="22"/>
                    </a:moveTo>
                    <a:cubicBezTo>
                      <a:pt x="129" y="20"/>
                      <a:pt x="129" y="20"/>
                      <a:pt x="129" y="20"/>
                    </a:cubicBezTo>
                    <a:cubicBezTo>
                      <a:pt x="130" y="20"/>
                      <a:pt x="130" y="20"/>
                      <a:pt x="130" y="20"/>
                    </a:cubicBezTo>
                    <a:lnTo>
                      <a:pt x="13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60">
                <a:extLst>
                  <a:ext uri="{FF2B5EF4-FFF2-40B4-BE49-F238E27FC236}">
                    <a16:creationId xmlns:a16="http://schemas.microsoft.com/office/drawing/2014/main" id="{05C914EE-452C-47EB-9A08-66E07121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48" y="3006730"/>
                <a:ext cx="44451" cy="44451"/>
              </a:xfrm>
              <a:custGeom>
                <a:avLst/>
                <a:gdLst>
                  <a:gd name="T0" fmla="*/ 13 w 21"/>
                  <a:gd name="T1" fmla="*/ 0 h 21"/>
                  <a:gd name="T2" fmla="*/ 10 w 21"/>
                  <a:gd name="T3" fmla="*/ 0 h 21"/>
                  <a:gd name="T4" fmla="*/ 7 w 21"/>
                  <a:gd name="T5" fmla="*/ 0 h 21"/>
                  <a:gd name="T6" fmla="*/ 4 w 21"/>
                  <a:gd name="T7" fmla="*/ 1 h 21"/>
                  <a:gd name="T8" fmla="*/ 3 w 21"/>
                  <a:gd name="T9" fmla="*/ 10 h 21"/>
                  <a:gd name="T10" fmla="*/ 0 w 21"/>
                  <a:gd name="T11" fmla="*/ 13 h 21"/>
                  <a:gd name="T12" fmla="*/ 1 w 21"/>
                  <a:gd name="T13" fmla="*/ 13 h 21"/>
                  <a:gd name="T14" fmla="*/ 8 w 21"/>
                  <a:gd name="T15" fmla="*/ 14 h 21"/>
                  <a:gd name="T16" fmla="*/ 10 w 21"/>
                  <a:gd name="T17" fmla="*/ 14 h 21"/>
                  <a:gd name="T18" fmla="*/ 11 w 21"/>
                  <a:gd name="T19" fmla="*/ 16 h 21"/>
                  <a:gd name="T20" fmla="*/ 13 w 21"/>
                  <a:gd name="T21" fmla="*/ 20 h 21"/>
                  <a:gd name="T22" fmla="*/ 14 w 21"/>
                  <a:gd name="T23" fmla="*/ 21 h 21"/>
                  <a:gd name="T24" fmla="*/ 14 w 21"/>
                  <a:gd name="T25" fmla="*/ 21 h 21"/>
                  <a:gd name="T26" fmla="*/ 15 w 21"/>
                  <a:gd name="T27" fmla="*/ 21 h 21"/>
                  <a:gd name="T28" fmla="*/ 15 w 21"/>
                  <a:gd name="T29" fmla="*/ 21 h 21"/>
                  <a:gd name="T30" fmla="*/ 20 w 21"/>
                  <a:gd name="T31" fmla="*/ 20 h 21"/>
                  <a:gd name="T32" fmla="*/ 21 w 21"/>
                  <a:gd name="T33" fmla="*/ 21 h 21"/>
                  <a:gd name="T34" fmla="*/ 20 w 21"/>
                  <a:gd name="T35" fmla="*/ 17 h 21"/>
                  <a:gd name="T36" fmla="*/ 18 w 21"/>
                  <a:gd name="T37" fmla="*/ 13 h 21"/>
                  <a:gd name="T38" fmla="*/ 15 w 21"/>
                  <a:gd name="T39" fmla="*/ 10 h 21"/>
                  <a:gd name="T40" fmla="*/ 13 w 21"/>
                  <a:gd name="T41" fmla="*/ 10 h 21"/>
                  <a:gd name="T42" fmla="*/ 14 w 21"/>
                  <a:gd name="T43" fmla="*/ 7 h 21"/>
                  <a:gd name="T44" fmla="*/ 15 w 21"/>
                  <a:gd name="T45" fmla="*/ 6 h 21"/>
                  <a:gd name="T46" fmla="*/ 17 w 21"/>
                  <a:gd name="T47" fmla="*/ 7 h 21"/>
                  <a:gd name="T48" fmla="*/ 17 w 21"/>
                  <a:gd name="T49" fmla="*/ 4 h 21"/>
                  <a:gd name="T50" fmla="*/ 16 w 21"/>
                  <a:gd name="T51" fmla="*/ 1 h 21"/>
                  <a:gd name="T52" fmla="*/ 14 w 21"/>
                  <a:gd name="T53" fmla="*/ 0 h 21"/>
                  <a:gd name="T54" fmla="*/ 13 w 21"/>
                  <a:gd name="T5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" h="21">
                    <a:moveTo>
                      <a:pt x="1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61">
                <a:extLst>
                  <a:ext uri="{FF2B5EF4-FFF2-40B4-BE49-F238E27FC236}">
                    <a16:creationId xmlns:a16="http://schemas.microsoft.com/office/drawing/2014/main" id="{CA8F73C1-78D5-4C52-A491-A7665405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997" y="2665417"/>
                <a:ext cx="133350" cy="98425"/>
              </a:xfrm>
              <a:custGeom>
                <a:avLst/>
                <a:gdLst>
                  <a:gd name="T0" fmla="*/ 2 w 84"/>
                  <a:gd name="T1" fmla="*/ 15 h 62"/>
                  <a:gd name="T2" fmla="*/ 10 w 84"/>
                  <a:gd name="T3" fmla="*/ 19 h 62"/>
                  <a:gd name="T4" fmla="*/ 8 w 84"/>
                  <a:gd name="T5" fmla="*/ 23 h 62"/>
                  <a:gd name="T6" fmla="*/ 15 w 84"/>
                  <a:gd name="T7" fmla="*/ 28 h 62"/>
                  <a:gd name="T8" fmla="*/ 18 w 84"/>
                  <a:gd name="T9" fmla="*/ 32 h 62"/>
                  <a:gd name="T10" fmla="*/ 14 w 84"/>
                  <a:gd name="T11" fmla="*/ 35 h 62"/>
                  <a:gd name="T12" fmla="*/ 22 w 84"/>
                  <a:gd name="T13" fmla="*/ 43 h 62"/>
                  <a:gd name="T14" fmla="*/ 26 w 84"/>
                  <a:gd name="T15" fmla="*/ 43 h 62"/>
                  <a:gd name="T16" fmla="*/ 27 w 84"/>
                  <a:gd name="T17" fmla="*/ 45 h 62"/>
                  <a:gd name="T18" fmla="*/ 31 w 84"/>
                  <a:gd name="T19" fmla="*/ 49 h 62"/>
                  <a:gd name="T20" fmla="*/ 30 w 84"/>
                  <a:gd name="T21" fmla="*/ 52 h 62"/>
                  <a:gd name="T22" fmla="*/ 36 w 84"/>
                  <a:gd name="T23" fmla="*/ 49 h 62"/>
                  <a:gd name="T24" fmla="*/ 40 w 84"/>
                  <a:gd name="T25" fmla="*/ 45 h 62"/>
                  <a:gd name="T26" fmla="*/ 48 w 84"/>
                  <a:gd name="T27" fmla="*/ 40 h 62"/>
                  <a:gd name="T28" fmla="*/ 56 w 84"/>
                  <a:gd name="T29" fmla="*/ 45 h 62"/>
                  <a:gd name="T30" fmla="*/ 54 w 84"/>
                  <a:gd name="T31" fmla="*/ 52 h 62"/>
                  <a:gd name="T32" fmla="*/ 54 w 84"/>
                  <a:gd name="T33" fmla="*/ 53 h 62"/>
                  <a:gd name="T34" fmla="*/ 54 w 84"/>
                  <a:gd name="T35" fmla="*/ 57 h 62"/>
                  <a:gd name="T36" fmla="*/ 63 w 84"/>
                  <a:gd name="T37" fmla="*/ 62 h 62"/>
                  <a:gd name="T38" fmla="*/ 65 w 84"/>
                  <a:gd name="T39" fmla="*/ 57 h 62"/>
                  <a:gd name="T40" fmla="*/ 67 w 84"/>
                  <a:gd name="T41" fmla="*/ 52 h 62"/>
                  <a:gd name="T42" fmla="*/ 69 w 84"/>
                  <a:gd name="T43" fmla="*/ 53 h 62"/>
                  <a:gd name="T44" fmla="*/ 71 w 84"/>
                  <a:gd name="T45" fmla="*/ 45 h 62"/>
                  <a:gd name="T46" fmla="*/ 69 w 84"/>
                  <a:gd name="T47" fmla="*/ 39 h 62"/>
                  <a:gd name="T48" fmla="*/ 75 w 84"/>
                  <a:gd name="T49" fmla="*/ 28 h 62"/>
                  <a:gd name="T50" fmla="*/ 84 w 84"/>
                  <a:gd name="T51" fmla="*/ 31 h 62"/>
                  <a:gd name="T52" fmla="*/ 75 w 84"/>
                  <a:gd name="T53" fmla="*/ 25 h 62"/>
                  <a:gd name="T54" fmla="*/ 69 w 84"/>
                  <a:gd name="T55" fmla="*/ 23 h 62"/>
                  <a:gd name="T56" fmla="*/ 67 w 84"/>
                  <a:gd name="T57" fmla="*/ 21 h 62"/>
                  <a:gd name="T58" fmla="*/ 56 w 84"/>
                  <a:gd name="T59" fmla="*/ 5 h 62"/>
                  <a:gd name="T60" fmla="*/ 50 w 84"/>
                  <a:gd name="T61" fmla="*/ 4 h 62"/>
                  <a:gd name="T62" fmla="*/ 46 w 84"/>
                  <a:gd name="T63" fmla="*/ 9 h 62"/>
                  <a:gd name="T64" fmla="*/ 44 w 84"/>
                  <a:gd name="T65" fmla="*/ 12 h 62"/>
                  <a:gd name="T66" fmla="*/ 36 w 84"/>
                  <a:gd name="T67" fmla="*/ 12 h 62"/>
                  <a:gd name="T68" fmla="*/ 34 w 84"/>
                  <a:gd name="T69" fmla="*/ 11 h 62"/>
                  <a:gd name="T70" fmla="*/ 30 w 84"/>
                  <a:gd name="T71" fmla="*/ 5 h 62"/>
                  <a:gd name="T72" fmla="*/ 19 w 84"/>
                  <a:gd name="T73" fmla="*/ 0 h 62"/>
                  <a:gd name="T74" fmla="*/ 18 w 84"/>
                  <a:gd name="T75" fmla="*/ 4 h 62"/>
                  <a:gd name="T76" fmla="*/ 19 w 84"/>
                  <a:gd name="T77" fmla="*/ 8 h 62"/>
                  <a:gd name="T78" fmla="*/ 26 w 84"/>
                  <a:gd name="T79" fmla="*/ 13 h 62"/>
                  <a:gd name="T80" fmla="*/ 22 w 84"/>
                  <a:gd name="T81" fmla="*/ 15 h 62"/>
                  <a:gd name="T82" fmla="*/ 15 w 84"/>
                  <a:gd name="T83" fmla="*/ 13 h 62"/>
                  <a:gd name="T84" fmla="*/ 7 w 84"/>
                  <a:gd name="T85" fmla="*/ 9 h 62"/>
                  <a:gd name="T86" fmla="*/ 6 w 84"/>
                  <a:gd name="T87" fmla="*/ 9 h 62"/>
                  <a:gd name="T88" fmla="*/ 0 w 84"/>
                  <a:gd name="T89" fmla="*/ 12 h 62"/>
                  <a:gd name="T90" fmla="*/ 4 w 84"/>
                  <a:gd name="T91" fmla="*/ 15 h 62"/>
                  <a:gd name="T92" fmla="*/ 4 w 84"/>
                  <a:gd name="T93" fmla="*/ 15 h 62"/>
                  <a:gd name="T94" fmla="*/ 4 w 84"/>
                  <a:gd name="T95" fmla="*/ 15 h 62"/>
                  <a:gd name="T96" fmla="*/ 4 w 84"/>
                  <a:gd name="T97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4" h="62">
                    <a:moveTo>
                      <a:pt x="4" y="15"/>
                    </a:moveTo>
                    <a:lnTo>
                      <a:pt x="2" y="15"/>
                    </a:lnTo>
                    <a:lnTo>
                      <a:pt x="8" y="17"/>
                    </a:lnTo>
                    <a:lnTo>
                      <a:pt x="10" y="19"/>
                    </a:lnTo>
                    <a:lnTo>
                      <a:pt x="12" y="21"/>
                    </a:lnTo>
                    <a:lnTo>
                      <a:pt x="8" y="23"/>
                    </a:lnTo>
                    <a:lnTo>
                      <a:pt x="10" y="25"/>
                    </a:lnTo>
                    <a:lnTo>
                      <a:pt x="15" y="28"/>
                    </a:lnTo>
                    <a:lnTo>
                      <a:pt x="18" y="31"/>
                    </a:lnTo>
                    <a:lnTo>
                      <a:pt x="18" y="32"/>
                    </a:lnTo>
                    <a:lnTo>
                      <a:pt x="15" y="35"/>
                    </a:lnTo>
                    <a:lnTo>
                      <a:pt x="14" y="35"/>
                    </a:lnTo>
                    <a:lnTo>
                      <a:pt x="19" y="40"/>
                    </a:lnTo>
                    <a:lnTo>
                      <a:pt x="22" y="43"/>
                    </a:lnTo>
                    <a:lnTo>
                      <a:pt x="23" y="43"/>
                    </a:lnTo>
                    <a:lnTo>
                      <a:pt x="26" y="43"/>
                    </a:lnTo>
                    <a:lnTo>
                      <a:pt x="27" y="44"/>
                    </a:lnTo>
                    <a:lnTo>
                      <a:pt x="27" y="45"/>
                    </a:lnTo>
                    <a:lnTo>
                      <a:pt x="30" y="48"/>
                    </a:lnTo>
                    <a:lnTo>
                      <a:pt x="31" y="49"/>
                    </a:lnTo>
                    <a:lnTo>
                      <a:pt x="30" y="49"/>
                    </a:lnTo>
                    <a:lnTo>
                      <a:pt x="30" y="52"/>
                    </a:lnTo>
                    <a:lnTo>
                      <a:pt x="31" y="54"/>
                    </a:lnTo>
                    <a:lnTo>
                      <a:pt x="36" y="49"/>
                    </a:lnTo>
                    <a:lnTo>
                      <a:pt x="39" y="48"/>
                    </a:lnTo>
                    <a:lnTo>
                      <a:pt x="40" y="45"/>
                    </a:lnTo>
                    <a:lnTo>
                      <a:pt x="46" y="43"/>
                    </a:lnTo>
                    <a:lnTo>
                      <a:pt x="48" y="40"/>
                    </a:lnTo>
                    <a:lnTo>
                      <a:pt x="52" y="43"/>
                    </a:lnTo>
                    <a:lnTo>
                      <a:pt x="56" y="45"/>
                    </a:lnTo>
                    <a:lnTo>
                      <a:pt x="54" y="48"/>
                    </a:lnTo>
                    <a:lnTo>
                      <a:pt x="54" y="52"/>
                    </a:lnTo>
                    <a:lnTo>
                      <a:pt x="56" y="53"/>
                    </a:lnTo>
                    <a:lnTo>
                      <a:pt x="54" y="53"/>
                    </a:lnTo>
                    <a:lnTo>
                      <a:pt x="52" y="56"/>
                    </a:lnTo>
                    <a:lnTo>
                      <a:pt x="54" y="57"/>
                    </a:lnTo>
                    <a:lnTo>
                      <a:pt x="57" y="58"/>
                    </a:lnTo>
                    <a:lnTo>
                      <a:pt x="63" y="62"/>
                    </a:lnTo>
                    <a:lnTo>
                      <a:pt x="65" y="62"/>
                    </a:lnTo>
                    <a:lnTo>
                      <a:pt x="65" y="57"/>
                    </a:lnTo>
                    <a:lnTo>
                      <a:pt x="65" y="52"/>
                    </a:lnTo>
                    <a:lnTo>
                      <a:pt x="67" y="52"/>
                    </a:lnTo>
                    <a:lnTo>
                      <a:pt x="67" y="53"/>
                    </a:lnTo>
                    <a:lnTo>
                      <a:pt x="69" y="53"/>
                    </a:lnTo>
                    <a:lnTo>
                      <a:pt x="69" y="49"/>
                    </a:lnTo>
                    <a:lnTo>
                      <a:pt x="71" y="45"/>
                    </a:lnTo>
                    <a:lnTo>
                      <a:pt x="69" y="43"/>
                    </a:lnTo>
                    <a:lnTo>
                      <a:pt x="69" y="39"/>
                    </a:lnTo>
                    <a:lnTo>
                      <a:pt x="71" y="32"/>
                    </a:lnTo>
                    <a:lnTo>
                      <a:pt x="75" y="28"/>
                    </a:lnTo>
                    <a:lnTo>
                      <a:pt x="79" y="28"/>
                    </a:lnTo>
                    <a:lnTo>
                      <a:pt x="84" y="31"/>
                    </a:lnTo>
                    <a:lnTo>
                      <a:pt x="80" y="27"/>
                    </a:lnTo>
                    <a:lnTo>
                      <a:pt x="75" y="25"/>
                    </a:lnTo>
                    <a:lnTo>
                      <a:pt x="71" y="25"/>
                    </a:lnTo>
                    <a:lnTo>
                      <a:pt x="69" y="23"/>
                    </a:lnTo>
                    <a:lnTo>
                      <a:pt x="69" y="21"/>
                    </a:lnTo>
                    <a:lnTo>
                      <a:pt x="67" y="21"/>
                    </a:lnTo>
                    <a:lnTo>
                      <a:pt x="59" y="9"/>
                    </a:lnTo>
                    <a:lnTo>
                      <a:pt x="56" y="5"/>
                    </a:lnTo>
                    <a:lnTo>
                      <a:pt x="52" y="1"/>
                    </a:lnTo>
                    <a:lnTo>
                      <a:pt x="50" y="4"/>
                    </a:lnTo>
                    <a:lnTo>
                      <a:pt x="48" y="5"/>
                    </a:lnTo>
                    <a:lnTo>
                      <a:pt x="46" y="9"/>
                    </a:lnTo>
                    <a:lnTo>
                      <a:pt x="46" y="9"/>
                    </a:lnTo>
                    <a:lnTo>
                      <a:pt x="44" y="12"/>
                    </a:lnTo>
                    <a:lnTo>
                      <a:pt x="43" y="13"/>
                    </a:lnTo>
                    <a:lnTo>
                      <a:pt x="36" y="12"/>
                    </a:lnTo>
                    <a:lnTo>
                      <a:pt x="35" y="12"/>
                    </a:lnTo>
                    <a:lnTo>
                      <a:pt x="34" y="11"/>
                    </a:lnTo>
                    <a:lnTo>
                      <a:pt x="32" y="8"/>
                    </a:lnTo>
                    <a:lnTo>
                      <a:pt x="30" y="5"/>
                    </a:lnTo>
                    <a:lnTo>
                      <a:pt x="23" y="1"/>
                    </a:lnTo>
                    <a:lnTo>
                      <a:pt x="19" y="0"/>
                    </a:lnTo>
                    <a:lnTo>
                      <a:pt x="19" y="1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9" y="8"/>
                    </a:lnTo>
                    <a:lnTo>
                      <a:pt x="26" y="12"/>
                    </a:lnTo>
                    <a:lnTo>
                      <a:pt x="26" y="13"/>
                    </a:lnTo>
                    <a:lnTo>
                      <a:pt x="26" y="15"/>
                    </a:lnTo>
                    <a:lnTo>
                      <a:pt x="22" y="15"/>
                    </a:lnTo>
                    <a:lnTo>
                      <a:pt x="19" y="13"/>
                    </a:lnTo>
                    <a:lnTo>
                      <a:pt x="15" y="13"/>
                    </a:lnTo>
                    <a:lnTo>
                      <a:pt x="12" y="12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lnTo>
                      <a:pt x="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62">
                <a:extLst>
                  <a:ext uri="{FF2B5EF4-FFF2-40B4-BE49-F238E27FC236}">
                    <a16:creationId xmlns:a16="http://schemas.microsoft.com/office/drawing/2014/main" id="{1FE91831-FDDD-4060-B47F-3E8508B92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3611" y="2663829"/>
                <a:ext cx="449263" cy="176214"/>
              </a:xfrm>
              <a:custGeom>
                <a:avLst/>
                <a:gdLst>
                  <a:gd name="T0" fmla="*/ 209 w 213"/>
                  <a:gd name="T1" fmla="*/ 60 h 84"/>
                  <a:gd name="T2" fmla="*/ 205 w 213"/>
                  <a:gd name="T3" fmla="*/ 53 h 84"/>
                  <a:gd name="T4" fmla="*/ 203 w 213"/>
                  <a:gd name="T5" fmla="*/ 44 h 84"/>
                  <a:gd name="T6" fmla="*/ 203 w 213"/>
                  <a:gd name="T7" fmla="*/ 33 h 84"/>
                  <a:gd name="T8" fmla="*/ 205 w 213"/>
                  <a:gd name="T9" fmla="*/ 28 h 84"/>
                  <a:gd name="T10" fmla="*/ 193 w 213"/>
                  <a:gd name="T11" fmla="*/ 25 h 84"/>
                  <a:gd name="T12" fmla="*/ 193 w 213"/>
                  <a:gd name="T13" fmla="*/ 20 h 84"/>
                  <a:gd name="T14" fmla="*/ 189 w 213"/>
                  <a:gd name="T15" fmla="*/ 11 h 84"/>
                  <a:gd name="T16" fmla="*/ 181 w 213"/>
                  <a:gd name="T17" fmla="*/ 14 h 84"/>
                  <a:gd name="T18" fmla="*/ 167 w 213"/>
                  <a:gd name="T19" fmla="*/ 7 h 84"/>
                  <a:gd name="T20" fmla="*/ 144 w 213"/>
                  <a:gd name="T21" fmla="*/ 12 h 84"/>
                  <a:gd name="T22" fmla="*/ 130 w 213"/>
                  <a:gd name="T23" fmla="*/ 15 h 84"/>
                  <a:gd name="T24" fmla="*/ 124 w 213"/>
                  <a:gd name="T25" fmla="*/ 14 h 84"/>
                  <a:gd name="T26" fmla="*/ 113 w 213"/>
                  <a:gd name="T27" fmla="*/ 10 h 84"/>
                  <a:gd name="T28" fmla="*/ 107 w 213"/>
                  <a:gd name="T29" fmla="*/ 4 h 84"/>
                  <a:gd name="T30" fmla="*/ 100 w 213"/>
                  <a:gd name="T31" fmla="*/ 4 h 84"/>
                  <a:gd name="T32" fmla="*/ 94 w 213"/>
                  <a:gd name="T33" fmla="*/ 0 h 84"/>
                  <a:gd name="T34" fmla="*/ 80 w 213"/>
                  <a:gd name="T35" fmla="*/ 1 h 84"/>
                  <a:gd name="T36" fmla="*/ 58 w 213"/>
                  <a:gd name="T37" fmla="*/ 8 h 84"/>
                  <a:gd name="T38" fmla="*/ 48 w 213"/>
                  <a:gd name="T39" fmla="*/ 12 h 84"/>
                  <a:gd name="T40" fmla="*/ 31 w 213"/>
                  <a:gd name="T41" fmla="*/ 12 h 84"/>
                  <a:gd name="T42" fmla="*/ 35 w 213"/>
                  <a:gd name="T43" fmla="*/ 17 h 84"/>
                  <a:gd name="T44" fmla="*/ 28 w 213"/>
                  <a:gd name="T45" fmla="*/ 21 h 84"/>
                  <a:gd name="T46" fmla="*/ 28 w 213"/>
                  <a:gd name="T47" fmla="*/ 22 h 84"/>
                  <a:gd name="T48" fmla="*/ 20 w 213"/>
                  <a:gd name="T49" fmla="*/ 21 h 84"/>
                  <a:gd name="T50" fmla="*/ 11 w 213"/>
                  <a:gd name="T51" fmla="*/ 21 h 84"/>
                  <a:gd name="T52" fmla="*/ 2 w 213"/>
                  <a:gd name="T53" fmla="*/ 25 h 84"/>
                  <a:gd name="T54" fmla="*/ 1 w 213"/>
                  <a:gd name="T55" fmla="*/ 35 h 84"/>
                  <a:gd name="T56" fmla="*/ 5 w 213"/>
                  <a:gd name="T57" fmla="*/ 37 h 84"/>
                  <a:gd name="T58" fmla="*/ 10 w 213"/>
                  <a:gd name="T59" fmla="*/ 43 h 84"/>
                  <a:gd name="T60" fmla="*/ 11 w 213"/>
                  <a:gd name="T61" fmla="*/ 48 h 84"/>
                  <a:gd name="T62" fmla="*/ 7 w 213"/>
                  <a:gd name="T63" fmla="*/ 51 h 84"/>
                  <a:gd name="T64" fmla="*/ 14 w 213"/>
                  <a:gd name="T65" fmla="*/ 55 h 84"/>
                  <a:gd name="T66" fmla="*/ 13 w 213"/>
                  <a:gd name="T67" fmla="*/ 60 h 84"/>
                  <a:gd name="T68" fmla="*/ 17 w 213"/>
                  <a:gd name="T69" fmla="*/ 64 h 84"/>
                  <a:gd name="T70" fmla="*/ 15 w 213"/>
                  <a:gd name="T71" fmla="*/ 68 h 84"/>
                  <a:gd name="T72" fmla="*/ 24 w 213"/>
                  <a:gd name="T73" fmla="*/ 70 h 84"/>
                  <a:gd name="T74" fmla="*/ 17 w 213"/>
                  <a:gd name="T75" fmla="*/ 73 h 84"/>
                  <a:gd name="T76" fmla="*/ 24 w 213"/>
                  <a:gd name="T77" fmla="*/ 73 h 84"/>
                  <a:gd name="T78" fmla="*/ 30 w 213"/>
                  <a:gd name="T79" fmla="*/ 71 h 84"/>
                  <a:gd name="T80" fmla="*/ 35 w 213"/>
                  <a:gd name="T81" fmla="*/ 74 h 84"/>
                  <a:gd name="T82" fmla="*/ 44 w 213"/>
                  <a:gd name="T83" fmla="*/ 80 h 84"/>
                  <a:gd name="T84" fmla="*/ 51 w 213"/>
                  <a:gd name="T85" fmla="*/ 78 h 84"/>
                  <a:gd name="T86" fmla="*/ 54 w 213"/>
                  <a:gd name="T87" fmla="*/ 70 h 84"/>
                  <a:gd name="T88" fmla="*/ 71 w 213"/>
                  <a:gd name="T89" fmla="*/ 77 h 84"/>
                  <a:gd name="T90" fmla="*/ 84 w 213"/>
                  <a:gd name="T91" fmla="*/ 80 h 84"/>
                  <a:gd name="T92" fmla="*/ 91 w 213"/>
                  <a:gd name="T93" fmla="*/ 78 h 84"/>
                  <a:gd name="T94" fmla="*/ 107 w 213"/>
                  <a:gd name="T95" fmla="*/ 74 h 84"/>
                  <a:gd name="T96" fmla="*/ 114 w 213"/>
                  <a:gd name="T97" fmla="*/ 70 h 84"/>
                  <a:gd name="T98" fmla="*/ 113 w 213"/>
                  <a:gd name="T99" fmla="*/ 77 h 84"/>
                  <a:gd name="T100" fmla="*/ 114 w 213"/>
                  <a:gd name="T101" fmla="*/ 83 h 84"/>
                  <a:gd name="T102" fmla="*/ 119 w 213"/>
                  <a:gd name="T103" fmla="*/ 81 h 84"/>
                  <a:gd name="T104" fmla="*/ 120 w 213"/>
                  <a:gd name="T105" fmla="*/ 73 h 84"/>
                  <a:gd name="T106" fmla="*/ 127 w 213"/>
                  <a:gd name="T107" fmla="*/ 73 h 84"/>
                  <a:gd name="T108" fmla="*/ 143 w 213"/>
                  <a:gd name="T109" fmla="*/ 71 h 84"/>
                  <a:gd name="T110" fmla="*/ 159 w 213"/>
                  <a:gd name="T111" fmla="*/ 70 h 84"/>
                  <a:gd name="T112" fmla="*/ 174 w 213"/>
                  <a:gd name="T113" fmla="*/ 67 h 84"/>
                  <a:gd name="T114" fmla="*/ 185 w 213"/>
                  <a:gd name="T115" fmla="*/ 66 h 84"/>
                  <a:gd name="T116" fmla="*/ 187 w 213"/>
                  <a:gd name="T117" fmla="*/ 65 h 84"/>
                  <a:gd name="T118" fmla="*/ 199 w 213"/>
                  <a:gd name="T119" fmla="*/ 65 h 84"/>
                  <a:gd name="T120" fmla="*/ 206 w 213"/>
                  <a:gd name="T121" fmla="*/ 65 h 84"/>
                  <a:gd name="T122" fmla="*/ 210 w 213"/>
                  <a:gd name="T123" fmla="*/ 65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3" h="84">
                    <a:moveTo>
                      <a:pt x="212" y="65"/>
                    </a:moveTo>
                    <a:cubicBezTo>
                      <a:pt x="212" y="64"/>
                      <a:pt x="212" y="64"/>
                      <a:pt x="212" y="64"/>
                    </a:cubicBezTo>
                    <a:cubicBezTo>
                      <a:pt x="209" y="63"/>
                      <a:pt x="209" y="63"/>
                      <a:pt x="209" y="63"/>
                    </a:cubicBezTo>
                    <a:cubicBezTo>
                      <a:pt x="209" y="60"/>
                      <a:pt x="209" y="60"/>
                      <a:pt x="209" y="60"/>
                    </a:cubicBezTo>
                    <a:cubicBezTo>
                      <a:pt x="207" y="57"/>
                      <a:pt x="207" y="57"/>
                      <a:pt x="207" y="57"/>
                    </a:cubicBezTo>
                    <a:cubicBezTo>
                      <a:pt x="206" y="57"/>
                      <a:pt x="206" y="57"/>
                      <a:pt x="206" y="57"/>
                    </a:cubicBezTo>
                    <a:cubicBezTo>
                      <a:pt x="205" y="55"/>
                      <a:pt x="205" y="55"/>
                      <a:pt x="205" y="55"/>
                    </a:cubicBezTo>
                    <a:cubicBezTo>
                      <a:pt x="205" y="53"/>
                      <a:pt x="205" y="53"/>
                      <a:pt x="205" y="53"/>
                    </a:cubicBezTo>
                    <a:cubicBezTo>
                      <a:pt x="206" y="50"/>
                      <a:pt x="206" y="50"/>
                      <a:pt x="206" y="50"/>
                    </a:cubicBezTo>
                    <a:cubicBezTo>
                      <a:pt x="205" y="50"/>
                      <a:pt x="205" y="50"/>
                      <a:pt x="205" y="50"/>
                    </a:cubicBezTo>
                    <a:cubicBezTo>
                      <a:pt x="205" y="47"/>
                      <a:pt x="205" y="47"/>
                      <a:pt x="205" y="47"/>
                    </a:cubicBezTo>
                    <a:cubicBezTo>
                      <a:pt x="203" y="44"/>
                      <a:pt x="203" y="44"/>
                      <a:pt x="203" y="44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199" y="35"/>
                      <a:pt x="199" y="35"/>
                      <a:pt x="199" y="35"/>
                    </a:cubicBezTo>
                    <a:cubicBezTo>
                      <a:pt x="203" y="35"/>
                      <a:pt x="203" y="35"/>
                      <a:pt x="203" y="35"/>
                    </a:cubicBezTo>
                    <a:cubicBezTo>
                      <a:pt x="203" y="33"/>
                      <a:pt x="203" y="33"/>
                      <a:pt x="203" y="33"/>
                    </a:cubicBezTo>
                    <a:cubicBezTo>
                      <a:pt x="205" y="31"/>
                      <a:pt x="205" y="31"/>
                      <a:pt x="205" y="31"/>
                    </a:cubicBezTo>
                    <a:cubicBezTo>
                      <a:pt x="206" y="32"/>
                      <a:pt x="206" y="32"/>
                      <a:pt x="206" y="32"/>
                    </a:cubicBezTo>
                    <a:cubicBezTo>
                      <a:pt x="206" y="30"/>
                      <a:pt x="206" y="30"/>
                      <a:pt x="206" y="30"/>
                    </a:cubicBezTo>
                    <a:cubicBezTo>
                      <a:pt x="205" y="28"/>
                      <a:pt x="205" y="28"/>
                      <a:pt x="205" y="28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197" y="27"/>
                      <a:pt x="197" y="27"/>
                      <a:pt x="197" y="27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5" y="24"/>
                      <a:pt x="195" y="24"/>
                      <a:pt x="195" y="24"/>
                    </a:cubicBezTo>
                    <a:cubicBezTo>
                      <a:pt x="193" y="22"/>
                      <a:pt x="193" y="22"/>
                      <a:pt x="193" y="22"/>
                    </a:cubicBezTo>
                    <a:cubicBezTo>
                      <a:pt x="193" y="21"/>
                      <a:pt x="193" y="21"/>
                      <a:pt x="193" y="21"/>
                    </a:cubicBezTo>
                    <a:cubicBezTo>
                      <a:pt x="193" y="20"/>
                      <a:pt x="193" y="20"/>
                      <a:pt x="193" y="20"/>
                    </a:cubicBezTo>
                    <a:cubicBezTo>
                      <a:pt x="193" y="18"/>
                      <a:pt x="193" y="18"/>
                      <a:pt x="193" y="18"/>
                    </a:cubicBezTo>
                    <a:cubicBezTo>
                      <a:pt x="192" y="17"/>
                      <a:pt x="192" y="17"/>
                      <a:pt x="192" y="17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87" y="11"/>
                      <a:pt x="187" y="11"/>
                      <a:pt x="187" y="11"/>
                    </a:cubicBezTo>
                    <a:cubicBezTo>
                      <a:pt x="186" y="11"/>
                      <a:pt x="186" y="11"/>
                      <a:pt x="186" y="11"/>
                    </a:cubicBezTo>
                    <a:cubicBezTo>
                      <a:pt x="186" y="10"/>
                      <a:pt x="186" y="10"/>
                      <a:pt x="186" y="10"/>
                    </a:cubicBezTo>
                    <a:cubicBezTo>
                      <a:pt x="184" y="12"/>
                      <a:pt x="181" y="14"/>
                      <a:pt x="181" y="14"/>
                    </a:cubicBezTo>
                    <a:cubicBezTo>
                      <a:pt x="172" y="10"/>
                      <a:pt x="172" y="10"/>
                      <a:pt x="172" y="10"/>
                    </a:cubicBezTo>
                    <a:cubicBezTo>
                      <a:pt x="172" y="8"/>
                      <a:pt x="172" y="8"/>
                      <a:pt x="172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67" y="7"/>
                      <a:pt x="167" y="7"/>
                      <a:pt x="167" y="7"/>
                    </a:cubicBezTo>
                    <a:cubicBezTo>
                      <a:pt x="156" y="14"/>
                      <a:pt x="156" y="14"/>
                      <a:pt x="156" y="14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47" y="14"/>
                      <a:pt x="147" y="14"/>
                      <a:pt x="147" y="14"/>
                    </a:cubicBezTo>
                    <a:cubicBezTo>
                      <a:pt x="144" y="12"/>
                      <a:pt x="144" y="12"/>
                      <a:pt x="144" y="12"/>
                    </a:cubicBezTo>
                    <a:cubicBezTo>
                      <a:pt x="142" y="12"/>
                      <a:pt x="142" y="12"/>
                      <a:pt x="142" y="12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4" y="15"/>
                      <a:pt x="134" y="15"/>
                      <a:pt x="134" y="15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7" y="14"/>
                      <a:pt x="127" y="14"/>
                      <a:pt x="127" y="14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9" y="7"/>
                      <a:pt x="109" y="7"/>
                      <a:pt x="109" y="7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88" y="1"/>
                      <a:pt x="88" y="1"/>
                      <a:pt x="88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4" y="55"/>
                      <a:pt x="14" y="55"/>
                      <a:pt x="14" y="55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8" y="70"/>
                      <a:pt x="28" y="70"/>
                      <a:pt x="28" y="70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50" y="78"/>
                      <a:pt x="50" y="78"/>
                      <a:pt x="50" y="78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3"/>
                      <a:pt x="53" y="73"/>
                      <a:pt x="53" y="73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1" y="77"/>
                      <a:pt x="71" y="77"/>
                      <a:pt x="71" y="77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1" y="78"/>
                      <a:pt x="91" y="78"/>
                      <a:pt x="91" y="78"/>
                    </a:cubicBezTo>
                    <a:cubicBezTo>
                      <a:pt x="94" y="73"/>
                      <a:pt x="94" y="73"/>
                      <a:pt x="94" y="73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7" y="74"/>
                      <a:pt x="107" y="74"/>
                      <a:pt x="107" y="74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3" y="70"/>
                      <a:pt x="113" y="70"/>
                      <a:pt x="113" y="70"/>
                    </a:cubicBezTo>
                    <a:cubicBezTo>
                      <a:pt x="114" y="70"/>
                      <a:pt x="114" y="70"/>
                      <a:pt x="114" y="70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7"/>
                      <a:pt x="113" y="77"/>
                      <a:pt x="113" y="77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6" y="84"/>
                      <a:pt x="116" y="84"/>
                      <a:pt x="116" y="84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21" y="78"/>
                      <a:pt x="121" y="78"/>
                      <a:pt x="121" y="78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20" y="73"/>
                      <a:pt x="120" y="73"/>
                      <a:pt x="120" y="73"/>
                    </a:cubicBezTo>
                    <a:cubicBezTo>
                      <a:pt x="121" y="71"/>
                      <a:pt x="121" y="71"/>
                      <a:pt x="121" y="71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6" y="73"/>
                      <a:pt x="126" y="73"/>
                      <a:pt x="126" y="73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7" y="70"/>
                      <a:pt x="137" y="70"/>
                      <a:pt x="137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4" y="73"/>
                      <a:pt x="144" y="73"/>
                      <a:pt x="144" y="73"/>
                    </a:cubicBezTo>
                    <a:cubicBezTo>
                      <a:pt x="149" y="73"/>
                      <a:pt x="149" y="73"/>
                      <a:pt x="149" y="73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64" y="67"/>
                      <a:pt x="164" y="67"/>
                      <a:pt x="164" y="67"/>
                    </a:cubicBezTo>
                    <a:cubicBezTo>
                      <a:pt x="167" y="67"/>
                      <a:pt x="167" y="67"/>
                      <a:pt x="167" y="67"/>
                    </a:cubicBezTo>
                    <a:cubicBezTo>
                      <a:pt x="172" y="67"/>
                      <a:pt x="172" y="67"/>
                      <a:pt x="172" y="67"/>
                    </a:cubicBezTo>
                    <a:cubicBezTo>
                      <a:pt x="174" y="67"/>
                      <a:pt x="174" y="67"/>
                      <a:pt x="174" y="67"/>
                    </a:cubicBezTo>
                    <a:cubicBezTo>
                      <a:pt x="179" y="67"/>
                      <a:pt x="179" y="67"/>
                      <a:pt x="179" y="67"/>
                    </a:cubicBezTo>
                    <a:cubicBezTo>
                      <a:pt x="183" y="64"/>
                      <a:pt x="183" y="64"/>
                      <a:pt x="183" y="64"/>
                    </a:cubicBezTo>
                    <a:cubicBezTo>
                      <a:pt x="185" y="64"/>
                      <a:pt x="185" y="64"/>
                      <a:pt x="185" y="64"/>
                    </a:cubicBezTo>
                    <a:cubicBezTo>
                      <a:pt x="185" y="66"/>
                      <a:pt x="185" y="66"/>
                      <a:pt x="185" y="66"/>
                    </a:cubicBezTo>
                    <a:cubicBezTo>
                      <a:pt x="185" y="67"/>
                      <a:pt x="185" y="67"/>
                      <a:pt x="185" y="67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6" y="67"/>
                      <a:pt x="186" y="67"/>
                      <a:pt x="186" y="67"/>
                    </a:cubicBezTo>
                    <a:cubicBezTo>
                      <a:pt x="187" y="65"/>
                      <a:pt x="187" y="65"/>
                      <a:pt x="187" y="65"/>
                    </a:cubicBezTo>
                    <a:cubicBezTo>
                      <a:pt x="189" y="64"/>
                      <a:pt x="189" y="64"/>
                      <a:pt x="189" y="64"/>
                    </a:cubicBezTo>
                    <a:cubicBezTo>
                      <a:pt x="192" y="63"/>
                      <a:pt x="192" y="63"/>
                      <a:pt x="192" y="63"/>
                    </a:cubicBezTo>
                    <a:cubicBezTo>
                      <a:pt x="196" y="64"/>
                      <a:pt x="196" y="64"/>
                      <a:pt x="196" y="64"/>
                    </a:cubicBezTo>
                    <a:cubicBezTo>
                      <a:pt x="199" y="65"/>
                      <a:pt x="199" y="65"/>
                      <a:pt x="199" y="65"/>
                    </a:cubicBezTo>
                    <a:cubicBezTo>
                      <a:pt x="202" y="65"/>
                      <a:pt x="202" y="65"/>
                      <a:pt x="202" y="65"/>
                    </a:cubicBezTo>
                    <a:cubicBezTo>
                      <a:pt x="203" y="64"/>
                      <a:pt x="203" y="64"/>
                      <a:pt x="203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6" y="65"/>
                      <a:pt x="206" y="65"/>
                      <a:pt x="206" y="65"/>
                    </a:cubicBezTo>
                    <a:cubicBezTo>
                      <a:pt x="206" y="67"/>
                      <a:pt x="206" y="67"/>
                      <a:pt x="206" y="67"/>
                    </a:cubicBezTo>
                    <a:cubicBezTo>
                      <a:pt x="206" y="68"/>
                      <a:pt x="206" y="68"/>
                      <a:pt x="206" y="68"/>
                    </a:cubicBezTo>
                    <a:cubicBezTo>
                      <a:pt x="209" y="67"/>
                      <a:pt x="209" y="67"/>
                      <a:pt x="209" y="67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2" y="67"/>
                      <a:pt x="212" y="67"/>
                      <a:pt x="212" y="67"/>
                    </a:cubicBezTo>
                    <a:cubicBezTo>
                      <a:pt x="213" y="68"/>
                      <a:pt x="213" y="68"/>
                      <a:pt x="213" y="68"/>
                    </a:cubicBezTo>
                    <a:lnTo>
                      <a:pt x="2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63">
                <a:extLst>
                  <a:ext uri="{FF2B5EF4-FFF2-40B4-BE49-F238E27FC236}">
                    <a16:creationId xmlns:a16="http://schemas.microsoft.com/office/drawing/2014/main" id="{47E19543-C8F5-4118-BCA5-880E9A5FC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072" y="2684467"/>
                <a:ext cx="84138" cy="69850"/>
              </a:xfrm>
              <a:custGeom>
                <a:avLst/>
                <a:gdLst>
                  <a:gd name="T0" fmla="*/ 28 w 53"/>
                  <a:gd name="T1" fmla="*/ 33 h 44"/>
                  <a:gd name="T2" fmla="*/ 32 w 53"/>
                  <a:gd name="T3" fmla="*/ 37 h 44"/>
                  <a:gd name="T4" fmla="*/ 34 w 53"/>
                  <a:gd name="T5" fmla="*/ 39 h 44"/>
                  <a:gd name="T6" fmla="*/ 37 w 53"/>
                  <a:gd name="T7" fmla="*/ 41 h 44"/>
                  <a:gd name="T8" fmla="*/ 41 w 53"/>
                  <a:gd name="T9" fmla="*/ 44 h 44"/>
                  <a:gd name="T10" fmla="*/ 48 w 53"/>
                  <a:gd name="T11" fmla="*/ 44 h 44"/>
                  <a:gd name="T12" fmla="*/ 49 w 53"/>
                  <a:gd name="T13" fmla="*/ 44 h 44"/>
                  <a:gd name="T14" fmla="*/ 52 w 53"/>
                  <a:gd name="T15" fmla="*/ 44 h 44"/>
                  <a:gd name="T16" fmla="*/ 53 w 53"/>
                  <a:gd name="T17" fmla="*/ 42 h 44"/>
                  <a:gd name="T18" fmla="*/ 52 w 53"/>
                  <a:gd name="T19" fmla="*/ 40 h 44"/>
                  <a:gd name="T20" fmla="*/ 52 w 53"/>
                  <a:gd name="T21" fmla="*/ 37 h 44"/>
                  <a:gd name="T22" fmla="*/ 53 w 53"/>
                  <a:gd name="T23" fmla="*/ 37 h 44"/>
                  <a:gd name="T24" fmla="*/ 49 w 53"/>
                  <a:gd name="T25" fmla="*/ 33 h 44"/>
                  <a:gd name="T26" fmla="*/ 49 w 53"/>
                  <a:gd name="T27" fmla="*/ 32 h 44"/>
                  <a:gd name="T28" fmla="*/ 48 w 53"/>
                  <a:gd name="T29" fmla="*/ 31 h 44"/>
                  <a:gd name="T30" fmla="*/ 44 w 53"/>
                  <a:gd name="T31" fmla="*/ 31 h 44"/>
                  <a:gd name="T32" fmla="*/ 41 w 53"/>
                  <a:gd name="T33" fmla="*/ 28 h 44"/>
                  <a:gd name="T34" fmla="*/ 36 w 53"/>
                  <a:gd name="T35" fmla="*/ 23 h 44"/>
                  <a:gd name="T36" fmla="*/ 37 w 53"/>
                  <a:gd name="T37" fmla="*/ 23 h 44"/>
                  <a:gd name="T38" fmla="*/ 40 w 53"/>
                  <a:gd name="T39" fmla="*/ 20 h 44"/>
                  <a:gd name="T40" fmla="*/ 40 w 53"/>
                  <a:gd name="T41" fmla="*/ 19 h 44"/>
                  <a:gd name="T42" fmla="*/ 37 w 53"/>
                  <a:gd name="T43" fmla="*/ 16 h 44"/>
                  <a:gd name="T44" fmla="*/ 32 w 53"/>
                  <a:gd name="T45" fmla="*/ 13 h 44"/>
                  <a:gd name="T46" fmla="*/ 30 w 53"/>
                  <a:gd name="T47" fmla="*/ 11 h 44"/>
                  <a:gd name="T48" fmla="*/ 34 w 53"/>
                  <a:gd name="T49" fmla="*/ 9 h 44"/>
                  <a:gd name="T50" fmla="*/ 30 w 53"/>
                  <a:gd name="T51" fmla="*/ 5 h 44"/>
                  <a:gd name="T52" fmla="*/ 24 w 53"/>
                  <a:gd name="T53" fmla="*/ 3 h 44"/>
                  <a:gd name="T54" fmla="*/ 26 w 53"/>
                  <a:gd name="T55" fmla="*/ 3 h 44"/>
                  <a:gd name="T56" fmla="*/ 26 w 53"/>
                  <a:gd name="T57" fmla="*/ 1 h 44"/>
                  <a:gd name="T58" fmla="*/ 22 w 53"/>
                  <a:gd name="T59" fmla="*/ 0 h 44"/>
                  <a:gd name="T60" fmla="*/ 21 w 53"/>
                  <a:gd name="T61" fmla="*/ 1 h 44"/>
                  <a:gd name="T62" fmla="*/ 13 w 53"/>
                  <a:gd name="T63" fmla="*/ 1 h 44"/>
                  <a:gd name="T64" fmla="*/ 5 w 53"/>
                  <a:gd name="T65" fmla="*/ 3 h 44"/>
                  <a:gd name="T66" fmla="*/ 4 w 53"/>
                  <a:gd name="T67" fmla="*/ 3 h 44"/>
                  <a:gd name="T68" fmla="*/ 0 w 53"/>
                  <a:gd name="T69" fmla="*/ 1 h 44"/>
                  <a:gd name="T70" fmla="*/ 1 w 53"/>
                  <a:gd name="T71" fmla="*/ 5 h 44"/>
                  <a:gd name="T72" fmla="*/ 4 w 53"/>
                  <a:gd name="T73" fmla="*/ 9 h 44"/>
                  <a:gd name="T74" fmla="*/ 5 w 53"/>
                  <a:gd name="T75" fmla="*/ 11 h 44"/>
                  <a:gd name="T76" fmla="*/ 5 w 53"/>
                  <a:gd name="T77" fmla="*/ 13 h 44"/>
                  <a:gd name="T78" fmla="*/ 5 w 53"/>
                  <a:gd name="T79" fmla="*/ 15 h 44"/>
                  <a:gd name="T80" fmla="*/ 5 w 53"/>
                  <a:gd name="T81" fmla="*/ 16 h 44"/>
                  <a:gd name="T82" fmla="*/ 8 w 53"/>
                  <a:gd name="T83" fmla="*/ 19 h 44"/>
                  <a:gd name="T84" fmla="*/ 5 w 53"/>
                  <a:gd name="T85" fmla="*/ 20 h 44"/>
                  <a:gd name="T86" fmla="*/ 10 w 53"/>
                  <a:gd name="T87" fmla="*/ 23 h 44"/>
                  <a:gd name="T88" fmla="*/ 14 w 53"/>
                  <a:gd name="T89" fmla="*/ 23 h 44"/>
                  <a:gd name="T90" fmla="*/ 18 w 53"/>
                  <a:gd name="T91" fmla="*/ 23 h 44"/>
                  <a:gd name="T92" fmla="*/ 21 w 53"/>
                  <a:gd name="T93" fmla="*/ 24 h 44"/>
                  <a:gd name="T94" fmla="*/ 22 w 53"/>
                  <a:gd name="T95" fmla="*/ 27 h 44"/>
                  <a:gd name="T96" fmla="*/ 22 w 53"/>
                  <a:gd name="T97" fmla="*/ 29 h 44"/>
                  <a:gd name="T98" fmla="*/ 24 w 53"/>
                  <a:gd name="T99" fmla="*/ 31 h 44"/>
                  <a:gd name="T100" fmla="*/ 28 w 53"/>
                  <a:gd name="T101" fmla="*/ 33 h 44"/>
                  <a:gd name="T102" fmla="*/ 28 w 53"/>
                  <a:gd name="T103" fmla="*/ 33 h 44"/>
                  <a:gd name="T104" fmla="*/ 28 w 53"/>
                  <a:gd name="T105" fmla="*/ 33 h 44"/>
                  <a:gd name="T106" fmla="*/ 28 w 53"/>
                  <a:gd name="T107" fmla="*/ 33 h 44"/>
                  <a:gd name="T108" fmla="*/ 28 w 53"/>
                  <a:gd name="T109" fmla="*/ 33 h 44"/>
                  <a:gd name="T110" fmla="*/ 28 w 53"/>
                  <a:gd name="T111" fmla="*/ 33 h 44"/>
                  <a:gd name="T112" fmla="*/ 28 w 53"/>
                  <a:gd name="T113" fmla="*/ 3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3" h="44">
                    <a:moveTo>
                      <a:pt x="28" y="33"/>
                    </a:moveTo>
                    <a:lnTo>
                      <a:pt x="32" y="37"/>
                    </a:lnTo>
                    <a:lnTo>
                      <a:pt x="34" y="39"/>
                    </a:lnTo>
                    <a:lnTo>
                      <a:pt x="37" y="41"/>
                    </a:lnTo>
                    <a:lnTo>
                      <a:pt x="41" y="44"/>
                    </a:lnTo>
                    <a:lnTo>
                      <a:pt x="48" y="44"/>
                    </a:lnTo>
                    <a:lnTo>
                      <a:pt x="49" y="44"/>
                    </a:lnTo>
                    <a:lnTo>
                      <a:pt x="52" y="44"/>
                    </a:lnTo>
                    <a:lnTo>
                      <a:pt x="53" y="42"/>
                    </a:lnTo>
                    <a:lnTo>
                      <a:pt x="52" y="40"/>
                    </a:lnTo>
                    <a:lnTo>
                      <a:pt x="52" y="37"/>
                    </a:lnTo>
                    <a:lnTo>
                      <a:pt x="53" y="37"/>
                    </a:lnTo>
                    <a:lnTo>
                      <a:pt x="49" y="33"/>
                    </a:lnTo>
                    <a:lnTo>
                      <a:pt x="49" y="32"/>
                    </a:lnTo>
                    <a:lnTo>
                      <a:pt x="48" y="31"/>
                    </a:lnTo>
                    <a:lnTo>
                      <a:pt x="44" y="31"/>
                    </a:lnTo>
                    <a:lnTo>
                      <a:pt x="41" y="28"/>
                    </a:lnTo>
                    <a:lnTo>
                      <a:pt x="36" y="23"/>
                    </a:lnTo>
                    <a:lnTo>
                      <a:pt x="37" y="23"/>
                    </a:lnTo>
                    <a:lnTo>
                      <a:pt x="40" y="20"/>
                    </a:lnTo>
                    <a:lnTo>
                      <a:pt x="40" y="19"/>
                    </a:lnTo>
                    <a:lnTo>
                      <a:pt x="37" y="16"/>
                    </a:lnTo>
                    <a:lnTo>
                      <a:pt x="32" y="13"/>
                    </a:lnTo>
                    <a:lnTo>
                      <a:pt x="30" y="11"/>
                    </a:lnTo>
                    <a:lnTo>
                      <a:pt x="34" y="9"/>
                    </a:lnTo>
                    <a:lnTo>
                      <a:pt x="30" y="5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26" y="1"/>
                    </a:lnTo>
                    <a:lnTo>
                      <a:pt x="22" y="0"/>
                    </a:lnTo>
                    <a:lnTo>
                      <a:pt x="21" y="1"/>
                    </a:lnTo>
                    <a:lnTo>
                      <a:pt x="13" y="1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0" y="1"/>
                    </a:lnTo>
                    <a:lnTo>
                      <a:pt x="1" y="5"/>
                    </a:lnTo>
                    <a:lnTo>
                      <a:pt x="4" y="9"/>
                    </a:lnTo>
                    <a:lnTo>
                      <a:pt x="5" y="11"/>
                    </a:lnTo>
                    <a:lnTo>
                      <a:pt x="5" y="13"/>
                    </a:lnTo>
                    <a:lnTo>
                      <a:pt x="5" y="15"/>
                    </a:lnTo>
                    <a:lnTo>
                      <a:pt x="5" y="16"/>
                    </a:lnTo>
                    <a:lnTo>
                      <a:pt x="8" y="19"/>
                    </a:lnTo>
                    <a:lnTo>
                      <a:pt x="5" y="20"/>
                    </a:lnTo>
                    <a:lnTo>
                      <a:pt x="10" y="23"/>
                    </a:lnTo>
                    <a:lnTo>
                      <a:pt x="14" y="23"/>
                    </a:lnTo>
                    <a:lnTo>
                      <a:pt x="18" y="23"/>
                    </a:lnTo>
                    <a:lnTo>
                      <a:pt x="21" y="24"/>
                    </a:lnTo>
                    <a:lnTo>
                      <a:pt x="22" y="27"/>
                    </a:lnTo>
                    <a:lnTo>
                      <a:pt x="22" y="29"/>
                    </a:lnTo>
                    <a:lnTo>
                      <a:pt x="24" y="31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164">
                <a:extLst>
                  <a:ext uri="{FF2B5EF4-FFF2-40B4-BE49-F238E27FC236}">
                    <a16:creationId xmlns:a16="http://schemas.microsoft.com/office/drawing/2014/main" id="{566E591B-143C-4404-8700-5AB497478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2" y="2795592"/>
                <a:ext cx="244475" cy="241300"/>
              </a:xfrm>
              <a:custGeom>
                <a:avLst/>
                <a:gdLst>
                  <a:gd name="T0" fmla="*/ 149 w 154"/>
                  <a:gd name="T1" fmla="*/ 128 h 152"/>
                  <a:gd name="T2" fmla="*/ 145 w 154"/>
                  <a:gd name="T3" fmla="*/ 121 h 152"/>
                  <a:gd name="T4" fmla="*/ 145 w 154"/>
                  <a:gd name="T5" fmla="*/ 116 h 152"/>
                  <a:gd name="T6" fmla="*/ 139 w 154"/>
                  <a:gd name="T7" fmla="*/ 115 h 152"/>
                  <a:gd name="T8" fmla="*/ 139 w 154"/>
                  <a:gd name="T9" fmla="*/ 104 h 152"/>
                  <a:gd name="T10" fmla="*/ 135 w 154"/>
                  <a:gd name="T11" fmla="*/ 95 h 152"/>
                  <a:gd name="T12" fmla="*/ 128 w 154"/>
                  <a:gd name="T13" fmla="*/ 89 h 152"/>
                  <a:gd name="T14" fmla="*/ 120 w 154"/>
                  <a:gd name="T15" fmla="*/ 84 h 152"/>
                  <a:gd name="T16" fmla="*/ 110 w 154"/>
                  <a:gd name="T17" fmla="*/ 77 h 152"/>
                  <a:gd name="T18" fmla="*/ 105 w 154"/>
                  <a:gd name="T19" fmla="*/ 68 h 152"/>
                  <a:gd name="T20" fmla="*/ 100 w 154"/>
                  <a:gd name="T21" fmla="*/ 61 h 152"/>
                  <a:gd name="T22" fmla="*/ 100 w 154"/>
                  <a:gd name="T23" fmla="*/ 55 h 152"/>
                  <a:gd name="T24" fmla="*/ 104 w 154"/>
                  <a:gd name="T25" fmla="*/ 51 h 152"/>
                  <a:gd name="T26" fmla="*/ 104 w 154"/>
                  <a:gd name="T27" fmla="*/ 45 h 152"/>
                  <a:gd name="T28" fmla="*/ 106 w 154"/>
                  <a:gd name="T29" fmla="*/ 42 h 152"/>
                  <a:gd name="T30" fmla="*/ 105 w 154"/>
                  <a:gd name="T31" fmla="*/ 34 h 152"/>
                  <a:gd name="T32" fmla="*/ 109 w 154"/>
                  <a:gd name="T33" fmla="*/ 28 h 152"/>
                  <a:gd name="T34" fmla="*/ 100 w 154"/>
                  <a:gd name="T35" fmla="*/ 28 h 152"/>
                  <a:gd name="T36" fmla="*/ 93 w 154"/>
                  <a:gd name="T37" fmla="*/ 23 h 152"/>
                  <a:gd name="T38" fmla="*/ 88 w 154"/>
                  <a:gd name="T39" fmla="*/ 15 h 152"/>
                  <a:gd name="T40" fmla="*/ 84 w 154"/>
                  <a:gd name="T41" fmla="*/ 7 h 152"/>
                  <a:gd name="T42" fmla="*/ 78 w 154"/>
                  <a:gd name="T43" fmla="*/ 6 h 152"/>
                  <a:gd name="T44" fmla="*/ 74 w 154"/>
                  <a:gd name="T45" fmla="*/ 3 h 152"/>
                  <a:gd name="T46" fmla="*/ 69 w 154"/>
                  <a:gd name="T47" fmla="*/ 3 h 152"/>
                  <a:gd name="T48" fmla="*/ 56 w 154"/>
                  <a:gd name="T49" fmla="*/ 0 h 152"/>
                  <a:gd name="T50" fmla="*/ 48 w 154"/>
                  <a:gd name="T51" fmla="*/ 6 h 152"/>
                  <a:gd name="T52" fmla="*/ 47 w 154"/>
                  <a:gd name="T53" fmla="*/ 7 h 152"/>
                  <a:gd name="T54" fmla="*/ 36 w 154"/>
                  <a:gd name="T55" fmla="*/ 15 h 152"/>
                  <a:gd name="T56" fmla="*/ 32 w 154"/>
                  <a:gd name="T57" fmla="*/ 23 h 152"/>
                  <a:gd name="T58" fmla="*/ 32 w 154"/>
                  <a:gd name="T59" fmla="*/ 40 h 152"/>
                  <a:gd name="T60" fmla="*/ 31 w 154"/>
                  <a:gd name="T61" fmla="*/ 53 h 152"/>
                  <a:gd name="T62" fmla="*/ 5 w 154"/>
                  <a:gd name="T63" fmla="*/ 69 h 152"/>
                  <a:gd name="T64" fmla="*/ 4 w 154"/>
                  <a:gd name="T65" fmla="*/ 88 h 152"/>
                  <a:gd name="T66" fmla="*/ 8 w 154"/>
                  <a:gd name="T67" fmla="*/ 93 h 152"/>
                  <a:gd name="T68" fmla="*/ 17 w 154"/>
                  <a:gd name="T69" fmla="*/ 97 h 152"/>
                  <a:gd name="T70" fmla="*/ 43 w 154"/>
                  <a:gd name="T71" fmla="*/ 108 h 152"/>
                  <a:gd name="T72" fmla="*/ 86 w 154"/>
                  <a:gd name="T73" fmla="*/ 138 h 152"/>
                  <a:gd name="T74" fmla="*/ 97 w 154"/>
                  <a:gd name="T75" fmla="*/ 148 h 152"/>
                  <a:gd name="T76" fmla="*/ 126 w 154"/>
                  <a:gd name="T77" fmla="*/ 150 h 152"/>
                  <a:gd name="T78" fmla="*/ 135 w 154"/>
                  <a:gd name="T79" fmla="*/ 133 h 152"/>
                  <a:gd name="T80" fmla="*/ 145 w 154"/>
                  <a:gd name="T81" fmla="*/ 133 h 152"/>
                  <a:gd name="T82" fmla="*/ 154 w 154"/>
                  <a:gd name="T83" fmla="*/ 134 h 152"/>
                  <a:gd name="T84" fmla="*/ 153 w 154"/>
                  <a:gd name="T85" fmla="*/ 133 h 152"/>
                  <a:gd name="T86" fmla="*/ 153 w 154"/>
                  <a:gd name="T87" fmla="*/ 1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4" h="152">
                    <a:moveTo>
                      <a:pt x="153" y="133"/>
                    </a:moveTo>
                    <a:lnTo>
                      <a:pt x="150" y="132"/>
                    </a:lnTo>
                    <a:lnTo>
                      <a:pt x="149" y="128"/>
                    </a:lnTo>
                    <a:lnTo>
                      <a:pt x="146" y="125"/>
                    </a:lnTo>
                    <a:lnTo>
                      <a:pt x="145" y="124"/>
                    </a:lnTo>
                    <a:lnTo>
                      <a:pt x="145" y="121"/>
                    </a:lnTo>
                    <a:lnTo>
                      <a:pt x="145" y="120"/>
                    </a:lnTo>
                    <a:lnTo>
                      <a:pt x="145" y="118"/>
                    </a:lnTo>
                    <a:lnTo>
                      <a:pt x="145" y="116"/>
                    </a:lnTo>
                    <a:lnTo>
                      <a:pt x="143" y="116"/>
                    </a:lnTo>
                    <a:lnTo>
                      <a:pt x="141" y="116"/>
                    </a:lnTo>
                    <a:lnTo>
                      <a:pt x="139" y="115"/>
                    </a:lnTo>
                    <a:lnTo>
                      <a:pt x="139" y="112"/>
                    </a:lnTo>
                    <a:lnTo>
                      <a:pt x="139" y="108"/>
                    </a:lnTo>
                    <a:lnTo>
                      <a:pt x="139" y="104"/>
                    </a:lnTo>
                    <a:lnTo>
                      <a:pt x="139" y="103"/>
                    </a:lnTo>
                    <a:lnTo>
                      <a:pt x="139" y="101"/>
                    </a:lnTo>
                    <a:lnTo>
                      <a:pt x="135" y="95"/>
                    </a:lnTo>
                    <a:lnTo>
                      <a:pt x="134" y="92"/>
                    </a:lnTo>
                    <a:lnTo>
                      <a:pt x="131" y="91"/>
                    </a:lnTo>
                    <a:lnTo>
                      <a:pt x="128" y="89"/>
                    </a:lnTo>
                    <a:lnTo>
                      <a:pt x="126" y="89"/>
                    </a:lnTo>
                    <a:lnTo>
                      <a:pt x="124" y="88"/>
                    </a:lnTo>
                    <a:lnTo>
                      <a:pt x="120" y="84"/>
                    </a:lnTo>
                    <a:lnTo>
                      <a:pt x="117" y="81"/>
                    </a:lnTo>
                    <a:lnTo>
                      <a:pt x="113" y="80"/>
                    </a:lnTo>
                    <a:lnTo>
                      <a:pt x="110" y="77"/>
                    </a:lnTo>
                    <a:lnTo>
                      <a:pt x="113" y="76"/>
                    </a:lnTo>
                    <a:lnTo>
                      <a:pt x="109" y="72"/>
                    </a:lnTo>
                    <a:lnTo>
                      <a:pt x="105" y="68"/>
                    </a:lnTo>
                    <a:lnTo>
                      <a:pt x="104" y="67"/>
                    </a:lnTo>
                    <a:lnTo>
                      <a:pt x="100" y="63"/>
                    </a:lnTo>
                    <a:lnTo>
                      <a:pt x="100" y="61"/>
                    </a:lnTo>
                    <a:lnTo>
                      <a:pt x="101" y="59"/>
                    </a:lnTo>
                    <a:lnTo>
                      <a:pt x="101" y="57"/>
                    </a:lnTo>
                    <a:lnTo>
                      <a:pt x="100" y="55"/>
                    </a:lnTo>
                    <a:lnTo>
                      <a:pt x="100" y="53"/>
                    </a:lnTo>
                    <a:lnTo>
                      <a:pt x="100" y="51"/>
                    </a:lnTo>
                    <a:lnTo>
                      <a:pt x="104" y="51"/>
                    </a:lnTo>
                    <a:lnTo>
                      <a:pt x="101" y="49"/>
                    </a:lnTo>
                    <a:lnTo>
                      <a:pt x="101" y="47"/>
                    </a:lnTo>
                    <a:lnTo>
                      <a:pt x="104" y="45"/>
                    </a:lnTo>
                    <a:lnTo>
                      <a:pt x="104" y="44"/>
                    </a:lnTo>
                    <a:lnTo>
                      <a:pt x="105" y="42"/>
                    </a:lnTo>
                    <a:lnTo>
                      <a:pt x="106" y="42"/>
                    </a:lnTo>
                    <a:lnTo>
                      <a:pt x="106" y="40"/>
                    </a:lnTo>
                    <a:lnTo>
                      <a:pt x="105" y="36"/>
                    </a:lnTo>
                    <a:lnTo>
                      <a:pt x="105" y="34"/>
                    </a:lnTo>
                    <a:lnTo>
                      <a:pt x="105" y="32"/>
                    </a:lnTo>
                    <a:lnTo>
                      <a:pt x="106" y="31"/>
                    </a:lnTo>
                    <a:lnTo>
                      <a:pt x="109" y="28"/>
                    </a:lnTo>
                    <a:lnTo>
                      <a:pt x="105" y="28"/>
                    </a:lnTo>
                    <a:lnTo>
                      <a:pt x="104" y="28"/>
                    </a:lnTo>
                    <a:lnTo>
                      <a:pt x="100" y="28"/>
                    </a:lnTo>
                    <a:lnTo>
                      <a:pt x="97" y="27"/>
                    </a:lnTo>
                    <a:lnTo>
                      <a:pt x="93" y="24"/>
                    </a:lnTo>
                    <a:lnTo>
                      <a:pt x="93" y="23"/>
                    </a:lnTo>
                    <a:lnTo>
                      <a:pt x="92" y="20"/>
                    </a:lnTo>
                    <a:lnTo>
                      <a:pt x="88" y="18"/>
                    </a:lnTo>
                    <a:lnTo>
                      <a:pt x="88" y="15"/>
                    </a:lnTo>
                    <a:lnTo>
                      <a:pt x="88" y="14"/>
                    </a:lnTo>
                    <a:lnTo>
                      <a:pt x="86" y="11"/>
                    </a:lnTo>
                    <a:lnTo>
                      <a:pt x="84" y="7"/>
                    </a:lnTo>
                    <a:lnTo>
                      <a:pt x="82" y="6"/>
                    </a:lnTo>
                    <a:lnTo>
                      <a:pt x="80" y="3"/>
                    </a:lnTo>
                    <a:lnTo>
                      <a:pt x="78" y="6"/>
                    </a:lnTo>
                    <a:lnTo>
                      <a:pt x="74" y="7"/>
                    </a:lnTo>
                    <a:lnTo>
                      <a:pt x="74" y="6"/>
                    </a:lnTo>
                    <a:lnTo>
                      <a:pt x="74" y="3"/>
                    </a:lnTo>
                    <a:lnTo>
                      <a:pt x="73" y="2"/>
                    </a:lnTo>
                    <a:lnTo>
                      <a:pt x="70" y="2"/>
                    </a:lnTo>
                    <a:lnTo>
                      <a:pt x="69" y="3"/>
                    </a:lnTo>
                    <a:lnTo>
                      <a:pt x="65" y="3"/>
                    </a:lnTo>
                    <a:lnTo>
                      <a:pt x="61" y="2"/>
                    </a:lnTo>
                    <a:lnTo>
                      <a:pt x="56" y="0"/>
                    </a:lnTo>
                    <a:lnTo>
                      <a:pt x="52" y="2"/>
                    </a:lnTo>
                    <a:lnTo>
                      <a:pt x="49" y="3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7" y="6"/>
                    </a:lnTo>
                    <a:lnTo>
                      <a:pt x="47" y="7"/>
                    </a:lnTo>
                    <a:lnTo>
                      <a:pt x="44" y="10"/>
                    </a:lnTo>
                    <a:lnTo>
                      <a:pt x="40" y="14"/>
                    </a:lnTo>
                    <a:lnTo>
                      <a:pt x="36" y="15"/>
                    </a:lnTo>
                    <a:lnTo>
                      <a:pt x="35" y="18"/>
                    </a:lnTo>
                    <a:lnTo>
                      <a:pt x="31" y="19"/>
                    </a:lnTo>
                    <a:lnTo>
                      <a:pt x="32" y="23"/>
                    </a:lnTo>
                    <a:lnTo>
                      <a:pt x="35" y="31"/>
                    </a:lnTo>
                    <a:lnTo>
                      <a:pt x="35" y="34"/>
                    </a:lnTo>
                    <a:lnTo>
                      <a:pt x="32" y="40"/>
                    </a:lnTo>
                    <a:lnTo>
                      <a:pt x="32" y="45"/>
                    </a:lnTo>
                    <a:lnTo>
                      <a:pt x="32" y="49"/>
                    </a:lnTo>
                    <a:lnTo>
                      <a:pt x="31" y="53"/>
                    </a:lnTo>
                    <a:lnTo>
                      <a:pt x="25" y="59"/>
                    </a:lnTo>
                    <a:lnTo>
                      <a:pt x="12" y="67"/>
                    </a:lnTo>
                    <a:lnTo>
                      <a:pt x="5" y="69"/>
                    </a:lnTo>
                    <a:lnTo>
                      <a:pt x="0" y="73"/>
                    </a:lnTo>
                    <a:lnTo>
                      <a:pt x="4" y="85"/>
                    </a:lnTo>
                    <a:lnTo>
                      <a:pt x="4" y="88"/>
                    </a:lnTo>
                    <a:lnTo>
                      <a:pt x="4" y="89"/>
                    </a:lnTo>
                    <a:lnTo>
                      <a:pt x="4" y="91"/>
                    </a:lnTo>
                    <a:lnTo>
                      <a:pt x="8" y="93"/>
                    </a:lnTo>
                    <a:lnTo>
                      <a:pt x="8" y="93"/>
                    </a:lnTo>
                    <a:lnTo>
                      <a:pt x="5" y="95"/>
                    </a:lnTo>
                    <a:lnTo>
                      <a:pt x="17" y="97"/>
                    </a:lnTo>
                    <a:lnTo>
                      <a:pt x="27" y="100"/>
                    </a:lnTo>
                    <a:lnTo>
                      <a:pt x="27" y="101"/>
                    </a:lnTo>
                    <a:lnTo>
                      <a:pt x="43" y="108"/>
                    </a:lnTo>
                    <a:lnTo>
                      <a:pt x="57" y="118"/>
                    </a:lnTo>
                    <a:lnTo>
                      <a:pt x="65" y="124"/>
                    </a:lnTo>
                    <a:lnTo>
                      <a:pt x="86" y="138"/>
                    </a:lnTo>
                    <a:lnTo>
                      <a:pt x="92" y="145"/>
                    </a:lnTo>
                    <a:lnTo>
                      <a:pt x="96" y="148"/>
                    </a:lnTo>
                    <a:lnTo>
                      <a:pt x="97" y="148"/>
                    </a:lnTo>
                    <a:lnTo>
                      <a:pt x="100" y="148"/>
                    </a:lnTo>
                    <a:lnTo>
                      <a:pt x="122" y="152"/>
                    </a:lnTo>
                    <a:lnTo>
                      <a:pt x="126" y="150"/>
                    </a:lnTo>
                    <a:lnTo>
                      <a:pt x="130" y="146"/>
                    </a:lnTo>
                    <a:lnTo>
                      <a:pt x="131" y="134"/>
                    </a:lnTo>
                    <a:lnTo>
                      <a:pt x="135" y="133"/>
                    </a:lnTo>
                    <a:lnTo>
                      <a:pt x="139" y="133"/>
                    </a:lnTo>
                    <a:lnTo>
                      <a:pt x="143" y="133"/>
                    </a:lnTo>
                    <a:lnTo>
                      <a:pt x="145" y="133"/>
                    </a:lnTo>
                    <a:lnTo>
                      <a:pt x="147" y="134"/>
                    </a:lnTo>
                    <a:lnTo>
                      <a:pt x="149" y="134"/>
                    </a:lnTo>
                    <a:lnTo>
                      <a:pt x="154" y="134"/>
                    </a:lnTo>
                    <a:lnTo>
                      <a:pt x="153" y="133"/>
                    </a:lnTo>
                    <a:lnTo>
                      <a:pt x="153" y="133"/>
                    </a:lnTo>
                    <a:lnTo>
                      <a:pt x="153" y="133"/>
                    </a:lnTo>
                    <a:lnTo>
                      <a:pt x="153" y="133"/>
                    </a:lnTo>
                    <a:lnTo>
                      <a:pt x="153" y="133"/>
                    </a:lnTo>
                    <a:lnTo>
                      <a:pt x="153" y="133"/>
                    </a:lnTo>
                    <a:lnTo>
                      <a:pt x="153" y="1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65">
                <a:extLst>
                  <a:ext uri="{FF2B5EF4-FFF2-40B4-BE49-F238E27FC236}">
                    <a16:creationId xmlns:a16="http://schemas.microsoft.com/office/drawing/2014/main" id="{58EF8CF3-B8F0-4149-9034-BCA452E5D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5" y="2946404"/>
                <a:ext cx="531813" cy="457200"/>
              </a:xfrm>
              <a:custGeom>
                <a:avLst/>
                <a:gdLst>
                  <a:gd name="T0" fmla="*/ 328 w 335"/>
                  <a:gd name="T1" fmla="*/ 173 h 288"/>
                  <a:gd name="T2" fmla="*/ 285 w 335"/>
                  <a:gd name="T3" fmla="*/ 167 h 288"/>
                  <a:gd name="T4" fmla="*/ 268 w 335"/>
                  <a:gd name="T5" fmla="*/ 143 h 288"/>
                  <a:gd name="T6" fmla="*/ 264 w 335"/>
                  <a:gd name="T7" fmla="*/ 138 h 288"/>
                  <a:gd name="T8" fmla="*/ 259 w 335"/>
                  <a:gd name="T9" fmla="*/ 138 h 288"/>
                  <a:gd name="T10" fmla="*/ 246 w 335"/>
                  <a:gd name="T11" fmla="*/ 120 h 288"/>
                  <a:gd name="T12" fmla="*/ 240 w 335"/>
                  <a:gd name="T13" fmla="*/ 110 h 288"/>
                  <a:gd name="T14" fmla="*/ 244 w 335"/>
                  <a:gd name="T15" fmla="*/ 104 h 288"/>
                  <a:gd name="T16" fmla="*/ 232 w 335"/>
                  <a:gd name="T17" fmla="*/ 94 h 288"/>
                  <a:gd name="T18" fmla="*/ 227 w 335"/>
                  <a:gd name="T19" fmla="*/ 86 h 288"/>
                  <a:gd name="T20" fmla="*/ 219 w 335"/>
                  <a:gd name="T21" fmla="*/ 81 h 288"/>
                  <a:gd name="T22" fmla="*/ 214 w 335"/>
                  <a:gd name="T23" fmla="*/ 66 h 288"/>
                  <a:gd name="T24" fmla="*/ 202 w 335"/>
                  <a:gd name="T25" fmla="*/ 66 h 288"/>
                  <a:gd name="T26" fmla="*/ 196 w 335"/>
                  <a:gd name="T27" fmla="*/ 57 h 288"/>
                  <a:gd name="T28" fmla="*/ 179 w 335"/>
                  <a:gd name="T29" fmla="*/ 57 h 288"/>
                  <a:gd name="T30" fmla="*/ 149 w 335"/>
                  <a:gd name="T31" fmla="*/ 50 h 288"/>
                  <a:gd name="T32" fmla="*/ 100 w 335"/>
                  <a:gd name="T33" fmla="*/ 13 h 288"/>
                  <a:gd name="T34" fmla="*/ 64 w 335"/>
                  <a:gd name="T35" fmla="*/ 0 h 288"/>
                  <a:gd name="T36" fmla="*/ 49 w 335"/>
                  <a:gd name="T37" fmla="*/ 30 h 288"/>
                  <a:gd name="T38" fmla="*/ 42 w 335"/>
                  <a:gd name="T39" fmla="*/ 39 h 288"/>
                  <a:gd name="T40" fmla="*/ 26 w 335"/>
                  <a:gd name="T41" fmla="*/ 47 h 288"/>
                  <a:gd name="T42" fmla="*/ 7 w 335"/>
                  <a:gd name="T43" fmla="*/ 51 h 288"/>
                  <a:gd name="T44" fmla="*/ 3 w 335"/>
                  <a:gd name="T45" fmla="*/ 66 h 288"/>
                  <a:gd name="T46" fmla="*/ 3 w 335"/>
                  <a:gd name="T47" fmla="*/ 74 h 288"/>
                  <a:gd name="T48" fmla="*/ 13 w 335"/>
                  <a:gd name="T49" fmla="*/ 82 h 288"/>
                  <a:gd name="T50" fmla="*/ 34 w 335"/>
                  <a:gd name="T51" fmla="*/ 112 h 288"/>
                  <a:gd name="T52" fmla="*/ 44 w 335"/>
                  <a:gd name="T53" fmla="*/ 126 h 288"/>
                  <a:gd name="T54" fmla="*/ 46 w 335"/>
                  <a:gd name="T55" fmla="*/ 139 h 288"/>
                  <a:gd name="T56" fmla="*/ 57 w 335"/>
                  <a:gd name="T57" fmla="*/ 147 h 288"/>
                  <a:gd name="T58" fmla="*/ 70 w 335"/>
                  <a:gd name="T59" fmla="*/ 166 h 288"/>
                  <a:gd name="T60" fmla="*/ 74 w 335"/>
                  <a:gd name="T61" fmla="*/ 175 h 288"/>
                  <a:gd name="T62" fmla="*/ 76 w 335"/>
                  <a:gd name="T63" fmla="*/ 197 h 288"/>
                  <a:gd name="T64" fmla="*/ 92 w 335"/>
                  <a:gd name="T65" fmla="*/ 215 h 288"/>
                  <a:gd name="T66" fmla="*/ 105 w 335"/>
                  <a:gd name="T67" fmla="*/ 228 h 288"/>
                  <a:gd name="T68" fmla="*/ 113 w 335"/>
                  <a:gd name="T69" fmla="*/ 244 h 288"/>
                  <a:gd name="T70" fmla="*/ 127 w 335"/>
                  <a:gd name="T71" fmla="*/ 265 h 288"/>
                  <a:gd name="T72" fmla="*/ 133 w 335"/>
                  <a:gd name="T73" fmla="*/ 274 h 288"/>
                  <a:gd name="T74" fmla="*/ 137 w 335"/>
                  <a:gd name="T75" fmla="*/ 288 h 288"/>
                  <a:gd name="T76" fmla="*/ 145 w 335"/>
                  <a:gd name="T77" fmla="*/ 278 h 288"/>
                  <a:gd name="T78" fmla="*/ 149 w 335"/>
                  <a:gd name="T79" fmla="*/ 266 h 288"/>
                  <a:gd name="T80" fmla="*/ 166 w 335"/>
                  <a:gd name="T81" fmla="*/ 266 h 288"/>
                  <a:gd name="T82" fmla="*/ 198 w 335"/>
                  <a:gd name="T83" fmla="*/ 268 h 288"/>
                  <a:gd name="T84" fmla="*/ 206 w 335"/>
                  <a:gd name="T85" fmla="*/ 274 h 288"/>
                  <a:gd name="T86" fmla="*/ 218 w 335"/>
                  <a:gd name="T87" fmla="*/ 257 h 288"/>
                  <a:gd name="T88" fmla="*/ 242 w 335"/>
                  <a:gd name="T89" fmla="*/ 245 h 288"/>
                  <a:gd name="T90" fmla="*/ 328 w 335"/>
                  <a:gd name="T91" fmla="*/ 221 h 288"/>
                  <a:gd name="T92" fmla="*/ 335 w 335"/>
                  <a:gd name="T93" fmla="*/ 188 h 288"/>
                  <a:gd name="T94" fmla="*/ 333 w 335"/>
                  <a:gd name="T95" fmla="*/ 180 h 288"/>
                  <a:gd name="T96" fmla="*/ 333 w 335"/>
                  <a:gd name="T97" fmla="*/ 18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5" h="288">
                    <a:moveTo>
                      <a:pt x="333" y="180"/>
                    </a:moveTo>
                    <a:lnTo>
                      <a:pt x="329" y="177"/>
                    </a:lnTo>
                    <a:lnTo>
                      <a:pt x="328" y="173"/>
                    </a:lnTo>
                    <a:lnTo>
                      <a:pt x="328" y="173"/>
                    </a:lnTo>
                    <a:lnTo>
                      <a:pt x="325" y="171"/>
                    </a:lnTo>
                    <a:lnTo>
                      <a:pt x="324" y="173"/>
                    </a:lnTo>
                    <a:lnTo>
                      <a:pt x="308" y="170"/>
                    </a:lnTo>
                    <a:lnTo>
                      <a:pt x="285" y="167"/>
                    </a:lnTo>
                    <a:lnTo>
                      <a:pt x="280" y="160"/>
                    </a:lnTo>
                    <a:lnTo>
                      <a:pt x="271" y="148"/>
                    </a:lnTo>
                    <a:lnTo>
                      <a:pt x="270" y="144"/>
                    </a:lnTo>
                    <a:lnTo>
                      <a:pt x="268" y="143"/>
                    </a:lnTo>
                    <a:lnTo>
                      <a:pt x="264" y="143"/>
                    </a:lnTo>
                    <a:lnTo>
                      <a:pt x="264" y="140"/>
                    </a:lnTo>
                    <a:lnTo>
                      <a:pt x="267" y="138"/>
                    </a:lnTo>
                    <a:lnTo>
                      <a:pt x="264" y="138"/>
                    </a:lnTo>
                    <a:lnTo>
                      <a:pt x="263" y="139"/>
                    </a:lnTo>
                    <a:lnTo>
                      <a:pt x="263" y="138"/>
                    </a:lnTo>
                    <a:lnTo>
                      <a:pt x="262" y="138"/>
                    </a:lnTo>
                    <a:lnTo>
                      <a:pt x="259" y="138"/>
                    </a:lnTo>
                    <a:lnTo>
                      <a:pt x="255" y="135"/>
                    </a:lnTo>
                    <a:lnTo>
                      <a:pt x="254" y="131"/>
                    </a:lnTo>
                    <a:lnTo>
                      <a:pt x="250" y="123"/>
                    </a:lnTo>
                    <a:lnTo>
                      <a:pt x="246" y="120"/>
                    </a:lnTo>
                    <a:lnTo>
                      <a:pt x="244" y="116"/>
                    </a:lnTo>
                    <a:lnTo>
                      <a:pt x="246" y="118"/>
                    </a:lnTo>
                    <a:lnTo>
                      <a:pt x="242" y="112"/>
                    </a:lnTo>
                    <a:lnTo>
                      <a:pt x="240" y="110"/>
                    </a:lnTo>
                    <a:lnTo>
                      <a:pt x="240" y="108"/>
                    </a:lnTo>
                    <a:lnTo>
                      <a:pt x="242" y="110"/>
                    </a:lnTo>
                    <a:lnTo>
                      <a:pt x="244" y="108"/>
                    </a:lnTo>
                    <a:lnTo>
                      <a:pt x="244" y="104"/>
                    </a:lnTo>
                    <a:lnTo>
                      <a:pt x="242" y="103"/>
                    </a:lnTo>
                    <a:lnTo>
                      <a:pt x="240" y="99"/>
                    </a:lnTo>
                    <a:lnTo>
                      <a:pt x="236" y="95"/>
                    </a:lnTo>
                    <a:lnTo>
                      <a:pt x="232" y="94"/>
                    </a:lnTo>
                    <a:lnTo>
                      <a:pt x="232" y="90"/>
                    </a:lnTo>
                    <a:lnTo>
                      <a:pt x="231" y="91"/>
                    </a:lnTo>
                    <a:lnTo>
                      <a:pt x="228" y="90"/>
                    </a:lnTo>
                    <a:lnTo>
                      <a:pt x="227" y="86"/>
                    </a:lnTo>
                    <a:lnTo>
                      <a:pt x="227" y="83"/>
                    </a:lnTo>
                    <a:lnTo>
                      <a:pt x="224" y="83"/>
                    </a:lnTo>
                    <a:lnTo>
                      <a:pt x="220" y="82"/>
                    </a:lnTo>
                    <a:lnTo>
                      <a:pt x="219" y="81"/>
                    </a:lnTo>
                    <a:lnTo>
                      <a:pt x="219" y="78"/>
                    </a:lnTo>
                    <a:lnTo>
                      <a:pt x="219" y="74"/>
                    </a:lnTo>
                    <a:lnTo>
                      <a:pt x="215" y="70"/>
                    </a:lnTo>
                    <a:lnTo>
                      <a:pt x="214" y="66"/>
                    </a:lnTo>
                    <a:lnTo>
                      <a:pt x="211" y="66"/>
                    </a:lnTo>
                    <a:lnTo>
                      <a:pt x="210" y="65"/>
                    </a:lnTo>
                    <a:lnTo>
                      <a:pt x="203" y="66"/>
                    </a:lnTo>
                    <a:lnTo>
                      <a:pt x="202" y="66"/>
                    </a:lnTo>
                    <a:lnTo>
                      <a:pt x="202" y="66"/>
                    </a:lnTo>
                    <a:lnTo>
                      <a:pt x="200" y="65"/>
                    </a:lnTo>
                    <a:lnTo>
                      <a:pt x="198" y="59"/>
                    </a:lnTo>
                    <a:lnTo>
                      <a:pt x="196" y="57"/>
                    </a:lnTo>
                    <a:lnTo>
                      <a:pt x="194" y="57"/>
                    </a:lnTo>
                    <a:lnTo>
                      <a:pt x="185" y="55"/>
                    </a:lnTo>
                    <a:lnTo>
                      <a:pt x="183" y="55"/>
                    </a:lnTo>
                    <a:lnTo>
                      <a:pt x="179" y="57"/>
                    </a:lnTo>
                    <a:lnTo>
                      <a:pt x="157" y="53"/>
                    </a:lnTo>
                    <a:lnTo>
                      <a:pt x="154" y="53"/>
                    </a:lnTo>
                    <a:lnTo>
                      <a:pt x="153" y="53"/>
                    </a:lnTo>
                    <a:lnTo>
                      <a:pt x="149" y="50"/>
                    </a:lnTo>
                    <a:lnTo>
                      <a:pt x="143" y="43"/>
                    </a:lnTo>
                    <a:lnTo>
                      <a:pt x="122" y="29"/>
                    </a:lnTo>
                    <a:lnTo>
                      <a:pt x="114" y="23"/>
                    </a:lnTo>
                    <a:lnTo>
                      <a:pt x="100" y="13"/>
                    </a:lnTo>
                    <a:lnTo>
                      <a:pt x="84" y="6"/>
                    </a:lnTo>
                    <a:lnTo>
                      <a:pt x="84" y="5"/>
                    </a:lnTo>
                    <a:lnTo>
                      <a:pt x="74" y="2"/>
                    </a:lnTo>
                    <a:lnTo>
                      <a:pt x="64" y="0"/>
                    </a:lnTo>
                    <a:lnTo>
                      <a:pt x="62" y="0"/>
                    </a:lnTo>
                    <a:lnTo>
                      <a:pt x="48" y="8"/>
                    </a:lnTo>
                    <a:lnTo>
                      <a:pt x="32" y="12"/>
                    </a:lnTo>
                    <a:lnTo>
                      <a:pt x="49" y="30"/>
                    </a:lnTo>
                    <a:lnTo>
                      <a:pt x="44" y="33"/>
                    </a:lnTo>
                    <a:lnTo>
                      <a:pt x="44" y="34"/>
                    </a:lnTo>
                    <a:lnTo>
                      <a:pt x="42" y="38"/>
                    </a:lnTo>
                    <a:lnTo>
                      <a:pt x="42" y="39"/>
                    </a:lnTo>
                    <a:lnTo>
                      <a:pt x="40" y="39"/>
                    </a:lnTo>
                    <a:lnTo>
                      <a:pt x="34" y="39"/>
                    </a:lnTo>
                    <a:lnTo>
                      <a:pt x="30" y="43"/>
                    </a:lnTo>
                    <a:lnTo>
                      <a:pt x="26" y="47"/>
                    </a:lnTo>
                    <a:lnTo>
                      <a:pt x="25" y="51"/>
                    </a:lnTo>
                    <a:lnTo>
                      <a:pt x="21" y="53"/>
                    </a:lnTo>
                    <a:lnTo>
                      <a:pt x="12" y="53"/>
                    </a:lnTo>
                    <a:lnTo>
                      <a:pt x="7" y="51"/>
                    </a:lnTo>
                    <a:lnTo>
                      <a:pt x="4" y="51"/>
                    </a:lnTo>
                    <a:lnTo>
                      <a:pt x="3" y="55"/>
                    </a:lnTo>
                    <a:lnTo>
                      <a:pt x="3" y="61"/>
                    </a:lnTo>
                    <a:lnTo>
                      <a:pt x="3" y="66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0" y="74"/>
                    </a:lnTo>
                    <a:lnTo>
                      <a:pt x="3" y="74"/>
                    </a:lnTo>
                    <a:lnTo>
                      <a:pt x="4" y="73"/>
                    </a:lnTo>
                    <a:lnTo>
                      <a:pt x="8" y="74"/>
                    </a:lnTo>
                    <a:lnTo>
                      <a:pt x="12" y="77"/>
                    </a:lnTo>
                    <a:lnTo>
                      <a:pt x="13" y="82"/>
                    </a:lnTo>
                    <a:lnTo>
                      <a:pt x="21" y="94"/>
                    </a:lnTo>
                    <a:lnTo>
                      <a:pt x="29" y="107"/>
                    </a:lnTo>
                    <a:lnTo>
                      <a:pt x="32" y="110"/>
                    </a:lnTo>
                    <a:lnTo>
                      <a:pt x="34" y="112"/>
                    </a:lnTo>
                    <a:lnTo>
                      <a:pt x="34" y="114"/>
                    </a:lnTo>
                    <a:lnTo>
                      <a:pt x="36" y="116"/>
                    </a:lnTo>
                    <a:lnTo>
                      <a:pt x="38" y="120"/>
                    </a:lnTo>
                    <a:lnTo>
                      <a:pt x="44" y="126"/>
                    </a:lnTo>
                    <a:lnTo>
                      <a:pt x="44" y="130"/>
                    </a:lnTo>
                    <a:lnTo>
                      <a:pt x="44" y="131"/>
                    </a:lnTo>
                    <a:lnTo>
                      <a:pt x="42" y="134"/>
                    </a:lnTo>
                    <a:lnTo>
                      <a:pt x="46" y="139"/>
                    </a:lnTo>
                    <a:lnTo>
                      <a:pt x="48" y="140"/>
                    </a:lnTo>
                    <a:lnTo>
                      <a:pt x="49" y="143"/>
                    </a:lnTo>
                    <a:lnTo>
                      <a:pt x="53" y="144"/>
                    </a:lnTo>
                    <a:lnTo>
                      <a:pt x="57" y="147"/>
                    </a:lnTo>
                    <a:lnTo>
                      <a:pt x="62" y="152"/>
                    </a:lnTo>
                    <a:lnTo>
                      <a:pt x="66" y="158"/>
                    </a:lnTo>
                    <a:lnTo>
                      <a:pt x="69" y="164"/>
                    </a:lnTo>
                    <a:lnTo>
                      <a:pt x="70" y="166"/>
                    </a:lnTo>
                    <a:lnTo>
                      <a:pt x="73" y="167"/>
                    </a:lnTo>
                    <a:lnTo>
                      <a:pt x="70" y="167"/>
                    </a:lnTo>
                    <a:lnTo>
                      <a:pt x="73" y="170"/>
                    </a:lnTo>
                    <a:lnTo>
                      <a:pt x="74" y="175"/>
                    </a:lnTo>
                    <a:lnTo>
                      <a:pt x="74" y="180"/>
                    </a:lnTo>
                    <a:lnTo>
                      <a:pt x="74" y="187"/>
                    </a:lnTo>
                    <a:lnTo>
                      <a:pt x="76" y="195"/>
                    </a:lnTo>
                    <a:lnTo>
                      <a:pt x="76" y="197"/>
                    </a:lnTo>
                    <a:lnTo>
                      <a:pt x="78" y="201"/>
                    </a:lnTo>
                    <a:lnTo>
                      <a:pt x="82" y="208"/>
                    </a:lnTo>
                    <a:lnTo>
                      <a:pt x="88" y="213"/>
                    </a:lnTo>
                    <a:lnTo>
                      <a:pt x="92" y="215"/>
                    </a:lnTo>
                    <a:lnTo>
                      <a:pt x="96" y="217"/>
                    </a:lnTo>
                    <a:lnTo>
                      <a:pt x="101" y="223"/>
                    </a:lnTo>
                    <a:lnTo>
                      <a:pt x="104" y="224"/>
                    </a:lnTo>
                    <a:lnTo>
                      <a:pt x="105" y="228"/>
                    </a:lnTo>
                    <a:lnTo>
                      <a:pt x="106" y="231"/>
                    </a:lnTo>
                    <a:lnTo>
                      <a:pt x="109" y="235"/>
                    </a:lnTo>
                    <a:lnTo>
                      <a:pt x="110" y="240"/>
                    </a:lnTo>
                    <a:lnTo>
                      <a:pt x="113" y="244"/>
                    </a:lnTo>
                    <a:lnTo>
                      <a:pt x="114" y="248"/>
                    </a:lnTo>
                    <a:lnTo>
                      <a:pt x="117" y="252"/>
                    </a:lnTo>
                    <a:lnTo>
                      <a:pt x="119" y="258"/>
                    </a:lnTo>
                    <a:lnTo>
                      <a:pt x="127" y="265"/>
                    </a:lnTo>
                    <a:lnTo>
                      <a:pt x="130" y="268"/>
                    </a:lnTo>
                    <a:lnTo>
                      <a:pt x="130" y="272"/>
                    </a:lnTo>
                    <a:lnTo>
                      <a:pt x="131" y="272"/>
                    </a:lnTo>
                    <a:lnTo>
                      <a:pt x="133" y="274"/>
                    </a:lnTo>
                    <a:lnTo>
                      <a:pt x="135" y="278"/>
                    </a:lnTo>
                    <a:lnTo>
                      <a:pt x="137" y="281"/>
                    </a:lnTo>
                    <a:lnTo>
                      <a:pt x="137" y="285"/>
                    </a:lnTo>
                    <a:lnTo>
                      <a:pt x="137" y="288"/>
                    </a:lnTo>
                    <a:lnTo>
                      <a:pt x="139" y="285"/>
                    </a:lnTo>
                    <a:lnTo>
                      <a:pt x="141" y="284"/>
                    </a:lnTo>
                    <a:lnTo>
                      <a:pt x="145" y="280"/>
                    </a:lnTo>
                    <a:lnTo>
                      <a:pt x="145" y="278"/>
                    </a:lnTo>
                    <a:lnTo>
                      <a:pt x="143" y="276"/>
                    </a:lnTo>
                    <a:lnTo>
                      <a:pt x="143" y="268"/>
                    </a:lnTo>
                    <a:lnTo>
                      <a:pt x="145" y="266"/>
                    </a:lnTo>
                    <a:lnTo>
                      <a:pt x="149" y="266"/>
                    </a:lnTo>
                    <a:lnTo>
                      <a:pt x="150" y="266"/>
                    </a:lnTo>
                    <a:lnTo>
                      <a:pt x="154" y="268"/>
                    </a:lnTo>
                    <a:lnTo>
                      <a:pt x="161" y="268"/>
                    </a:lnTo>
                    <a:lnTo>
                      <a:pt x="166" y="266"/>
                    </a:lnTo>
                    <a:lnTo>
                      <a:pt x="174" y="266"/>
                    </a:lnTo>
                    <a:lnTo>
                      <a:pt x="179" y="266"/>
                    </a:lnTo>
                    <a:lnTo>
                      <a:pt x="183" y="268"/>
                    </a:lnTo>
                    <a:lnTo>
                      <a:pt x="198" y="268"/>
                    </a:lnTo>
                    <a:lnTo>
                      <a:pt x="200" y="270"/>
                    </a:lnTo>
                    <a:lnTo>
                      <a:pt x="202" y="272"/>
                    </a:lnTo>
                    <a:lnTo>
                      <a:pt x="202" y="274"/>
                    </a:lnTo>
                    <a:lnTo>
                      <a:pt x="206" y="274"/>
                    </a:lnTo>
                    <a:lnTo>
                      <a:pt x="210" y="274"/>
                    </a:lnTo>
                    <a:lnTo>
                      <a:pt x="211" y="270"/>
                    </a:lnTo>
                    <a:lnTo>
                      <a:pt x="215" y="262"/>
                    </a:lnTo>
                    <a:lnTo>
                      <a:pt x="218" y="257"/>
                    </a:lnTo>
                    <a:lnTo>
                      <a:pt x="223" y="253"/>
                    </a:lnTo>
                    <a:lnTo>
                      <a:pt x="228" y="249"/>
                    </a:lnTo>
                    <a:lnTo>
                      <a:pt x="236" y="245"/>
                    </a:lnTo>
                    <a:lnTo>
                      <a:pt x="242" y="245"/>
                    </a:lnTo>
                    <a:lnTo>
                      <a:pt x="281" y="236"/>
                    </a:lnTo>
                    <a:lnTo>
                      <a:pt x="281" y="236"/>
                    </a:lnTo>
                    <a:lnTo>
                      <a:pt x="308" y="228"/>
                    </a:lnTo>
                    <a:lnTo>
                      <a:pt x="328" y="221"/>
                    </a:lnTo>
                    <a:lnTo>
                      <a:pt x="328" y="219"/>
                    </a:lnTo>
                    <a:lnTo>
                      <a:pt x="328" y="217"/>
                    </a:lnTo>
                    <a:lnTo>
                      <a:pt x="333" y="196"/>
                    </a:lnTo>
                    <a:lnTo>
                      <a:pt x="335" y="188"/>
                    </a:lnTo>
                    <a:lnTo>
                      <a:pt x="335" y="184"/>
                    </a:lnTo>
                    <a:lnTo>
                      <a:pt x="333" y="180"/>
                    </a:lnTo>
                    <a:lnTo>
                      <a:pt x="333" y="180"/>
                    </a:lnTo>
                    <a:lnTo>
                      <a:pt x="333" y="180"/>
                    </a:lnTo>
                    <a:lnTo>
                      <a:pt x="333" y="180"/>
                    </a:lnTo>
                    <a:lnTo>
                      <a:pt x="333" y="180"/>
                    </a:lnTo>
                    <a:lnTo>
                      <a:pt x="333" y="180"/>
                    </a:lnTo>
                    <a:lnTo>
                      <a:pt x="333" y="1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166">
                <a:extLst>
                  <a:ext uri="{FF2B5EF4-FFF2-40B4-BE49-F238E27FC236}">
                    <a16:creationId xmlns:a16="http://schemas.microsoft.com/office/drawing/2014/main" id="{031C8D31-456D-4304-AFDB-3F9AE724C7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3347" y="3321055"/>
                <a:ext cx="301625" cy="195263"/>
              </a:xfrm>
              <a:custGeom>
                <a:avLst/>
                <a:gdLst>
                  <a:gd name="T0" fmla="*/ 184 w 190"/>
                  <a:gd name="T1" fmla="*/ 117 h 123"/>
                  <a:gd name="T2" fmla="*/ 176 w 190"/>
                  <a:gd name="T3" fmla="*/ 117 h 123"/>
                  <a:gd name="T4" fmla="*/ 173 w 190"/>
                  <a:gd name="T5" fmla="*/ 122 h 123"/>
                  <a:gd name="T6" fmla="*/ 186 w 190"/>
                  <a:gd name="T7" fmla="*/ 123 h 123"/>
                  <a:gd name="T8" fmla="*/ 190 w 190"/>
                  <a:gd name="T9" fmla="*/ 119 h 123"/>
                  <a:gd name="T10" fmla="*/ 186 w 190"/>
                  <a:gd name="T11" fmla="*/ 118 h 123"/>
                  <a:gd name="T12" fmla="*/ 186 w 190"/>
                  <a:gd name="T13" fmla="*/ 118 h 123"/>
                  <a:gd name="T14" fmla="*/ 186 w 190"/>
                  <a:gd name="T15" fmla="*/ 118 h 123"/>
                  <a:gd name="T16" fmla="*/ 164 w 190"/>
                  <a:gd name="T17" fmla="*/ 42 h 123"/>
                  <a:gd name="T18" fmla="*/ 162 w 190"/>
                  <a:gd name="T19" fmla="*/ 36 h 123"/>
                  <a:gd name="T20" fmla="*/ 160 w 190"/>
                  <a:gd name="T21" fmla="*/ 30 h 123"/>
                  <a:gd name="T22" fmla="*/ 157 w 190"/>
                  <a:gd name="T23" fmla="*/ 26 h 123"/>
                  <a:gd name="T24" fmla="*/ 153 w 190"/>
                  <a:gd name="T25" fmla="*/ 16 h 123"/>
                  <a:gd name="T26" fmla="*/ 146 w 190"/>
                  <a:gd name="T27" fmla="*/ 3 h 123"/>
                  <a:gd name="T28" fmla="*/ 146 w 190"/>
                  <a:gd name="T29" fmla="*/ 0 h 123"/>
                  <a:gd name="T30" fmla="*/ 101 w 190"/>
                  <a:gd name="T31" fmla="*/ 9 h 123"/>
                  <a:gd name="T32" fmla="*/ 88 w 190"/>
                  <a:gd name="T33" fmla="*/ 17 h 123"/>
                  <a:gd name="T34" fmla="*/ 80 w 190"/>
                  <a:gd name="T35" fmla="*/ 26 h 123"/>
                  <a:gd name="T36" fmla="*/ 75 w 190"/>
                  <a:gd name="T37" fmla="*/ 38 h 123"/>
                  <a:gd name="T38" fmla="*/ 67 w 190"/>
                  <a:gd name="T39" fmla="*/ 38 h 123"/>
                  <a:gd name="T40" fmla="*/ 65 w 190"/>
                  <a:gd name="T41" fmla="*/ 34 h 123"/>
                  <a:gd name="T42" fmla="*/ 48 w 190"/>
                  <a:gd name="T43" fmla="*/ 32 h 123"/>
                  <a:gd name="T44" fmla="*/ 39 w 190"/>
                  <a:gd name="T45" fmla="*/ 30 h 123"/>
                  <a:gd name="T46" fmla="*/ 26 w 190"/>
                  <a:gd name="T47" fmla="*/ 32 h 123"/>
                  <a:gd name="T48" fmla="*/ 15 w 190"/>
                  <a:gd name="T49" fmla="*/ 30 h 123"/>
                  <a:gd name="T50" fmla="*/ 10 w 190"/>
                  <a:gd name="T51" fmla="*/ 30 h 123"/>
                  <a:gd name="T52" fmla="*/ 8 w 190"/>
                  <a:gd name="T53" fmla="*/ 40 h 123"/>
                  <a:gd name="T54" fmla="*/ 10 w 190"/>
                  <a:gd name="T55" fmla="*/ 44 h 123"/>
                  <a:gd name="T56" fmla="*/ 4 w 190"/>
                  <a:gd name="T57" fmla="*/ 49 h 123"/>
                  <a:gd name="T58" fmla="*/ 4 w 190"/>
                  <a:gd name="T59" fmla="*/ 53 h 123"/>
                  <a:gd name="T60" fmla="*/ 2 w 190"/>
                  <a:gd name="T61" fmla="*/ 62 h 123"/>
                  <a:gd name="T62" fmla="*/ 4 w 190"/>
                  <a:gd name="T63" fmla="*/ 70 h 123"/>
                  <a:gd name="T64" fmla="*/ 0 w 190"/>
                  <a:gd name="T65" fmla="*/ 70 h 123"/>
                  <a:gd name="T66" fmla="*/ 6 w 190"/>
                  <a:gd name="T67" fmla="*/ 78 h 123"/>
                  <a:gd name="T68" fmla="*/ 11 w 190"/>
                  <a:gd name="T69" fmla="*/ 97 h 123"/>
                  <a:gd name="T70" fmla="*/ 11 w 190"/>
                  <a:gd name="T71" fmla="*/ 105 h 123"/>
                  <a:gd name="T72" fmla="*/ 14 w 190"/>
                  <a:gd name="T73" fmla="*/ 110 h 123"/>
                  <a:gd name="T74" fmla="*/ 15 w 190"/>
                  <a:gd name="T75" fmla="*/ 117 h 123"/>
                  <a:gd name="T76" fmla="*/ 22 w 190"/>
                  <a:gd name="T77" fmla="*/ 117 h 123"/>
                  <a:gd name="T78" fmla="*/ 27 w 190"/>
                  <a:gd name="T79" fmla="*/ 118 h 123"/>
                  <a:gd name="T80" fmla="*/ 35 w 190"/>
                  <a:gd name="T81" fmla="*/ 117 h 123"/>
                  <a:gd name="T82" fmla="*/ 39 w 190"/>
                  <a:gd name="T83" fmla="*/ 114 h 123"/>
                  <a:gd name="T84" fmla="*/ 42 w 190"/>
                  <a:gd name="T85" fmla="*/ 113 h 123"/>
                  <a:gd name="T86" fmla="*/ 46 w 190"/>
                  <a:gd name="T87" fmla="*/ 110 h 123"/>
                  <a:gd name="T88" fmla="*/ 53 w 190"/>
                  <a:gd name="T89" fmla="*/ 105 h 123"/>
                  <a:gd name="T90" fmla="*/ 71 w 190"/>
                  <a:gd name="T91" fmla="*/ 102 h 123"/>
                  <a:gd name="T92" fmla="*/ 80 w 190"/>
                  <a:gd name="T93" fmla="*/ 97 h 123"/>
                  <a:gd name="T94" fmla="*/ 88 w 190"/>
                  <a:gd name="T95" fmla="*/ 93 h 123"/>
                  <a:gd name="T96" fmla="*/ 93 w 190"/>
                  <a:gd name="T97" fmla="*/ 93 h 123"/>
                  <a:gd name="T98" fmla="*/ 101 w 190"/>
                  <a:gd name="T99" fmla="*/ 87 h 123"/>
                  <a:gd name="T100" fmla="*/ 111 w 190"/>
                  <a:gd name="T101" fmla="*/ 80 h 123"/>
                  <a:gd name="T102" fmla="*/ 127 w 190"/>
                  <a:gd name="T103" fmla="*/ 76 h 123"/>
                  <a:gd name="T104" fmla="*/ 140 w 190"/>
                  <a:gd name="T105" fmla="*/ 70 h 123"/>
                  <a:gd name="T106" fmla="*/ 145 w 190"/>
                  <a:gd name="T107" fmla="*/ 66 h 123"/>
                  <a:gd name="T108" fmla="*/ 150 w 190"/>
                  <a:gd name="T109" fmla="*/ 65 h 123"/>
                  <a:gd name="T110" fmla="*/ 153 w 190"/>
                  <a:gd name="T111" fmla="*/ 60 h 123"/>
                  <a:gd name="T112" fmla="*/ 154 w 190"/>
                  <a:gd name="T113" fmla="*/ 52 h 123"/>
                  <a:gd name="T114" fmla="*/ 166 w 190"/>
                  <a:gd name="T115" fmla="*/ 44 h 123"/>
                  <a:gd name="T116" fmla="*/ 164 w 190"/>
                  <a:gd name="T117" fmla="*/ 42 h 123"/>
                  <a:gd name="T118" fmla="*/ 164 w 190"/>
                  <a:gd name="T119" fmla="*/ 42 h 123"/>
                  <a:gd name="T120" fmla="*/ 164 w 190"/>
                  <a:gd name="T121" fmla="*/ 42 h 123"/>
                  <a:gd name="T122" fmla="*/ 164 w 190"/>
                  <a:gd name="T123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0" h="123">
                    <a:moveTo>
                      <a:pt x="186" y="118"/>
                    </a:moveTo>
                    <a:lnTo>
                      <a:pt x="184" y="117"/>
                    </a:lnTo>
                    <a:lnTo>
                      <a:pt x="180" y="118"/>
                    </a:lnTo>
                    <a:lnTo>
                      <a:pt x="176" y="117"/>
                    </a:lnTo>
                    <a:lnTo>
                      <a:pt x="173" y="118"/>
                    </a:lnTo>
                    <a:lnTo>
                      <a:pt x="173" y="122"/>
                    </a:lnTo>
                    <a:lnTo>
                      <a:pt x="180" y="123"/>
                    </a:lnTo>
                    <a:lnTo>
                      <a:pt x="186" y="123"/>
                    </a:lnTo>
                    <a:lnTo>
                      <a:pt x="189" y="122"/>
                    </a:lnTo>
                    <a:lnTo>
                      <a:pt x="190" y="119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86" y="118"/>
                    </a:lnTo>
                    <a:lnTo>
                      <a:pt x="186" y="118"/>
                    </a:lnTo>
                    <a:close/>
                    <a:moveTo>
                      <a:pt x="164" y="42"/>
                    </a:moveTo>
                    <a:lnTo>
                      <a:pt x="162" y="40"/>
                    </a:lnTo>
                    <a:lnTo>
                      <a:pt x="162" y="36"/>
                    </a:lnTo>
                    <a:lnTo>
                      <a:pt x="160" y="34"/>
                    </a:lnTo>
                    <a:lnTo>
                      <a:pt x="160" y="30"/>
                    </a:lnTo>
                    <a:lnTo>
                      <a:pt x="158" y="29"/>
                    </a:lnTo>
                    <a:lnTo>
                      <a:pt x="157" y="26"/>
                    </a:lnTo>
                    <a:lnTo>
                      <a:pt x="156" y="22"/>
                    </a:lnTo>
                    <a:lnTo>
                      <a:pt x="153" y="16"/>
                    </a:lnTo>
                    <a:lnTo>
                      <a:pt x="153" y="16"/>
                    </a:lnTo>
                    <a:lnTo>
                      <a:pt x="146" y="3"/>
                    </a:lnTo>
                    <a:lnTo>
                      <a:pt x="145" y="0"/>
                    </a:lnTo>
                    <a:lnTo>
                      <a:pt x="146" y="0"/>
                    </a:lnTo>
                    <a:lnTo>
                      <a:pt x="107" y="9"/>
                    </a:lnTo>
                    <a:lnTo>
                      <a:pt x="101" y="9"/>
                    </a:lnTo>
                    <a:lnTo>
                      <a:pt x="93" y="13"/>
                    </a:lnTo>
                    <a:lnTo>
                      <a:pt x="88" y="17"/>
                    </a:lnTo>
                    <a:lnTo>
                      <a:pt x="83" y="21"/>
                    </a:lnTo>
                    <a:lnTo>
                      <a:pt x="80" y="26"/>
                    </a:lnTo>
                    <a:lnTo>
                      <a:pt x="76" y="34"/>
                    </a:lnTo>
                    <a:lnTo>
                      <a:pt x="75" y="38"/>
                    </a:lnTo>
                    <a:lnTo>
                      <a:pt x="71" y="38"/>
                    </a:lnTo>
                    <a:lnTo>
                      <a:pt x="67" y="38"/>
                    </a:lnTo>
                    <a:lnTo>
                      <a:pt x="67" y="36"/>
                    </a:lnTo>
                    <a:lnTo>
                      <a:pt x="65" y="34"/>
                    </a:lnTo>
                    <a:lnTo>
                      <a:pt x="63" y="32"/>
                    </a:lnTo>
                    <a:lnTo>
                      <a:pt x="48" y="32"/>
                    </a:lnTo>
                    <a:lnTo>
                      <a:pt x="44" y="30"/>
                    </a:lnTo>
                    <a:lnTo>
                      <a:pt x="39" y="30"/>
                    </a:lnTo>
                    <a:lnTo>
                      <a:pt x="31" y="30"/>
                    </a:lnTo>
                    <a:lnTo>
                      <a:pt x="26" y="32"/>
                    </a:lnTo>
                    <a:lnTo>
                      <a:pt x="19" y="32"/>
                    </a:lnTo>
                    <a:lnTo>
                      <a:pt x="15" y="30"/>
                    </a:lnTo>
                    <a:lnTo>
                      <a:pt x="14" y="30"/>
                    </a:lnTo>
                    <a:lnTo>
                      <a:pt x="10" y="30"/>
                    </a:lnTo>
                    <a:lnTo>
                      <a:pt x="8" y="32"/>
                    </a:lnTo>
                    <a:lnTo>
                      <a:pt x="8" y="40"/>
                    </a:lnTo>
                    <a:lnTo>
                      <a:pt x="10" y="42"/>
                    </a:lnTo>
                    <a:lnTo>
                      <a:pt x="10" y="44"/>
                    </a:lnTo>
                    <a:lnTo>
                      <a:pt x="6" y="48"/>
                    </a:lnTo>
                    <a:lnTo>
                      <a:pt x="4" y="49"/>
                    </a:lnTo>
                    <a:lnTo>
                      <a:pt x="2" y="52"/>
                    </a:lnTo>
                    <a:lnTo>
                      <a:pt x="4" y="53"/>
                    </a:lnTo>
                    <a:lnTo>
                      <a:pt x="4" y="57"/>
                    </a:lnTo>
                    <a:lnTo>
                      <a:pt x="2" y="62"/>
                    </a:lnTo>
                    <a:lnTo>
                      <a:pt x="2" y="66"/>
                    </a:lnTo>
                    <a:lnTo>
                      <a:pt x="4" y="70"/>
                    </a:lnTo>
                    <a:lnTo>
                      <a:pt x="2" y="70"/>
                    </a:lnTo>
                    <a:lnTo>
                      <a:pt x="0" y="70"/>
                    </a:lnTo>
                    <a:lnTo>
                      <a:pt x="4" y="73"/>
                    </a:lnTo>
                    <a:lnTo>
                      <a:pt x="6" y="78"/>
                    </a:lnTo>
                    <a:lnTo>
                      <a:pt x="10" y="93"/>
                    </a:lnTo>
                    <a:lnTo>
                      <a:pt x="11" y="97"/>
                    </a:lnTo>
                    <a:lnTo>
                      <a:pt x="11" y="101"/>
                    </a:lnTo>
                    <a:lnTo>
                      <a:pt x="11" y="105"/>
                    </a:lnTo>
                    <a:lnTo>
                      <a:pt x="14" y="109"/>
                    </a:lnTo>
                    <a:lnTo>
                      <a:pt x="14" y="110"/>
                    </a:lnTo>
                    <a:lnTo>
                      <a:pt x="15" y="114"/>
                    </a:lnTo>
                    <a:lnTo>
                      <a:pt x="15" y="117"/>
                    </a:lnTo>
                    <a:lnTo>
                      <a:pt x="19" y="117"/>
                    </a:lnTo>
                    <a:lnTo>
                      <a:pt x="22" y="117"/>
                    </a:lnTo>
                    <a:lnTo>
                      <a:pt x="23" y="118"/>
                    </a:lnTo>
                    <a:lnTo>
                      <a:pt x="27" y="118"/>
                    </a:lnTo>
                    <a:lnTo>
                      <a:pt x="32" y="117"/>
                    </a:lnTo>
                    <a:lnTo>
                      <a:pt x="35" y="117"/>
                    </a:lnTo>
                    <a:lnTo>
                      <a:pt x="39" y="117"/>
                    </a:lnTo>
                    <a:lnTo>
                      <a:pt x="39" y="114"/>
                    </a:lnTo>
                    <a:lnTo>
                      <a:pt x="40" y="117"/>
                    </a:lnTo>
                    <a:lnTo>
                      <a:pt x="42" y="113"/>
                    </a:lnTo>
                    <a:lnTo>
                      <a:pt x="44" y="110"/>
                    </a:lnTo>
                    <a:lnTo>
                      <a:pt x="46" y="110"/>
                    </a:lnTo>
                    <a:lnTo>
                      <a:pt x="50" y="106"/>
                    </a:lnTo>
                    <a:lnTo>
                      <a:pt x="53" y="105"/>
                    </a:lnTo>
                    <a:lnTo>
                      <a:pt x="67" y="102"/>
                    </a:lnTo>
                    <a:lnTo>
                      <a:pt x="71" y="102"/>
                    </a:lnTo>
                    <a:lnTo>
                      <a:pt x="75" y="101"/>
                    </a:lnTo>
                    <a:lnTo>
                      <a:pt x="80" y="97"/>
                    </a:lnTo>
                    <a:lnTo>
                      <a:pt x="84" y="95"/>
                    </a:lnTo>
                    <a:lnTo>
                      <a:pt x="88" y="93"/>
                    </a:lnTo>
                    <a:lnTo>
                      <a:pt x="89" y="93"/>
                    </a:lnTo>
                    <a:lnTo>
                      <a:pt x="93" y="93"/>
                    </a:lnTo>
                    <a:lnTo>
                      <a:pt x="99" y="91"/>
                    </a:lnTo>
                    <a:lnTo>
                      <a:pt x="101" y="87"/>
                    </a:lnTo>
                    <a:lnTo>
                      <a:pt x="105" y="83"/>
                    </a:lnTo>
                    <a:lnTo>
                      <a:pt x="111" y="80"/>
                    </a:lnTo>
                    <a:lnTo>
                      <a:pt x="119" y="78"/>
                    </a:lnTo>
                    <a:lnTo>
                      <a:pt x="127" y="76"/>
                    </a:lnTo>
                    <a:lnTo>
                      <a:pt x="132" y="74"/>
                    </a:lnTo>
                    <a:lnTo>
                      <a:pt x="140" y="70"/>
                    </a:lnTo>
                    <a:lnTo>
                      <a:pt x="142" y="69"/>
                    </a:lnTo>
                    <a:lnTo>
                      <a:pt x="145" y="66"/>
                    </a:lnTo>
                    <a:lnTo>
                      <a:pt x="149" y="65"/>
                    </a:lnTo>
                    <a:lnTo>
                      <a:pt x="150" y="65"/>
                    </a:lnTo>
                    <a:lnTo>
                      <a:pt x="153" y="62"/>
                    </a:lnTo>
                    <a:lnTo>
                      <a:pt x="153" y="60"/>
                    </a:lnTo>
                    <a:lnTo>
                      <a:pt x="153" y="53"/>
                    </a:lnTo>
                    <a:lnTo>
                      <a:pt x="154" y="52"/>
                    </a:lnTo>
                    <a:lnTo>
                      <a:pt x="158" y="48"/>
                    </a:lnTo>
                    <a:lnTo>
                      <a:pt x="166" y="44"/>
                    </a:lnTo>
                    <a:lnTo>
                      <a:pt x="164" y="44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lnTo>
                      <a:pt x="164" y="4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167">
                <a:extLst>
                  <a:ext uri="{FF2B5EF4-FFF2-40B4-BE49-F238E27FC236}">
                    <a16:creationId xmlns:a16="http://schemas.microsoft.com/office/drawing/2014/main" id="{7FC91FFD-0844-45D9-9E5E-63DC4F323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5" y="3154368"/>
                <a:ext cx="190500" cy="236538"/>
              </a:xfrm>
              <a:custGeom>
                <a:avLst/>
                <a:gdLst>
                  <a:gd name="T0" fmla="*/ 114 w 120"/>
                  <a:gd name="T1" fmla="*/ 42 h 149"/>
                  <a:gd name="T2" fmla="*/ 106 w 120"/>
                  <a:gd name="T3" fmla="*/ 33 h 149"/>
                  <a:gd name="T4" fmla="*/ 101 w 120"/>
                  <a:gd name="T5" fmla="*/ 25 h 149"/>
                  <a:gd name="T6" fmla="*/ 88 w 120"/>
                  <a:gd name="T7" fmla="*/ 21 h 149"/>
                  <a:gd name="T8" fmla="*/ 75 w 120"/>
                  <a:gd name="T9" fmla="*/ 17 h 149"/>
                  <a:gd name="T10" fmla="*/ 63 w 120"/>
                  <a:gd name="T11" fmla="*/ 3 h 149"/>
                  <a:gd name="T12" fmla="*/ 61 w 120"/>
                  <a:gd name="T13" fmla="*/ 0 h 149"/>
                  <a:gd name="T14" fmla="*/ 55 w 120"/>
                  <a:gd name="T15" fmla="*/ 0 h 149"/>
                  <a:gd name="T16" fmla="*/ 53 w 120"/>
                  <a:gd name="T17" fmla="*/ 3 h 149"/>
                  <a:gd name="T18" fmla="*/ 55 w 120"/>
                  <a:gd name="T19" fmla="*/ 13 h 149"/>
                  <a:gd name="T20" fmla="*/ 57 w 120"/>
                  <a:gd name="T21" fmla="*/ 16 h 149"/>
                  <a:gd name="T22" fmla="*/ 49 w 120"/>
                  <a:gd name="T23" fmla="*/ 17 h 149"/>
                  <a:gd name="T24" fmla="*/ 52 w 120"/>
                  <a:gd name="T25" fmla="*/ 21 h 149"/>
                  <a:gd name="T26" fmla="*/ 48 w 120"/>
                  <a:gd name="T27" fmla="*/ 35 h 149"/>
                  <a:gd name="T28" fmla="*/ 48 w 120"/>
                  <a:gd name="T29" fmla="*/ 42 h 149"/>
                  <a:gd name="T30" fmla="*/ 49 w 120"/>
                  <a:gd name="T31" fmla="*/ 46 h 149"/>
                  <a:gd name="T32" fmla="*/ 55 w 120"/>
                  <a:gd name="T33" fmla="*/ 53 h 149"/>
                  <a:gd name="T34" fmla="*/ 53 w 120"/>
                  <a:gd name="T35" fmla="*/ 65 h 149"/>
                  <a:gd name="T36" fmla="*/ 48 w 120"/>
                  <a:gd name="T37" fmla="*/ 88 h 149"/>
                  <a:gd name="T38" fmla="*/ 28 w 120"/>
                  <a:gd name="T39" fmla="*/ 97 h 149"/>
                  <a:gd name="T40" fmla="*/ 0 w 120"/>
                  <a:gd name="T41" fmla="*/ 105 h 149"/>
                  <a:gd name="T42" fmla="*/ 8 w 120"/>
                  <a:gd name="T43" fmla="*/ 121 h 149"/>
                  <a:gd name="T44" fmla="*/ 11 w 120"/>
                  <a:gd name="T45" fmla="*/ 127 h 149"/>
                  <a:gd name="T46" fmla="*/ 13 w 120"/>
                  <a:gd name="T47" fmla="*/ 134 h 149"/>
                  <a:gd name="T48" fmla="*/ 15 w 120"/>
                  <a:gd name="T49" fmla="*/ 139 h 149"/>
                  <a:gd name="T50" fmla="*/ 17 w 120"/>
                  <a:gd name="T51" fmla="*/ 145 h 149"/>
                  <a:gd name="T52" fmla="*/ 19 w 120"/>
                  <a:gd name="T53" fmla="*/ 149 h 149"/>
                  <a:gd name="T54" fmla="*/ 27 w 120"/>
                  <a:gd name="T55" fmla="*/ 149 h 149"/>
                  <a:gd name="T56" fmla="*/ 36 w 120"/>
                  <a:gd name="T57" fmla="*/ 145 h 149"/>
                  <a:gd name="T58" fmla="*/ 44 w 120"/>
                  <a:gd name="T59" fmla="*/ 143 h 149"/>
                  <a:gd name="T60" fmla="*/ 48 w 120"/>
                  <a:gd name="T61" fmla="*/ 145 h 149"/>
                  <a:gd name="T62" fmla="*/ 53 w 120"/>
                  <a:gd name="T63" fmla="*/ 141 h 149"/>
                  <a:gd name="T64" fmla="*/ 53 w 120"/>
                  <a:gd name="T65" fmla="*/ 135 h 149"/>
                  <a:gd name="T66" fmla="*/ 59 w 120"/>
                  <a:gd name="T67" fmla="*/ 127 h 149"/>
                  <a:gd name="T68" fmla="*/ 68 w 120"/>
                  <a:gd name="T69" fmla="*/ 127 h 149"/>
                  <a:gd name="T70" fmla="*/ 75 w 120"/>
                  <a:gd name="T71" fmla="*/ 121 h 149"/>
                  <a:gd name="T72" fmla="*/ 76 w 120"/>
                  <a:gd name="T73" fmla="*/ 113 h 149"/>
                  <a:gd name="T74" fmla="*/ 89 w 120"/>
                  <a:gd name="T75" fmla="*/ 109 h 149"/>
                  <a:gd name="T76" fmla="*/ 92 w 120"/>
                  <a:gd name="T77" fmla="*/ 106 h 149"/>
                  <a:gd name="T78" fmla="*/ 89 w 120"/>
                  <a:gd name="T79" fmla="*/ 97 h 149"/>
                  <a:gd name="T80" fmla="*/ 92 w 120"/>
                  <a:gd name="T81" fmla="*/ 86 h 149"/>
                  <a:gd name="T82" fmla="*/ 96 w 120"/>
                  <a:gd name="T83" fmla="*/ 80 h 149"/>
                  <a:gd name="T84" fmla="*/ 97 w 120"/>
                  <a:gd name="T85" fmla="*/ 80 h 149"/>
                  <a:gd name="T86" fmla="*/ 101 w 120"/>
                  <a:gd name="T87" fmla="*/ 82 h 149"/>
                  <a:gd name="T88" fmla="*/ 102 w 120"/>
                  <a:gd name="T89" fmla="*/ 77 h 149"/>
                  <a:gd name="T90" fmla="*/ 109 w 120"/>
                  <a:gd name="T91" fmla="*/ 66 h 149"/>
                  <a:gd name="T92" fmla="*/ 114 w 120"/>
                  <a:gd name="T93" fmla="*/ 60 h 149"/>
                  <a:gd name="T94" fmla="*/ 120 w 120"/>
                  <a:gd name="T95" fmla="*/ 46 h 149"/>
                  <a:gd name="T96" fmla="*/ 118 w 120"/>
                  <a:gd name="T97" fmla="*/ 44 h 149"/>
                  <a:gd name="T98" fmla="*/ 118 w 120"/>
                  <a:gd name="T99" fmla="*/ 44 h 149"/>
                  <a:gd name="T100" fmla="*/ 118 w 120"/>
                  <a:gd name="T101" fmla="*/ 44 h 149"/>
                  <a:gd name="T102" fmla="*/ 118 w 120"/>
                  <a:gd name="T103" fmla="*/ 4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0" h="149">
                    <a:moveTo>
                      <a:pt x="118" y="44"/>
                    </a:moveTo>
                    <a:lnTo>
                      <a:pt x="114" y="42"/>
                    </a:lnTo>
                    <a:lnTo>
                      <a:pt x="112" y="40"/>
                    </a:lnTo>
                    <a:lnTo>
                      <a:pt x="106" y="33"/>
                    </a:lnTo>
                    <a:lnTo>
                      <a:pt x="102" y="27"/>
                    </a:lnTo>
                    <a:lnTo>
                      <a:pt x="101" y="25"/>
                    </a:lnTo>
                    <a:lnTo>
                      <a:pt x="97" y="23"/>
                    </a:lnTo>
                    <a:lnTo>
                      <a:pt x="88" y="21"/>
                    </a:lnTo>
                    <a:lnTo>
                      <a:pt x="78" y="20"/>
                    </a:lnTo>
                    <a:lnTo>
                      <a:pt x="75" y="17"/>
                    </a:lnTo>
                    <a:lnTo>
                      <a:pt x="71" y="13"/>
                    </a:lnTo>
                    <a:lnTo>
                      <a:pt x="63" y="3"/>
                    </a:lnTo>
                    <a:lnTo>
                      <a:pt x="63" y="3"/>
                    </a:lnTo>
                    <a:lnTo>
                      <a:pt x="61" y="0"/>
                    </a:lnTo>
                    <a:lnTo>
                      <a:pt x="57" y="3"/>
                    </a:lnTo>
                    <a:lnTo>
                      <a:pt x="55" y="0"/>
                    </a:lnTo>
                    <a:lnTo>
                      <a:pt x="53" y="0"/>
                    </a:lnTo>
                    <a:lnTo>
                      <a:pt x="53" y="3"/>
                    </a:lnTo>
                    <a:lnTo>
                      <a:pt x="53" y="7"/>
                    </a:lnTo>
                    <a:lnTo>
                      <a:pt x="55" y="13"/>
                    </a:lnTo>
                    <a:lnTo>
                      <a:pt x="57" y="13"/>
                    </a:lnTo>
                    <a:lnTo>
                      <a:pt x="57" y="16"/>
                    </a:lnTo>
                    <a:lnTo>
                      <a:pt x="53" y="17"/>
                    </a:lnTo>
                    <a:lnTo>
                      <a:pt x="49" y="17"/>
                    </a:lnTo>
                    <a:lnTo>
                      <a:pt x="49" y="20"/>
                    </a:lnTo>
                    <a:lnTo>
                      <a:pt x="52" y="21"/>
                    </a:lnTo>
                    <a:lnTo>
                      <a:pt x="49" y="29"/>
                    </a:lnTo>
                    <a:lnTo>
                      <a:pt x="48" y="35"/>
                    </a:lnTo>
                    <a:lnTo>
                      <a:pt x="48" y="40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49" y="46"/>
                    </a:lnTo>
                    <a:lnTo>
                      <a:pt x="53" y="49"/>
                    </a:lnTo>
                    <a:lnTo>
                      <a:pt x="55" y="53"/>
                    </a:lnTo>
                    <a:lnTo>
                      <a:pt x="55" y="57"/>
                    </a:lnTo>
                    <a:lnTo>
                      <a:pt x="53" y="65"/>
                    </a:lnTo>
                    <a:lnTo>
                      <a:pt x="48" y="86"/>
                    </a:lnTo>
                    <a:lnTo>
                      <a:pt x="48" y="88"/>
                    </a:lnTo>
                    <a:lnTo>
                      <a:pt x="48" y="90"/>
                    </a:lnTo>
                    <a:lnTo>
                      <a:pt x="28" y="97"/>
                    </a:lnTo>
                    <a:lnTo>
                      <a:pt x="1" y="105"/>
                    </a:lnTo>
                    <a:lnTo>
                      <a:pt x="0" y="105"/>
                    </a:lnTo>
                    <a:lnTo>
                      <a:pt x="1" y="108"/>
                    </a:lnTo>
                    <a:lnTo>
                      <a:pt x="8" y="121"/>
                    </a:lnTo>
                    <a:lnTo>
                      <a:pt x="8" y="121"/>
                    </a:lnTo>
                    <a:lnTo>
                      <a:pt x="11" y="127"/>
                    </a:lnTo>
                    <a:lnTo>
                      <a:pt x="12" y="131"/>
                    </a:lnTo>
                    <a:lnTo>
                      <a:pt x="13" y="134"/>
                    </a:lnTo>
                    <a:lnTo>
                      <a:pt x="15" y="135"/>
                    </a:lnTo>
                    <a:lnTo>
                      <a:pt x="15" y="139"/>
                    </a:lnTo>
                    <a:lnTo>
                      <a:pt x="17" y="141"/>
                    </a:lnTo>
                    <a:lnTo>
                      <a:pt x="17" y="145"/>
                    </a:lnTo>
                    <a:lnTo>
                      <a:pt x="19" y="147"/>
                    </a:lnTo>
                    <a:lnTo>
                      <a:pt x="19" y="149"/>
                    </a:lnTo>
                    <a:lnTo>
                      <a:pt x="21" y="149"/>
                    </a:lnTo>
                    <a:lnTo>
                      <a:pt x="27" y="149"/>
                    </a:lnTo>
                    <a:lnTo>
                      <a:pt x="31" y="147"/>
                    </a:lnTo>
                    <a:lnTo>
                      <a:pt x="36" y="145"/>
                    </a:lnTo>
                    <a:lnTo>
                      <a:pt x="40" y="143"/>
                    </a:lnTo>
                    <a:lnTo>
                      <a:pt x="44" y="143"/>
                    </a:lnTo>
                    <a:lnTo>
                      <a:pt x="45" y="145"/>
                    </a:lnTo>
                    <a:lnTo>
                      <a:pt x="48" y="145"/>
                    </a:lnTo>
                    <a:lnTo>
                      <a:pt x="49" y="145"/>
                    </a:lnTo>
                    <a:lnTo>
                      <a:pt x="53" y="141"/>
                    </a:lnTo>
                    <a:lnTo>
                      <a:pt x="55" y="139"/>
                    </a:lnTo>
                    <a:lnTo>
                      <a:pt x="53" y="135"/>
                    </a:lnTo>
                    <a:lnTo>
                      <a:pt x="55" y="131"/>
                    </a:lnTo>
                    <a:lnTo>
                      <a:pt x="59" y="127"/>
                    </a:lnTo>
                    <a:lnTo>
                      <a:pt x="63" y="127"/>
                    </a:lnTo>
                    <a:lnTo>
                      <a:pt x="68" y="127"/>
                    </a:lnTo>
                    <a:lnTo>
                      <a:pt x="72" y="123"/>
                    </a:lnTo>
                    <a:lnTo>
                      <a:pt x="75" y="121"/>
                    </a:lnTo>
                    <a:lnTo>
                      <a:pt x="75" y="117"/>
                    </a:lnTo>
                    <a:lnTo>
                      <a:pt x="76" y="113"/>
                    </a:lnTo>
                    <a:lnTo>
                      <a:pt x="80" y="110"/>
                    </a:lnTo>
                    <a:lnTo>
                      <a:pt x="89" y="109"/>
                    </a:lnTo>
                    <a:lnTo>
                      <a:pt x="92" y="109"/>
                    </a:lnTo>
                    <a:lnTo>
                      <a:pt x="92" y="106"/>
                    </a:lnTo>
                    <a:lnTo>
                      <a:pt x="92" y="104"/>
                    </a:lnTo>
                    <a:lnTo>
                      <a:pt x="89" y="97"/>
                    </a:lnTo>
                    <a:lnTo>
                      <a:pt x="92" y="92"/>
                    </a:lnTo>
                    <a:lnTo>
                      <a:pt x="92" y="86"/>
                    </a:lnTo>
                    <a:lnTo>
                      <a:pt x="93" y="82"/>
                    </a:lnTo>
                    <a:lnTo>
                      <a:pt x="96" y="80"/>
                    </a:lnTo>
                    <a:lnTo>
                      <a:pt x="97" y="78"/>
                    </a:lnTo>
                    <a:lnTo>
                      <a:pt x="97" y="80"/>
                    </a:lnTo>
                    <a:lnTo>
                      <a:pt x="98" y="82"/>
                    </a:lnTo>
                    <a:lnTo>
                      <a:pt x="101" y="82"/>
                    </a:lnTo>
                    <a:lnTo>
                      <a:pt x="102" y="80"/>
                    </a:lnTo>
                    <a:lnTo>
                      <a:pt x="102" y="77"/>
                    </a:lnTo>
                    <a:lnTo>
                      <a:pt x="105" y="70"/>
                    </a:lnTo>
                    <a:lnTo>
                      <a:pt x="109" y="66"/>
                    </a:lnTo>
                    <a:lnTo>
                      <a:pt x="112" y="64"/>
                    </a:lnTo>
                    <a:lnTo>
                      <a:pt x="114" y="60"/>
                    </a:lnTo>
                    <a:lnTo>
                      <a:pt x="120" y="49"/>
                    </a:lnTo>
                    <a:lnTo>
                      <a:pt x="120" y="46"/>
                    </a:lnTo>
                    <a:lnTo>
                      <a:pt x="120" y="44"/>
                    </a:lnTo>
                    <a:lnTo>
                      <a:pt x="118" y="44"/>
                    </a:lnTo>
                    <a:lnTo>
                      <a:pt x="118" y="44"/>
                    </a:lnTo>
                    <a:lnTo>
                      <a:pt x="118" y="44"/>
                    </a:lnTo>
                    <a:lnTo>
                      <a:pt x="118" y="44"/>
                    </a:lnTo>
                    <a:lnTo>
                      <a:pt x="118" y="44"/>
                    </a:lnTo>
                    <a:lnTo>
                      <a:pt x="118" y="44"/>
                    </a:lnTo>
                    <a:lnTo>
                      <a:pt x="118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168">
                <a:extLst>
                  <a:ext uri="{FF2B5EF4-FFF2-40B4-BE49-F238E27FC236}">
                    <a16:creationId xmlns:a16="http://schemas.microsoft.com/office/drawing/2014/main" id="{11612003-3AFD-4BAA-A2FD-E67A61D3D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1735" y="2798768"/>
                <a:ext cx="152400" cy="153988"/>
              </a:xfrm>
              <a:custGeom>
                <a:avLst/>
                <a:gdLst>
                  <a:gd name="T0" fmla="*/ 66 w 72"/>
                  <a:gd name="T1" fmla="*/ 3 h 73"/>
                  <a:gd name="T2" fmla="*/ 59 w 72"/>
                  <a:gd name="T3" fmla="*/ 3 h 73"/>
                  <a:gd name="T4" fmla="*/ 51 w 72"/>
                  <a:gd name="T5" fmla="*/ 3 h 73"/>
                  <a:gd name="T6" fmla="*/ 39 w 72"/>
                  <a:gd name="T7" fmla="*/ 9 h 73"/>
                  <a:gd name="T8" fmla="*/ 31 w 72"/>
                  <a:gd name="T9" fmla="*/ 9 h 73"/>
                  <a:gd name="T10" fmla="*/ 27 w 72"/>
                  <a:gd name="T11" fmla="*/ 6 h 73"/>
                  <a:gd name="T12" fmla="*/ 20 w 72"/>
                  <a:gd name="T13" fmla="*/ 7 h 73"/>
                  <a:gd name="T14" fmla="*/ 13 w 72"/>
                  <a:gd name="T15" fmla="*/ 9 h 73"/>
                  <a:gd name="T16" fmla="*/ 8 w 72"/>
                  <a:gd name="T17" fmla="*/ 7 h 73"/>
                  <a:gd name="T18" fmla="*/ 7 w 72"/>
                  <a:gd name="T19" fmla="*/ 10 h 73"/>
                  <a:gd name="T20" fmla="*/ 6 w 72"/>
                  <a:gd name="T21" fmla="*/ 14 h 73"/>
                  <a:gd name="T22" fmla="*/ 5 w 72"/>
                  <a:gd name="T23" fmla="*/ 18 h 73"/>
                  <a:gd name="T24" fmla="*/ 3 w 72"/>
                  <a:gd name="T25" fmla="*/ 20 h 73"/>
                  <a:gd name="T26" fmla="*/ 0 w 72"/>
                  <a:gd name="T27" fmla="*/ 19 h 73"/>
                  <a:gd name="T28" fmla="*/ 1 w 72"/>
                  <a:gd name="T29" fmla="*/ 26 h 73"/>
                  <a:gd name="T30" fmla="*/ 1 w 72"/>
                  <a:gd name="T31" fmla="*/ 29 h 73"/>
                  <a:gd name="T32" fmla="*/ 3 w 72"/>
                  <a:gd name="T33" fmla="*/ 36 h 73"/>
                  <a:gd name="T34" fmla="*/ 6 w 72"/>
                  <a:gd name="T35" fmla="*/ 36 h 73"/>
                  <a:gd name="T36" fmla="*/ 7 w 72"/>
                  <a:gd name="T37" fmla="*/ 39 h 73"/>
                  <a:gd name="T38" fmla="*/ 10 w 72"/>
                  <a:gd name="T39" fmla="*/ 42 h 73"/>
                  <a:gd name="T40" fmla="*/ 8 w 72"/>
                  <a:gd name="T41" fmla="*/ 45 h 73"/>
                  <a:gd name="T42" fmla="*/ 8 w 72"/>
                  <a:gd name="T43" fmla="*/ 47 h 73"/>
                  <a:gd name="T44" fmla="*/ 4 w 72"/>
                  <a:gd name="T45" fmla="*/ 49 h 73"/>
                  <a:gd name="T46" fmla="*/ 3 w 72"/>
                  <a:gd name="T47" fmla="*/ 53 h 73"/>
                  <a:gd name="T48" fmla="*/ 1 w 72"/>
                  <a:gd name="T49" fmla="*/ 60 h 73"/>
                  <a:gd name="T50" fmla="*/ 1 w 72"/>
                  <a:gd name="T51" fmla="*/ 67 h 73"/>
                  <a:gd name="T52" fmla="*/ 5 w 72"/>
                  <a:gd name="T53" fmla="*/ 70 h 73"/>
                  <a:gd name="T54" fmla="*/ 39 w 72"/>
                  <a:gd name="T55" fmla="*/ 70 h 73"/>
                  <a:gd name="T56" fmla="*/ 43 w 72"/>
                  <a:gd name="T57" fmla="*/ 69 h 73"/>
                  <a:gd name="T58" fmla="*/ 40 w 72"/>
                  <a:gd name="T59" fmla="*/ 66 h 73"/>
                  <a:gd name="T60" fmla="*/ 40 w 72"/>
                  <a:gd name="T61" fmla="*/ 63 h 73"/>
                  <a:gd name="T62" fmla="*/ 41 w 72"/>
                  <a:gd name="T63" fmla="*/ 51 h 73"/>
                  <a:gd name="T64" fmla="*/ 56 w 72"/>
                  <a:gd name="T65" fmla="*/ 43 h 73"/>
                  <a:gd name="T66" fmla="*/ 61 w 72"/>
                  <a:gd name="T67" fmla="*/ 36 h 73"/>
                  <a:gd name="T68" fmla="*/ 61 w 72"/>
                  <a:gd name="T69" fmla="*/ 29 h 73"/>
                  <a:gd name="T70" fmla="*/ 63 w 72"/>
                  <a:gd name="T71" fmla="*/ 22 h 73"/>
                  <a:gd name="T72" fmla="*/ 60 w 72"/>
                  <a:gd name="T73" fmla="*/ 13 h 73"/>
                  <a:gd name="T74" fmla="*/ 64 w 72"/>
                  <a:gd name="T75" fmla="*/ 10 h 73"/>
                  <a:gd name="T76" fmla="*/ 70 w 72"/>
                  <a:gd name="T77" fmla="*/ 6 h 73"/>
                  <a:gd name="T78" fmla="*/ 72 w 72"/>
                  <a:gd name="T79" fmla="*/ 3 h 73"/>
                  <a:gd name="T80" fmla="*/ 72 w 72"/>
                  <a:gd name="T8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2" h="73">
                    <a:moveTo>
                      <a:pt x="70" y="0"/>
                    </a:moveTo>
                    <a:cubicBezTo>
                      <a:pt x="66" y="3"/>
                      <a:pt x="66" y="3"/>
                      <a:pt x="66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0"/>
                      <a:pt x="40" y="70"/>
                      <a:pt x="41" y="70"/>
                    </a:cubicBezTo>
                    <a:cubicBezTo>
                      <a:pt x="41" y="69"/>
                      <a:pt x="42" y="69"/>
                      <a:pt x="43" y="69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6"/>
                      <a:pt x="40" y="66"/>
                      <a:pt x="40" y="66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6" y="43"/>
                      <a:pt x="56" y="43"/>
                      <a:pt x="56" y="43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3"/>
                      <a:pt x="61" y="33"/>
                      <a:pt x="61" y="33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3"/>
                      <a:pt x="72" y="3"/>
                      <a:pt x="72" y="3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7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169">
                <a:extLst>
                  <a:ext uri="{FF2B5EF4-FFF2-40B4-BE49-F238E27FC236}">
                    <a16:creationId xmlns:a16="http://schemas.microsoft.com/office/drawing/2014/main" id="{DE0FC251-1355-4A6B-8737-5CF5CF779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5" y="3224218"/>
                <a:ext cx="207963" cy="246063"/>
              </a:xfrm>
              <a:custGeom>
                <a:avLst/>
                <a:gdLst>
                  <a:gd name="T0" fmla="*/ 123 w 131"/>
                  <a:gd name="T1" fmla="*/ 122 h 155"/>
                  <a:gd name="T2" fmla="*/ 118 w 131"/>
                  <a:gd name="T3" fmla="*/ 110 h 155"/>
                  <a:gd name="T4" fmla="*/ 110 w 131"/>
                  <a:gd name="T5" fmla="*/ 101 h 155"/>
                  <a:gd name="T6" fmla="*/ 103 w 131"/>
                  <a:gd name="T7" fmla="*/ 94 h 155"/>
                  <a:gd name="T8" fmla="*/ 91 w 131"/>
                  <a:gd name="T9" fmla="*/ 79 h 155"/>
                  <a:gd name="T10" fmla="*/ 83 w 131"/>
                  <a:gd name="T11" fmla="*/ 70 h 155"/>
                  <a:gd name="T12" fmla="*/ 76 w 131"/>
                  <a:gd name="T13" fmla="*/ 66 h 155"/>
                  <a:gd name="T14" fmla="*/ 65 w 131"/>
                  <a:gd name="T15" fmla="*/ 60 h 155"/>
                  <a:gd name="T16" fmla="*/ 65 w 131"/>
                  <a:gd name="T17" fmla="*/ 53 h 155"/>
                  <a:gd name="T18" fmla="*/ 74 w 131"/>
                  <a:gd name="T19" fmla="*/ 49 h 155"/>
                  <a:gd name="T20" fmla="*/ 78 w 131"/>
                  <a:gd name="T21" fmla="*/ 44 h 155"/>
                  <a:gd name="T22" fmla="*/ 72 w 131"/>
                  <a:gd name="T23" fmla="*/ 42 h 155"/>
                  <a:gd name="T24" fmla="*/ 69 w 131"/>
                  <a:gd name="T25" fmla="*/ 36 h 155"/>
                  <a:gd name="T26" fmla="*/ 65 w 131"/>
                  <a:gd name="T27" fmla="*/ 29 h 155"/>
                  <a:gd name="T28" fmla="*/ 57 w 131"/>
                  <a:gd name="T29" fmla="*/ 30 h 155"/>
                  <a:gd name="T30" fmla="*/ 45 w 131"/>
                  <a:gd name="T31" fmla="*/ 29 h 155"/>
                  <a:gd name="T32" fmla="*/ 40 w 131"/>
                  <a:gd name="T33" fmla="*/ 13 h 155"/>
                  <a:gd name="T34" fmla="*/ 36 w 131"/>
                  <a:gd name="T35" fmla="*/ 13 h 155"/>
                  <a:gd name="T36" fmla="*/ 26 w 131"/>
                  <a:gd name="T37" fmla="*/ 2 h 155"/>
                  <a:gd name="T38" fmla="*/ 21 w 131"/>
                  <a:gd name="T39" fmla="*/ 0 h 155"/>
                  <a:gd name="T40" fmla="*/ 22 w 131"/>
                  <a:gd name="T41" fmla="*/ 16 h 155"/>
                  <a:gd name="T42" fmla="*/ 25 w 131"/>
                  <a:gd name="T43" fmla="*/ 25 h 155"/>
                  <a:gd name="T44" fmla="*/ 14 w 131"/>
                  <a:gd name="T45" fmla="*/ 21 h 155"/>
                  <a:gd name="T46" fmla="*/ 8 w 131"/>
                  <a:gd name="T47" fmla="*/ 22 h 155"/>
                  <a:gd name="T48" fmla="*/ 5 w 131"/>
                  <a:gd name="T49" fmla="*/ 30 h 155"/>
                  <a:gd name="T50" fmla="*/ 0 w 131"/>
                  <a:gd name="T51" fmla="*/ 40 h 155"/>
                  <a:gd name="T52" fmla="*/ 8 w 131"/>
                  <a:gd name="T53" fmla="*/ 46 h 155"/>
                  <a:gd name="T54" fmla="*/ 8 w 131"/>
                  <a:gd name="T55" fmla="*/ 52 h 155"/>
                  <a:gd name="T56" fmla="*/ 13 w 131"/>
                  <a:gd name="T57" fmla="*/ 54 h 155"/>
                  <a:gd name="T58" fmla="*/ 21 w 131"/>
                  <a:gd name="T59" fmla="*/ 56 h 155"/>
                  <a:gd name="T60" fmla="*/ 22 w 131"/>
                  <a:gd name="T61" fmla="*/ 69 h 155"/>
                  <a:gd name="T62" fmla="*/ 21 w 131"/>
                  <a:gd name="T63" fmla="*/ 83 h 155"/>
                  <a:gd name="T64" fmla="*/ 25 w 131"/>
                  <a:gd name="T65" fmla="*/ 91 h 155"/>
                  <a:gd name="T66" fmla="*/ 34 w 131"/>
                  <a:gd name="T67" fmla="*/ 79 h 155"/>
                  <a:gd name="T68" fmla="*/ 44 w 131"/>
                  <a:gd name="T69" fmla="*/ 82 h 155"/>
                  <a:gd name="T70" fmla="*/ 52 w 131"/>
                  <a:gd name="T71" fmla="*/ 82 h 155"/>
                  <a:gd name="T72" fmla="*/ 56 w 131"/>
                  <a:gd name="T73" fmla="*/ 74 h 155"/>
                  <a:gd name="T74" fmla="*/ 70 w 131"/>
                  <a:gd name="T75" fmla="*/ 82 h 155"/>
                  <a:gd name="T76" fmla="*/ 82 w 131"/>
                  <a:gd name="T77" fmla="*/ 95 h 155"/>
                  <a:gd name="T78" fmla="*/ 95 w 131"/>
                  <a:gd name="T79" fmla="*/ 118 h 155"/>
                  <a:gd name="T80" fmla="*/ 98 w 131"/>
                  <a:gd name="T81" fmla="*/ 126 h 155"/>
                  <a:gd name="T82" fmla="*/ 98 w 131"/>
                  <a:gd name="T83" fmla="*/ 130 h 155"/>
                  <a:gd name="T84" fmla="*/ 98 w 131"/>
                  <a:gd name="T85" fmla="*/ 137 h 155"/>
                  <a:gd name="T86" fmla="*/ 97 w 131"/>
                  <a:gd name="T87" fmla="*/ 150 h 155"/>
                  <a:gd name="T88" fmla="*/ 107 w 131"/>
                  <a:gd name="T89" fmla="*/ 155 h 155"/>
                  <a:gd name="T90" fmla="*/ 109 w 131"/>
                  <a:gd name="T91" fmla="*/ 150 h 155"/>
                  <a:gd name="T92" fmla="*/ 110 w 131"/>
                  <a:gd name="T93" fmla="*/ 147 h 155"/>
                  <a:gd name="T94" fmla="*/ 118 w 131"/>
                  <a:gd name="T95" fmla="*/ 147 h 155"/>
                  <a:gd name="T96" fmla="*/ 126 w 131"/>
                  <a:gd name="T97" fmla="*/ 146 h 155"/>
                  <a:gd name="T98" fmla="*/ 131 w 131"/>
                  <a:gd name="T99" fmla="*/ 141 h 155"/>
                  <a:gd name="T100" fmla="*/ 131 w 131"/>
                  <a:gd name="T101" fmla="*/ 131 h 155"/>
                  <a:gd name="T102" fmla="*/ 129 w 131"/>
                  <a:gd name="T103" fmla="*/ 127 h 155"/>
                  <a:gd name="T104" fmla="*/ 129 w 131"/>
                  <a:gd name="T105" fmla="*/ 12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1" h="155">
                    <a:moveTo>
                      <a:pt x="129" y="127"/>
                    </a:moveTo>
                    <a:lnTo>
                      <a:pt x="127" y="126"/>
                    </a:lnTo>
                    <a:lnTo>
                      <a:pt x="123" y="123"/>
                    </a:lnTo>
                    <a:lnTo>
                      <a:pt x="123" y="122"/>
                    </a:lnTo>
                    <a:lnTo>
                      <a:pt x="126" y="121"/>
                    </a:lnTo>
                    <a:lnTo>
                      <a:pt x="127" y="118"/>
                    </a:lnTo>
                    <a:lnTo>
                      <a:pt x="119" y="113"/>
                    </a:lnTo>
                    <a:lnTo>
                      <a:pt x="118" y="110"/>
                    </a:lnTo>
                    <a:lnTo>
                      <a:pt x="115" y="110"/>
                    </a:lnTo>
                    <a:lnTo>
                      <a:pt x="114" y="110"/>
                    </a:lnTo>
                    <a:lnTo>
                      <a:pt x="113" y="106"/>
                    </a:lnTo>
                    <a:lnTo>
                      <a:pt x="110" y="101"/>
                    </a:lnTo>
                    <a:lnTo>
                      <a:pt x="109" y="97"/>
                    </a:lnTo>
                    <a:lnTo>
                      <a:pt x="107" y="97"/>
                    </a:lnTo>
                    <a:lnTo>
                      <a:pt x="106" y="95"/>
                    </a:lnTo>
                    <a:lnTo>
                      <a:pt x="103" y="94"/>
                    </a:lnTo>
                    <a:lnTo>
                      <a:pt x="99" y="91"/>
                    </a:lnTo>
                    <a:lnTo>
                      <a:pt x="95" y="86"/>
                    </a:lnTo>
                    <a:lnTo>
                      <a:pt x="93" y="82"/>
                    </a:lnTo>
                    <a:lnTo>
                      <a:pt x="91" y="79"/>
                    </a:lnTo>
                    <a:lnTo>
                      <a:pt x="89" y="78"/>
                    </a:lnTo>
                    <a:lnTo>
                      <a:pt x="85" y="74"/>
                    </a:lnTo>
                    <a:lnTo>
                      <a:pt x="83" y="73"/>
                    </a:lnTo>
                    <a:lnTo>
                      <a:pt x="83" y="70"/>
                    </a:lnTo>
                    <a:lnTo>
                      <a:pt x="83" y="69"/>
                    </a:lnTo>
                    <a:lnTo>
                      <a:pt x="82" y="69"/>
                    </a:lnTo>
                    <a:lnTo>
                      <a:pt x="78" y="66"/>
                    </a:lnTo>
                    <a:lnTo>
                      <a:pt x="76" y="66"/>
                    </a:lnTo>
                    <a:lnTo>
                      <a:pt x="73" y="65"/>
                    </a:lnTo>
                    <a:lnTo>
                      <a:pt x="72" y="62"/>
                    </a:lnTo>
                    <a:lnTo>
                      <a:pt x="66" y="60"/>
                    </a:lnTo>
                    <a:lnTo>
                      <a:pt x="65" y="60"/>
                    </a:lnTo>
                    <a:lnTo>
                      <a:pt x="62" y="57"/>
                    </a:lnTo>
                    <a:lnTo>
                      <a:pt x="65" y="57"/>
                    </a:lnTo>
                    <a:lnTo>
                      <a:pt x="65" y="56"/>
                    </a:lnTo>
                    <a:lnTo>
                      <a:pt x="65" y="53"/>
                    </a:lnTo>
                    <a:lnTo>
                      <a:pt x="62" y="52"/>
                    </a:lnTo>
                    <a:lnTo>
                      <a:pt x="66" y="52"/>
                    </a:lnTo>
                    <a:lnTo>
                      <a:pt x="70" y="52"/>
                    </a:lnTo>
                    <a:lnTo>
                      <a:pt x="74" y="49"/>
                    </a:lnTo>
                    <a:lnTo>
                      <a:pt x="76" y="49"/>
                    </a:lnTo>
                    <a:lnTo>
                      <a:pt x="74" y="48"/>
                    </a:lnTo>
                    <a:lnTo>
                      <a:pt x="76" y="46"/>
                    </a:lnTo>
                    <a:lnTo>
                      <a:pt x="78" y="44"/>
                    </a:lnTo>
                    <a:lnTo>
                      <a:pt x="78" y="42"/>
                    </a:lnTo>
                    <a:lnTo>
                      <a:pt x="76" y="42"/>
                    </a:lnTo>
                    <a:lnTo>
                      <a:pt x="74" y="42"/>
                    </a:lnTo>
                    <a:lnTo>
                      <a:pt x="72" y="42"/>
                    </a:lnTo>
                    <a:lnTo>
                      <a:pt x="72" y="40"/>
                    </a:lnTo>
                    <a:lnTo>
                      <a:pt x="70" y="38"/>
                    </a:lnTo>
                    <a:lnTo>
                      <a:pt x="66" y="38"/>
                    </a:lnTo>
                    <a:lnTo>
                      <a:pt x="69" y="36"/>
                    </a:lnTo>
                    <a:lnTo>
                      <a:pt x="70" y="34"/>
                    </a:lnTo>
                    <a:lnTo>
                      <a:pt x="69" y="33"/>
                    </a:lnTo>
                    <a:lnTo>
                      <a:pt x="66" y="30"/>
                    </a:lnTo>
                    <a:lnTo>
                      <a:pt x="65" y="29"/>
                    </a:lnTo>
                    <a:lnTo>
                      <a:pt x="62" y="29"/>
                    </a:lnTo>
                    <a:lnTo>
                      <a:pt x="61" y="29"/>
                    </a:lnTo>
                    <a:lnTo>
                      <a:pt x="58" y="29"/>
                    </a:lnTo>
                    <a:lnTo>
                      <a:pt x="57" y="30"/>
                    </a:lnTo>
                    <a:lnTo>
                      <a:pt x="57" y="34"/>
                    </a:lnTo>
                    <a:lnTo>
                      <a:pt x="53" y="30"/>
                    </a:lnTo>
                    <a:lnTo>
                      <a:pt x="49" y="30"/>
                    </a:lnTo>
                    <a:lnTo>
                      <a:pt x="45" y="29"/>
                    </a:lnTo>
                    <a:lnTo>
                      <a:pt x="41" y="22"/>
                    </a:lnTo>
                    <a:lnTo>
                      <a:pt x="41" y="17"/>
                    </a:lnTo>
                    <a:lnTo>
                      <a:pt x="41" y="16"/>
                    </a:lnTo>
                    <a:lnTo>
                      <a:pt x="40" y="13"/>
                    </a:lnTo>
                    <a:lnTo>
                      <a:pt x="40" y="14"/>
                    </a:lnTo>
                    <a:lnTo>
                      <a:pt x="38" y="12"/>
                    </a:lnTo>
                    <a:lnTo>
                      <a:pt x="38" y="16"/>
                    </a:lnTo>
                    <a:lnTo>
                      <a:pt x="36" y="13"/>
                    </a:lnTo>
                    <a:lnTo>
                      <a:pt x="34" y="9"/>
                    </a:lnTo>
                    <a:lnTo>
                      <a:pt x="30" y="5"/>
                    </a:lnTo>
                    <a:lnTo>
                      <a:pt x="28" y="4"/>
                    </a:lnTo>
                    <a:lnTo>
                      <a:pt x="26" y="2"/>
                    </a:lnTo>
                    <a:lnTo>
                      <a:pt x="25" y="2"/>
                    </a:lnTo>
                    <a:lnTo>
                      <a:pt x="22" y="2"/>
                    </a:lnTo>
                    <a:lnTo>
                      <a:pt x="21" y="2"/>
                    </a:lnTo>
                    <a:lnTo>
                      <a:pt x="21" y="0"/>
                    </a:lnTo>
                    <a:lnTo>
                      <a:pt x="18" y="2"/>
                    </a:lnTo>
                    <a:lnTo>
                      <a:pt x="18" y="4"/>
                    </a:lnTo>
                    <a:lnTo>
                      <a:pt x="18" y="9"/>
                    </a:lnTo>
                    <a:lnTo>
                      <a:pt x="22" y="16"/>
                    </a:lnTo>
                    <a:lnTo>
                      <a:pt x="25" y="17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5" y="25"/>
                    </a:lnTo>
                    <a:lnTo>
                      <a:pt x="22" y="25"/>
                    </a:lnTo>
                    <a:lnTo>
                      <a:pt x="18" y="22"/>
                    </a:lnTo>
                    <a:lnTo>
                      <a:pt x="17" y="22"/>
                    </a:lnTo>
                    <a:lnTo>
                      <a:pt x="14" y="21"/>
                    </a:lnTo>
                    <a:lnTo>
                      <a:pt x="13" y="13"/>
                    </a:lnTo>
                    <a:lnTo>
                      <a:pt x="13" y="17"/>
                    </a:lnTo>
                    <a:lnTo>
                      <a:pt x="12" y="20"/>
                    </a:lnTo>
                    <a:lnTo>
                      <a:pt x="8" y="22"/>
                    </a:lnTo>
                    <a:lnTo>
                      <a:pt x="5" y="26"/>
                    </a:lnTo>
                    <a:lnTo>
                      <a:pt x="5" y="29"/>
                    </a:lnTo>
                    <a:lnTo>
                      <a:pt x="8" y="29"/>
                    </a:lnTo>
                    <a:lnTo>
                      <a:pt x="5" y="30"/>
                    </a:lnTo>
                    <a:lnTo>
                      <a:pt x="1" y="33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8" y="46"/>
                    </a:lnTo>
                    <a:lnTo>
                      <a:pt x="8" y="48"/>
                    </a:lnTo>
                    <a:lnTo>
                      <a:pt x="6" y="49"/>
                    </a:lnTo>
                    <a:lnTo>
                      <a:pt x="5" y="49"/>
                    </a:lnTo>
                    <a:lnTo>
                      <a:pt x="8" y="52"/>
                    </a:lnTo>
                    <a:lnTo>
                      <a:pt x="9" y="53"/>
                    </a:lnTo>
                    <a:lnTo>
                      <a:pt x="12" y="56"/>
                    </a:lnTo>
                    <a:lnTo>
                      <a:pt x="13" y="56"/>
                    </a:lnTo>
                    <a:lnTo>
                      <a:pt x="13" y="54"/>
                    </a:lnTo>
                    <a:lnTo>
                      <a:pt x="13" y="53"/>
                    </a:lnTo>
                    <a:lnTo>
                      <a:pt x="14" y="53"/>
                    </a:lnTo>
                    <a:lnTo>
                      <a:pt x="18" y="53"/>
                    </a:lnTo>
                    <a:lnTo>
                      <a:pt x="21" y="56"/>
                    </a:lnTo>
                    <a:lnTo>
                      <a:pt x="21" y="61"/>
                    </a:lnTo>
                    <a:lnTo>
                      <a:pt x="21" y="61"/>
                    </a:lnTo>
                    <a:lnTo>
                      <a:pt x="22" y="65"/>
                    </a:lnTo>
                    <a:lnTo>
                      <a:pt x="22" y="69"/>
                    </a:lnTo>
                    <a:lnTo>
                      <a:pt x="21" y="70"/>
                    </a:lnTo>
                    <a:lnTo>
                      <a:pt x="21" y="73"/>
                    </a:lnTo>
                    <a:lnTo>
                      <a:pt x="22" y="78"/>
                    </a:lnTo>
                    <a:lnTo>
                      <a:pt x="21" y="83"/>
                    </a:lnTo>
                    <a:lnTo>
                      <a:pt x="21" y="87"/>
                    </a:lnTo>
                    <a:lnTo>
                      <a:pt x="21" y="90"/>
                    </a:lnTo>
                    <a:lnTo>
                      <a:pt x="22" y="91"/>
                    </a:lnTo>
                    <a:lnTo>
                      <a:pt x="25" y="91"/>
                    </a:lnTo>
                    <a:lnTo>
                      <a:pt x="28" y="86"/>
                    </a:lnTo>
                    <a:lnTo>
                      <a:pt x="30" y="83"/>
                    </a:lnTo>
                    <a:lnTo>
                      <a:pt x="32" y="79"/>
                    </a:lnTo>
                    <a:lnTo>
                      <a:pt x="34" y="79"/>
                    </a:lnTo>
                    <a:lnTo>
                      <a:pt x="36" y="78"/>
                    </a:lnTo>
                    <a:lnTo>
                      <a:pt x="38" y="78"/>
                    </a:lnTo>
                    <a:lnTo>
                      <a:pt x="40" y="79"/>
                    </a:lnTo>
                    <a:lnTo>
                      <a:pt x="44" y="82"/>
                    </a:lnTo>
                    <a:lnTo>
                      <a:pt x="45" y="83"/>
                    </a:lnTo>
                    <a:lnTo>
                      <a:pt x="46" y="83"/>
                    </a:lnTo>
                    <a:lnTo>
                      <a:pt x="48" y="83"/>
                    </a:lnTo>
                    <a:lnTo>
                      <a:pt x="52" y="82"/>
                    </a:lnTo>
                    <a:lnTo>
                      <a:pt x="53" y="79"/>
                    </a:lnTo>
                    <a:lnTo>
                      <a:pt x="56" y="77"/>
                    </a:lnTo>
                    <a:lnTo>
                      <a:pt x="56" y="75"/>
                    </a:lnTo>
                    <a:lnTo>
                      <a:pt x="56" y="74"/>
                    </a:lnTo>
                    <a:lnTo>
                      <a:pt x="57" y="74"/>
                    </a:lnTo>
                    <a:lnTo>
                      <a:pt x="62" y="77"/>
                    </a:lnTo>
                    <a:lnTo>
                      <a:pt x="69" y="78"/>
                    </a:lnTo>
                    <a:lnTo>
                      <a:pt x="70" y="82"/>
                    </a:lnTo>
                    <a:lnTo>
                      <a:pt x="74" y="86"/>
                    </a:lnTo>
                    <a:lnTo>
                      <a:pt x="78" y="90"/>
                    </a:lnTo>
                    <a:lnTo>
                      <a:pt x="79" y="91"/>
                    </a:lnTo>
                    <a:lnTo>
                      <a:pt x="82" y="95"/>
                    </a:lnTo>
                    <a:lnTo>
                      <a:pt x="82" y="105"/>
                    </a:lnTo>
                    <a:lnTo>
                      <a:pt x="83" y="110"/>
                    </a:lnTo>
                    <a:lnTo>
                      <a:pt x="85" y="113"/>
                    </a:lnTo>
                    <a:lnTo>
                      <a:pt x="95" y="118"/>
                    </a:lnTo>
                    <a:lnTo>
                      <a:pt x="93" y="121"/>
                    </a:lnTo>
                    <a:lnTo>
                      <a:pt x="95" y="122"/>
                    </a:lnTo>
                    <a:lnTo>
                      <a:pt x="98" y="123"/>
                    </a:lnTo>
                    <a:lnTo>
                      <a:pt x="98" y="126"/>
                    </a:lnTo>
                    <a:lnTo>
                      <a:pt x="98" y="127"/>
                    </a:lnTo>
                    <a:lnTo>
                      <a:pt x="97" y="130"/>
                    </a:lnTo>
                    <a:lnTo>
                      <a:pt x="98" y="130"/>
                    </a:lnTo>
                    <a:lnTo>
                      <a:pt x="98" y="130"/>
                    </a:lnTo>
                    <a:lnTo>
                      <a:pt x="98" y="130"/>
                    </a:lnTo>
                    <a:lnTo>
                      <a:pt x="97" y="134"/>
                    </a:lnTo>
                    <a:lnTo>
                      <a:pt x="97" y="135"/>
                    </a:lnTo>
                    <a:lnTo>
                      <a:pt x="98" y="137"/>
                    </a:lnTo>
                    <a:lnTo>
                      <a:pt x="98" y="143"/>
                    </a:lnTo>
                    <a:lnTo>
                      <a:pt x="97" y="144"/>
                    </a:lnTo>
                    <a:lnTo>
                      <a:pt x="95" y="148"/>
                    </a:lnTo>
                    <a:lnTo>
                      <a:pt x="97" y="150"/>
                    </a:lnTo>
                    <a:lnTo>
                      <a:pt x="98" y="152"/>
                    </a:lnTo>
                    <a:lnTo>
                      <a:pt x="102" y="152"/>
                    </a:lnTo>
                    <a:lnTo>
                      <a:pt x="105" y="154"/>
                    </a:lnTo>
                    <a:lnTo>
                      <a:pt x="107" y="155"/>
                    </a:lnTo>
                    <a:lnTo>
                      <a:pt x="109" y="154"/>
                    </a:lnTo>
                    <a:lnTo>
                      <a:pt x="110" y="154"/>
                    </a:lnTo>
                    <a:lnTo>
                      <a:pt x="110" y="152"/>
                    </a:lnTo>
                    <a:lnTo>
                      <a:pt x="109" y="150"/>
                    </a:lnTo>
                    <a:lnTo>
                      <a:pt x="106" y="148"/>
                    </a:lnTo>
                    <a:lnTo>
                      <a:pt x="109" y="148"/>
                    </a:lnTo>
                    <a:lnTo>
                      <a:pt x="109" y="147"/>
                    </a:lnTo>
                    <a:lnTo>
                      <a:pt x="110" y="147"/>
                    </a:lnTo>
                    <a:lnTo>
                      <a:pt x="113" y="147"/>
                    </a:lnTo>
                    <a:lnTo>
                      <a:pt x="114" y="144"/>
                    </a:lnTo>
                    <a:lnTo>
                      <a:pt x="115" y="144"/>
                    </a:lnTo>
                    <a:lnTo>
                      <a:pt x="118" y="147"/>
                    </a:lnTo>
                    <a:lnTo>
                      <a:pt x="119" y="147"/>
                    </a:lnTo>
                    <a:lnTo>
                      <a:pt x="122" y="147"/>
                    </a:lnTo>
                    <a:lnTo>
                      <a:pt x="123" y="147"/>
                    </a:lnTo>
                    <a:lnTo>
                      <a:pt x="126" y="146"/>
                    </a:lnTo>
                    <a:lnTo>
                      <a:pt x="129" y="147"/>
                    </a:lnTo>
                    <a:lnTo>
                      <a:pt x="129" y="147"/>
                    </a:lnTo>
                    <a:lnTo>
                      <a:pt x="131" y="143"/>
                    </a:lnTo>
                    <a:lnTo>
                      <a:pt x="131" y="141"/>
                    </a:lnTo>
                    <a:lnTo>
                      <a:pt x="131" y="139"/>
                    </a:lnTo>
                    <a:lnTo>
                      <a:pt x="129" y="137"/>
                    </a:lnTo>
                    <a:lnTo>
                      <a:pt x="131" y="134"/>
                    </a:lnTo>
                    <a:lnTo>
                      <a:pt x="131" y="131"/>
                    </a:lnTo>
                    <a:lnTo>
                      <a:pt x="131" y="130"/>
                    </a:lnTo>
                    <a:lnTo>
                      <a:pt x="129" y="127"/>
                    </a:lnTo>
                    <a:lnTo>
                      <a:pt x="129" y="127"/>
                    </a:lnTo>
                    <a:lnTo>
                      <a:pt x="129" y="127"/>
                    </a:lnTo>
                    <a:lnTo>
                      <a:pt x="129" y="127"/>
                    </a:lnTo>
                    <a:lnTo>
                      <a:pt x="129" y="127"/>
                    </a:lnTo>
                    <a:lnTo>
                      <a:pt x="129" y="127"/>
                    </a:lnTo>
                    <a:lnTo>
                      <a:pt x="129" y="1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170">
                <a:extLst>
                  <a:ext uri="{FF2B5EF4-FFF2-40B4-BE49-F238E27FC236}">
                    <a16:creationId xmlns:a16="http://schemas.microsoft.com/office/drawing/2014/main" id="{98042767-1EB3-4A41-BDDA-AA9779B5B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1" y="3284543"/>
                <a:ext cx="217488" cy="423863"/>
              </a:xfrm>
              <a:custGeom>
                <a:avLst/>
                <a:gdLst>
                  <a:gd name="T0" fmla="*/ 137 w 137"/>
                  <a:gd name="T1" fmla="*/ 92 h 267"/>
                  <a:gd name="T2" fmla="*/ 137 w 137"/>
                  <a:gd name="T3" fmla="*/ 88 h 267"/>
                  <a:gd name="T4" fmla="*/ 124 w 137"/>
                  <a:gd name="T5" fmla="*/ 75 h 267"/>
                  <a:gd name="T6" fmla="*/ 117 w 137"/>
                  <a:gd name="T7" fmla="*/ 52 h 267"/>
                  <a:gd name="T8" fmla="*/ 96 w 137"/>
                  <a:gd name="T9" fmla="*/ 36 h 267"/>
                  <a:gd name="T10" fmla="*/ 91 w 137"/>
                  <a:gd name="T11" fmla="*/ 44 h 267"/>
                  <a:gd name="T12" fmla="*/ 79 w 137"/>
                  <a:gd name="T13" fmla="*/ 41 h 267"/>
                  <a:gd name="T14" fmla="*/ 69 w 137"/>
                  <a:gd name="T15" fmla="*/ 45 h 267"/>
                  <a:gd name="T16" fmla="*/ 60 w 137"/>
                  <a:gd name="T17" fmla="*/ 49 h 267"/>
                  <a:gd name="T18" fmla="*/ 61 w 137"/>
                  <a:gd name="T19" fmla="*/ 31 h 267"/>
                  <a:gd name="T20" fmla="*/ 57 w 137"/>
                  <a:gd name="T21" fmla="*/ 15 h 267"/>
                  <a:gd name="T22" fmla="*/ 51 w 137"/>
                  <a:gd name="T23" fmla="*/ 18 h 267"/>
                  <a:gd name="T24" fmla="*/ 47 w 137"/>
                  <a:gd name="T25" fmla="*/ 10 h 267"/>
                  <a:gd name="T26" fmla="*/ 39 w 137"/>
                  <a:gd name="T27" fmla="*/ 2 h 267"/>
                  <a:gd name="T28" fmla="*/ 31 w 137"/>
                  <a:gd name="T29" fmla="*/ 4 h 267"/>
                  <a:gd name="T30" fmla="*/ 23 w 137"/>
                  <a:gd name="T31" fmla="*/ 10 h 267"/>
                  <a:gd name="T32" fmla="*/ 7 w 137"/>
                  <a:gd name="T33" fmla="*/ 14 h 267"/>
                  <a:gd name="T34" fmla="*/ 7 w 137"/>
                  <a:gd name="T35" fmla="*/ 32 h 267"/>
                  <a:gd name="T36" fmla="*/ 4 w 137"/>
                  <a:gd name="T37" fmla="*/ 39 h 267"/>
                  <a:gd name="T38" fmla="*/ 10 w 137"/>
                  <a:gd name="T39" fmla="*/ 52 h 267"/>
                  <a:gd name="T40" fmla="*/ 27 w 137"/>
                  <a:gd name="T41" fmla="*/ 75 h 267"/>
                  <a:gd name="T42" fmla="*/ 26 w 137"/>
                  <a:gd name="T43" fmla="*/ 80 h 267"/>
                  <a:gd name="T44" fmla="*/ 23 w 137"/>
                  <a:gd name="T45" fmla="*/ 93 h 267"/>
                  <a:gd name="T46" fmla="*/ 30 w 137"/>
                  <a:gd name="T47" fmla="*/ 109 h 267"/>
                  <a:gd name="T48" fmla="*/ 39 w 137"/>
                  <a:gd name="T49" fmla="*/ 136 h 267"/>
                  <a:gd name="T50" fmla="*/ 48 w 137"/>
                  <a:gd name="T51" fmla="*/ 160 h 267"/>
                  <a:gd name="T52" fmla="*/ 35 w 137"/>
                  <a:gd name="T53" fmla="*/ 189 h 267"/>
                  <a:gd name="T54" fmla="*/ 35 w 137"/>
                  <a:gd name="T55" fmla="*/ 221 h 267"/>
                  <a:gd name="T56" fmla="*/ 40 w 137"/>
                  <a:gd name="T57" fmla="*/ 225 h 267"/>
                  <a:gd name="T58" fmla="*/ 48 w 137"/>
                  <a:gd name="T59" fmla="*/ 230 h 267"/>
                  <a:gd name="T60" fmla="*/ 53 w 137"/>
                  <a:gd name="T61" fmla="*/ 239 h 267"/>
                  <a:gd name="T62" fmla="*/ 57 w 137"/>
                  <a:gd name="T63" fmla="*/ 247 h 267"/>
                  <a:gd name="T64" fmla="*/ 67 w 137"/>
                  <a:gd name="T65" fmla="*/ 251 h 267"/>
                  <a:gd name="T66" fmla="*/ 79 w 137"/>
                  <a:gd name="T67" fmla="*/ 259 h 267"/>
                  <a:gd name="T68" fmla="*/ 83 w 137"/>
                  <a:gd name="T69" fmla="*/ 264 h 267"/>
                  <a:gd name="T70" fmla="*/ 92 w 137"/>
                  <a:gd name="T71" fmla="*/ 264 h 267"/>
                  <a:gd name="T72" fmla="*/ 88 w 137"/>
                  <a:gd name="T73" fmla="*/ 250 h 267"/>
                  <a:gd name="T74" fmla="*/ 71 w 137"/>
                  <a:gd name="T75" fmla="*/ 242 h 267"/>
                  <a:gd name="T76" fmla="*/ 64 w 137"/>
                  <a:gd name="T77" fmla="*/ 230 h 267"/>
                  <a:gd name="T78" fmla="*/ 65 w 137"/>
                  <a:gd name="T79" fmla="*/ 229 h 267"/>
                  <a:gd name="T80" fmla="*/ 56 w 137"/>
                  <a:gd name="T81" fmla="*/ 203 h 267"/>
                  <a:gd name="T82" fmla="*/ 47 w 137"/>
                  <a:gd name="T83" fmla="*/ 198 h 267"/>
                  <a:gd name="T84" fmla="*/ 44 w 137"/>
                  <a:gd name="T85" fmla="*/ 182 h 267"/>
                  <a:gd name="T86" fmla="*/ 47 w 137"/>
                  <a:gd name="T87" fmla="*/ 172 h 267"/>
                  <a:gd name="T88" fmla="*/ 52 w 137"/>
                  <a:gd name="T89" fmla="*/ 140 h 267"/>
                  <a:gd name="T90" fmla="*/ 60 w 137"/>
                  <a:gd name="T91" fmla="*/ 125 h 267"/>
                  <a:gd name="T92" fmla="*/ 67 w 137"/>
                  <a:gd name="T93" fmla="*/ 136 h 267"/>
                  <a:gd name="T94" fmla="*/ 75 w 137"/>
                  <a:gd name="T95" fmla="*/ 141 h 267"/>
                  <a:gd name="T96" fmla="*/ 84 w 137"/>
                  <a:gd name="T97" fmla="*/ 141 h 267"/>
                  <a:gd name="T98" fmla="*/ 92 w 137"/>
                  <a:gd name="T99" fmla="*/ 146 h 267"/>
                  <a:gd name="T100" fmla="*/ 97 w 137"/>
                  <a:gd name="T101" fmla="*/ 150 h 267"/>
                  <a:gd name="T102" fmla="*/ 91 w 137"/>
                  <a:gd name="T103" fmla="*/ 129 h 267"/>
                  <a:gd name="T104" fmla="*/ 100 w 137"/>
                  <a:gd name="T105" fmla="*/ 110 h 267"/>
                  <a:gd name="T106" fmla="*/ 117 w 137"/>
                  <a:gd name="T107" fmla="*/ 109 h 267"/>
                  <a:gd name="T108" fmla="*/ 132 w 137"/>
                  <a:gd name="T109" fmla="*/ 112 h 267"/>
                  <a:gd name="T110" fmla="*/ 137 w 137"/>
                  <a:gd name="T111" fmla="*/ 10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7" h="267">
                    <a:moveTo>
                      <a:pt x="137" y="105"/>
                    </a:moveTo>
                    <a:lnTo>
                      <a:pt x="137" y="99"/>
                    </a:lnTo>
                    <a:lnTo>
                      <a:pt x="136" y="97"/>
                    </a:lnTo>
                    <a:lnTo>
                      <a:pt x="136" y="96"/>
                    </a:lnTo>
                    <a:lnTo>
                      <a:pt x="137" y="92"/>
                    </a:lnTo>
                    <a:lnTo>
                      <a:pt x="137" y="92"/>
                    </a:lnTo>
                    <a:lnTo>
                      <a:pt x="137" y="92"/>
                    </a:lnTo>
                    <a:lnTo>
                      <a:pt x="136" y="92"/>
                    </a:lnTo>
                    <a:lnTo>
                      <a:pt x="137" y="89"/>
                    </a:lnTo>
                    <a:lnTo>
                      <a:pt x="137" y="88"/>
                    </a:lnTo>
                    <a:lnTo>
                      <a:pt x="137" y="85"/>
                    </a:lnTo>
                    <a:lnTo>
                      <a:pt x="134" y="84"/>
                    </a:lnTo>
                    <a:lnTo>
                      <a:pt x="132" y="83"/>
                    </a:lnTo>
                    <a:lnTo>
                      <a:pt x="134" y="80"/>
                    </a:lnTo>
                    <a:lnTo>
                      <a:pt x="124" y="75"/>
                    </a:lnTo>
                    <a:lnTo>
                      <a:pt x="122" y="72"/>
                    </a:lnTo>
                    <a:lnTo>
                      <a:pt x="121" y="67"/>
                    </a:lnTo>
                    <a:lnTo>
                      <a:pt x="121" y="57"/>
                    </a:lnTo>
                    <a:lnTo>
                      <a:pt x="118" y="53"/>
                    </a:lnTo>
                    <a:lnTo>
                      <a:pt x="117" y="52"/>
                    </a:lnTo>
                    <a:lnTo>
                      <a:pt x="113" y="48"/>
                    </a:lnTo>
                    <a:lnTo>
                      <a:pt x="109" y="44"/>
                    </a:lnTo>
                    <a:lnTo>
                      <a:pt x="108" y="40"/>
                    </a:lnTo>
                    <a:lnTo>
                      <a:pt x="101" y="39"/>
                    </a:lnTo>
                    <a:lnTo>
                      <a:pt x="96" y="36"/>
                    </a:lnTo>
                    <a:lnTo>
                      <a:pt x="95" y="36"/>
                    </a:lnTo>
                    <a:lnTo>
                      <a:pt x="95" y="37"/>
                    </a:lnTo>
                    <a:lnTo>
                      <a:pt x="95" y="39"/>
                    </a:lnTo>
                    <a:lnTo>
                      <a:pt x="92" y="41"/>
                    </a:lnTo>
                    <a:lnTo>
                      <a:pt x="91" y="44"/>
                    </a:lnTo>
                    <a:lnTo>
                      <a:pt x="87" y="45"/>
                    </a:lnTo>
                    <a:lnTo>
                      <a:pt x="85" y="45"/>
                    </a:lnTo>
                    <a:lnTo>
                      <a:pt x="84" y="45"/>
                    </a:lnTo>
                    <a:lnTo>
                      <a:pt x="83" y="44"/>
                    </a:lnTo>
                    <a:lnTo>
                      <a:pt x="79" y="41"/>
                    </a:lnTo>
                    <a:lnTo>
                      <a:pt x="77" y="40"/>
                    </a:lnTo>
                    <a:lnTo>
                      <a:pt x="75" y="40"/>
                    </a:lnTo>
                    <a:lnTo>
                      <a:pt x="73" y="41"/>
                    </a:lnTo>
                    <a:lnTo>
                      <a:pt x="71" y="41"/>
                    </a:lnTo>
                    <a:lnTo>
                      <a:pt x="69" y="45"/>
                    </a:lnTo>
                    <a:lnTo>
                      <a:pt x="67" y="48"/>
                    </a:lnTo>
                    <a:lnTo>
                      <a:pt x="64" y="53"/>
                    </a:lnTo>
                    <a:lnTo>
                      <a:pt x="61" y="53"/>
                    </a:lnTo>
                    <a:lnTo>
                      <a:pt x="60" y="52"/>
                    </a:lnTo>
                    <a:lnTo>
                      <a:pt x="60" y="49"/>
                    </a:lnTo>
                    <a:lnTo>
                      <a:pt x="60" y="45"/>
                    </a:lnTo>
                    <a:lnTo>
                      <a:pt x="61" y="40"/>
                    </a:lnTo>
                    <a:lnTo>
                      <a:pt x="60" y="35"/>
                    </a:lnTo>
                    <a:lnTo>
                      <a:pt x="60" y="32"/>
                    </a:lnTo>
                    <a:lnTo>
                      <a:pt x="61" y="31"/>
                    </a:lnTo>
                    <a:lnTo>
                      <a:pt x="61" y="27"/>
                    </a:lnTo>
                    <a:lnTo>
                      <a:pt x="60" y="23"/>
                    </a:lnTo>
                    <a:lnTo>
                      <a:pt x="60" y="23"/>
                    </a:lnTo>
                    <a:lnTo>
                      <a:pt x="60" y="18"/>
                    </a:lnTo>
                    <a:lnTo>
                      <a:pt x="57" y="15"/>
                    </a:lnTo>
                    <a:lnTo>
                      <a:pt x="53" y="15"/>
                    </a:lnTo>
                    <a:lnTo>
                      <a:pt x="52" y="15"/>
                    </a:lnTo>
                    <a:lnTo>
                      <a:pt x="52" y="16"/>
                    </a:lnTo>
                    <a:lnTo>
                      <a:pt x="52" y="18"/>
                    </a:lnTo>
                    <a:lnTo>
                      <a:pt x="51" y="18"/>
                    </a:lnTo>
                    <a:lnTo>
                      <a:pt x="48" y="15"/>
                    </a:lnTo>
                    <a:lnTo>
                      <a:pt x="47" y="14"/>
                    </a:lnTo>
                    <a:lnTo>
                      <a:pt x="44" y="11"/>
                    </a:lnTo>
                    <a:lnTo>
                      <a:pt x="45" y="11"/>
                    </a:lnTo>
                    <a:lnTo>
                      <a:pt x="47" y="10"/>
                    </a:lnTo>
                    <a:lnTo>
                      <a:pt x="47" y="8"/>
                    </a:lnTo>
                    <a:lnTo>
                      <a:pt x="47" y="6"/>
                    </a:lnTo>
                    <a:lnTo>
                      <a:pt x="43" y="0"/>
                    </a:lnTo>
                    <a:lnTo>
                      <a:pt x="40" y="2"/>
                    </a:lnTo>
                    <a:lnTo>
                      <a:pt x="39" y="2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0" y="6"/>
                    </a:lnTo>
                    <a:lnTo>
                      <a:pt x="26" y="6"/>
                    </a:lnTo>
                    <a:lnTo>
                      <a:pt x="23" y="6"/>
                    </a:lnTo>
                    <a:lnTo>
                      <a:pt x="23" y="8"/>
                    </a:lnTo>
                    <a:lnTo>
                      <a:pt x="23" y="10"/>
                    </a:lnTo>
                    <a:lnTo>
                      <a:pt x="22" y="11"/>
                    </a:lnTo>
                    <a:lnTo>
                      <a:pt x="18" y="11"/>
                    </a:lnTo>
                    <a:lnTo>
                      <a:pt x="16" y="14"/>
                    </a:lnTo>
                    <a:lnTo>
                      <a:pt x="8" y="11"/>
                    </a:lnTo>
                    <a:lnTo>
                      <a:pt x="7" y="14"/>
                    </a:lnTo>
                    <a:lnTo>
                      <a:pt x="4" y="19"/>
                    </a:lnTo>
                    <a:lnTo>
                      <a:pt x="7" y="22"/>
                    </a:lnTo>
                    <a:lnTo>
                      <a:pt x="4" y="27"/>
                    </a:lnTo>
                    <a:lnTo>
                      <a:pt x="7" y="31"/>
                    </a:lnTo>
                    <a:lnTo>
                      <a:pt x="7" y="32"/>
                    </a:lnTo>
                    <a:lnTo>
                      <a:pt x="3" y="35"/>
                    </a:lnTo>
                    <a:lnTo>
                      <a:pt x="0" y="32"/>
                    </a:lnTo>
                    <a:lnTo>
                      <a:pt x="3" y="36"/>
                    </a:lnTo>
                    <a:lnTo>
                      <a:pt x="3" y="39"/>
                    </a:lnTo>
                    <a:lnTo>
                      <a:pt x="4" y="39"/>
                    </a:lnTo>
                    <a:lnTo>
                      <a:pt x="7" y="40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8" y="48"/>
                    </a:lnTo>
                    <a:lnTo>
                      <a:pt x="10" y="52"/>
                    </a:lnTo>
                    <a:lnTo>
                      <a:pt x="16" y="55"/>
                    </a:lnTo>
                    <a:lnTo>
                      <a:pt x="20" y="59"/>
                    </a:lnTo>
                    <a:lnTo>
                      <a:pt x="22" y="65"/>
                    </a:lnTo>
                    <a:lnTo>
                      <a:pt x="23" y="71"/>
                    </a:lnTo>
                    <a:lnTo>
                      <a:pt x="27" y="75"/>
                    </a:lnTo>
                    <a:lnTo>
                      <a:pt x="30" y="72"/>
                    </a:lnTo>
                    <a:lnTo>
                      <a:pt x="30" y="75"/>
                    </a:lnTo>
                    <a:lnTo>
                      <a:pt x="27" y="79"/>
                    </a:lnTo>
                    <a:lnTo>
                      <a:pt x="26" y="79"/>
                    </a:lnTo>
                    <a:lnTo>
                      <a:pt x="26" y="80"/>
                    </a:lnTo>
                    <a:lnTo>
                      <a:pt x="26" y="83"/>
                    </a:lnTo>
                    <a:lnTo>
                      <a:pt x="26" y="89"/>
                    </a:lnTo>
                    <a:lnTo>
                      <a:pt x="26" y="92"/>
                    </a:lnTo>
                    <a:lnTo>
                      <a:pt x="23" y="92"/>
                    </a:lnTo>
                    <a:lnTo>
                      <a:pt x="23" y="93"/>
                    </a:lnTo>
                    <a:lnTo>
                      <a:pt x="22" y="93"/>
                    </a:lnTo>
                    <a:lnTo>
                      <a:pt x="22" y="96"/>
                    </a:lnTo>
                    <a:lnTo>
                      <a:pt x="22" y="99"/>
                    </a:lnTo>
                    <a:lnTo>
                      <a:pt x="23" y="103"/>
                    </a:lnTo>
                    <a:lnTo>
                      <a:pt x="30" y="109"/>
                    </a:lnTo>
                    <a:lnTo>
                      <a:pt x="35" y="116"/>
                    </a:lnTo>
                    <a:lnTo>
                      <a:pt x="39" y="122"/>
                    </a:lnTo>
                    <a:lnTo>
                      <a:pt x="39" y="129"/>
                    </a:lnTo>
                    <a:lnTo>
                      <a:pt x="39" y="132"/>
                    </a:lnTo>
                    <a:lnTo>
                      <a:pt x="39" y="136"/>
                    </a:lnTo>
                    <a:lnTo>
                      <a:pt x="43" y="141"/>
                    </a:lnTo>
                    <a:lnTo>
                      <a:pt x="47" y="146"/>
                    </a:lnTo>
                    <a:lnTo>
                      <a:pt x="48" y="156"/>
                    </a:lnTo>
                    <a:lnTo>
                      <a:pt x="48" y="158"/>
                    </a:lnTo>
                    <a:lnTo>
                      <a:pt x="48" y="160"/>
                    </a:lnTo>
                    <a:lnTo>
                      <a:pt x="44" y="166"/>
                    </a:lnTo>
                    <a:lnTo>
                      <a:pt x="39" y="176"/>
                    </a:lnTo>
                    <a:lnTo>
                      <a:pt x="39" y="179"/>
                    </a:lnTo>
                    <a:lnTo>
                      <a:pt x="37" y="181"/>
                    </a:lnTo>
                    <a:lnTo>
                      <a:pt x="35" y="189"/>
                    </a:lnTo>
                    <a:lnTo>
                      <a:pt x="31" y="210"/>
                    </a:lnTo>
                    <a:lnTo>
                      <a:pt x="31" y="217"/>
                    </a:lnTo>
                    <a:lnTo>
                      <a:pt x="31" y="221"/>
                    </a:lnTo>
                    <a:lnTo>
                      <a:pt x="35" y="223"/>
                    </a:lnTo>
                    <a:lnTo>
                      <a:pt x="35" y="221"/>
                    </a:lnTo>
                    <a:lnTo>
                      <a:pt x="37" y="219"/>
                    </a:lnTo>
                    <a:lnTo>
                      <a:pt x="39" y="219"/>
                    </a:lnTo>
                    <a:lnTo>
                      <a:pt x="39" y="221"/>
                    </a:lnTo>
                    <a:lnTo>
                      <a:pt x="39" y="223"/>
                    </a:lnTo>
                    <a:lnTo>
                      <a:pt x="40" y="225"/>
                    </a:lnTo>
                    <a:lnTo>
                      <a:pt x="43" y="225"/>
                    </a:lnTo>
                    <a:lnTo>
                      <a:pt x="43" y="226"/>
                    </a:lnTo>
                    <a:lnTo>
                      <a:pt x="44" y="230"/>
                    </a:lnTo>
                    <a:lnTo>
                      <a:pt x="47" y="230"/>
                    </a:lnTo>
                    <a:lnTo>
                      <a:pt x="48" y="230"/>
                    </a:lnTo>
                    <a:lnTo>
                      <a:pt x="48" y="234"/>
                    </a:lnTo>
                    <a:lnTo>
                      <a:pt x="51" y="237"/>
                    </a:lnTo>
                    <a:lnTo>
                      <a:pt x="52" y="238"/>
                    </a:lnTo>
                    <a:lnTo>
                      <a:pt x="52" y="237"/>
                    </a:lnTo>
                    <a:lnTo>
                      <a:pt x="53" y="239"/>
                    </a:lnTo>
                    <a:lnTo>
                      <a:pt x="53" y="242"/>
                    </a:lnTo>
                    <a:lnTo>
                      <a:pt x="56" y="239"/>
                    </a:lnTo>
                    <a:lnTo>
                      <a:pt x="56" y="242"/>
                    </a:lnTo>
                    <a:lnTo>
                      <a:pt x="56" y="243"/>
                    </a:lnTo>
                    <a:lnTo>
                      <a:pt x="57" y="247"/>
                    </a:lnTo>
                    <a:lnTo>
                      <a:pt x="61" y="251"/>
                    </a:lnTo>
                    <a:lnTo>
                      <a:pt x="64" y="254"/>
                    </a:lnTo>
                    <a:lnTo>
                      <a:pt x="64" y="250"/>
                    </a:lnTo>
                    <a:lnTo>
                      <a:pt x="65" y="250"/>
                    </a:lnTo>
                    <a:lnTo>
                      <a:pt x="67" y="251"/>
                    </a:lnTo>
                    <a:lnTo>
                      <a:pt x="71" y="254"/>
                    </a:lnTo>
                    <a:lnTo>
                      <a:pt x="73" y="254"/>
                    </a:lnTo>
                    <a:lnTo>
                      <a:pt x="73" y="255"/>
                    </a:lnTo>
                    <a:lnTo>
                      <a:pt x="75" y="256"/>
                    </a:lnTo>
                    <a:lnTo>
                      <a:pt x="79" y="259"/>
                    </a:lnTo>
                    <a:lnTo>
                      <a:pt x="79" y="260"/>
                    </a:lnTo>
                    <a:lnTo>
                      <a:pt x="77" y="264"/>
                    </a:lnTo>
                    <a:lnTo>
                      <a:pt x="79" y="267"/>
                    </a:lnTo>
                    <a:lnTo>
                      <a:pt x="80" y="267"/>
                    </a:lnTo>
                    <a:lnTo>
                      <a:pt x="83" y="264"/>
                    </a:lnTo>
                    <a:lnTo>
                      <a:pt x="84" y="263"/>
                    </a:lnTo>
                    <a:lnTo>
                      <a:pt x="87" y="263"/>
                    </a:lnTo>
                    <a:lnTo>
                      <a:pt x="88" y="264"/>
                    </a:lnTo>
                    <a:lnTo>
                      <a:pt x="91" y="267"/>
                    </a:lnTo>
                    <a:lnTo>
                      <a:pt x="92" y="264"/>
                    </a:lnTo>
                    <a:lnTo>
                      <a:pt x="95" y="260"/>
                    </a:lnTo>
                    <a:lnTo>
                      <a:pt x="95" y="259"/>
                    </a:lnTo>
                    <a:lnTo>
                      <a:pt x="95" y="256"/>
                    </a:lnTo>
                    <a:lnTo>
                      <a:pt x="91" y="254"/>
                    </a:lnTo>
                    <a:lnTo>
                      <a:pt x="88" y="250"/>
                    </a:lnTo>
                    <a:lnTo>
                      <a:pt x="84" y="246"/>
                    </a:lnTo>
                    <a:lnTo>
                      <a:pt x="80" y="246"/>
                    </a:lnTo>
                    <a:lnTo>
                      <a:pt x="77" y="246"/>
                    </a:lnTo>
                    <a:lnTo>
                      <a:pt x="73" y="243"/>
                    </a:lnTo>
                    <a:lnTo>
                      <a:pt x="71" y="242"/>
                    </a:lnTo>
                    <a:lnTo>
                      <a:pt x="67" y="239"/>
                    </a:lnTo>
                    <a:lnTo>
                      <a:pt x="64" y="237"/>
                    </a:lnTo>
                    <a:lnTo>
                      <a:pt x="61" y="233"/>
                    </a:lnTo>
                    <a:lnTo>
                      <a:pt x="61" y="230"/>
                    </a:lnTo>
                    <a:lnTo>
                      <a:pt x="64" y="230"/>
                    </a:lnTo>
                    <a:lnTo>
                      <a:pt x="65" y="234"/>
                    </a:lnTo>
                    <a:lnTo>
                      <a:pt x="67" y="238"/>
                    </a:lnTo>
                    <a:lnTo>
                      <a:pt x="69" y="239"/>
                    </a:lnTo>
                    <a:lnTo>
                      <a:pt x="67" y="234"/>
                    </a:lnTo>
                    <a:lnTo>
                      <a:pt x="65" y="229"/>
                    </a:lnTo>
                    <a:lnTo>
                      <a:pt x="61" y="217"/>
                    </a:lnTo>
                    <a:lnTo>
                      <a:pt x="60" y="217"/>
                    </a:lnTo>
                    <a:lnTo>
                      <a:pt x="60" y="213"/>
                    </a:lnTo>
                    <a:lnTo>
                      <a:pt x="57" y="206"/>
                    </a:lnTo>
                    <a:lnTo>
                      <a:pt x="56" y="203"/>
                    </a:lnTo>
                    <a:lnTo>
                      <a:pt x="53" y="202"/>
                    </a:lnTo>
                    <a:lnTo>
                      <a:pt x="51" y="203"/>
                    </a:lnTo>
                    <a:lnTo>
                      <a:pt x="47" y="203"/>
                    </a:lnTo>
                    <a:lnTo>
                      <a:pt x="47" y="202"/>
                    </a:lnTo>
                    <a:lnTo>
                      <a:pt x="47" y="198"/>
                    </a:lnTo>
                    <a:lnTo>
                      <a:pt x="44" y="197"/>
                    </a:lnTo>
                    <a:lnTo>
                      <a:pt x="44" y="189"/>
                    </a:lnTo>
                    <a:lnTo>
                      <a:pt x="44" y="185"/>
                    </a:lnTo>
                    <a:lnTo>
                      <a:pt x="43" y="182"/>
                    </a:lnTo>
                    <a:lnTo>
                      <a:pt x="44" y="182"/>
                    </a:lnTo>
                    <a:lnTo>
                      <a:pt x="44" y="181"/>
                    </a:lnTo>
                    <a:lnTo>
                      <a:pt x="44" y="179"/>
                    </a:lnTo>
                    <a:lnTo>
                      <a:pt x="47" y="172"/>
                    </a:lnTo>
                    <a:lnTo>
                      <a:pt x="47" y="172"/>
                    </a:lnTo>
                    <a:lnTo>
                      <a:pt x="47" y="172"/>
                    </a:lnTo>
                    <a:lnTo>
                      <a:pt x="48" y="168"/>
                    </a:lnTo>
                    <a:lnTo>
                      <a:pt x="48" y="168"/>
                    </a:lnTo>
                    <a:lnTo>
                      <a:pt x="53" y="149"/>
                    </a:lnTo>
                    <a:lnTo>
                      <a:pt x="53" y="145"/>
                    </a:lnTo>
                    <a:lnTo>
                      <a:pt x="52" y="140"/>
                    </a:lnTo>
                    <a:lnTo>
                      <a:pt x="53" y="136"/>
                    </a:lnTo>
                    <a:lnTo>
                      <a:pt x="52" y="129"/>
                    </a:lnTo>
                    <a:lnTo>
                      <a:pt x="52" y="128"/>
                    </a:lnTo>
                    <a:lnTo>
                      <a:pt x="56" y="125"/>
                    </a:lnTo>
                    <a:lnTo>
                      <a:pt x="60" y="125"/>
                    </a:lnTo>
                    <a:lnTo>
                      <a:pt x="61" y="124"/>
                    </a:lnTo>
                    <a:lnTo>
                      <a:pt x="64" y="125"/>
                    </a:lnTo>
                    <a:lnTo>
                      <a:pt x="67" y="125"/>
                    </a:lnTo>
                    <a:lnTo>
                      <a:pt x="67" y="132"/>
                    </a:lnTo>
                    <a:lnTo>
                      <a:pt x="67" y="136"/>
                    </a:lnTo>
                    <a:lnTo>
                      <a:pt x="67" y="140"/>
                    </a:lnTo>
                    <a:lnTo>
                      <a:pt x="67" y="141"/>
                    </a:lnTo>
                    <a:lnTo>
                      <a:pt x="69" y="141"/>
                    </a:lnTo>
                    <a:lnTo>
                      <a:pt x="73" y="141"/>
                    </a:lnTo>
                    <a:lnTo>
                      <a:pt x="75" y="141"/>
                    </a:lnTo>
                    <a:lnTo>
                      <a:pt x="77" y="141"/>
                    </a:lnTo>
                    <a:lnTo>
                      <a:pt x="80" y="140"/>
                    </a:lnTo>
                    <a:lnTo>
                      <a:pt x="83" y="141"/>
                    </a:lnTo>
                    <a:lnTo>
                      <a:pt x="84" y="142"/>
                    </a:lnTo>
                    <a:lnTo>
                      <a:pt x="84" y="141"/>
                    </a:lnTo>
                    <a:lnTo>
                      <a:pt x="87" y="145"/>
                    </a:lnTo>
                    <a:lnTo>
                      <a:pt x="88" y="146"/>
                    </a:lnTo>
                    <a:lnTo>
                      <a:pt x="88" y="145"/>
                    </a:lnTo>
                    <a:lnTo>
                      <a:pt x="91" y="146"/>
                    </a:lnTo>
                    <a:lnTo>
                      <a:pt x="92" y="146"/>
                    </a:lnTo>
                    <a:lnTo>
                      <a:pt x="91" y="149"/>
                    </a:lnTo>
                    <a:lnTo>
                      <a:pt x="92" y="149"/>
                    </a:lnTo>
                    <a:lnTo>
                      <a:pt x="96" y="153"/>
                    </a:lnTo>
                    <a:lnTo>
                      <a:pt x="95" y="149"/>
                    </a:lnTo>
                    <a:lnTo>
                      <a:pt x="97" y="150"/>
                    </a:lnTo>
                    <a:lnTo>
                      <a:pt x="97" y="152"/>
                    </a:lnTo>
                    <a:lnTo>
                      <a:pt x="97" y="149"/>
                    </a:lnTo>
                    <a:lnTo>
                      <a:pt x="97" y="145"/>
                    </a:lnTo>
                    <a:lnTo>
                      <a:pt x="92" y="137"/>
                    </a:lnTo>
                    <a:lnTo>
                      <a:pt x="91" y="129"/>
                    </a:lnTo>
                    <a:lnTo>
                      <a:pt x="88" y="124"/>
                    </a:lnTo>
                    <a:lnTo>
                      <a:pt x="92" y="124"/>
                    </a:lnTo>
                    <a:lnTo>
                      <a:pt x="95" y="120"/>
                    </a:lnTo>
                    <a:lnTo>
                      <a:pt x="97" y="114"/>
                    </a:lnTo>
                    <a:lnTo>
                      <a:pt x="100" y="110"/>
                    </a:lnTo>
                    <a:lnTo>
                      <a:pt x="104" y="109"/>
                    </a:lnTo>
                    <a:lnTo>
                      <a:pt x="108" y="109"/>
                    </a:lnTo>
                    <a:lnTo>
                      <a:pt x="111" y="109"/>
                    </a:lnTo>
                    <a:lnTo>
                      <a:pt x="113" y="110"/>
                    </a:lnTo>
                    <a:lnTo>
                      <a:pt x="117" y="109"/>
                    </a:lnTo>
                    <a:lnTo>
                      <a:pt x="118" y="109"/>
                    </a:lnTo>
                    <a:lnTo>
                      <a:pt x="124" y="109"/>
                    </a:lnTo>
                    <a:lnTo>
                      <a:pt x="128" y="109"/>
                    </a:lnTo>
                    <a:lnTo>
                      <a:pt x="130" y="110"/>
                    </a:lnTo>
                    <a:lnTo>
                      <a:pt x="132" y="112"/>
                    </a:lnTo>
                    <a:lnTo>
                      <a:pt x="134" y="110"/>
                    </a:lnTo>
                    <a:lnTo>
                      <a:pt x="136" y="106"/>
                    </a:lnTo>
                    <a:lnTo>
                      <a:pt x="137" y="105"/>
                    </a:lnTo>
                    <a:lnTo>
                      <a:pt x="137" y="105"/>
                    </a:lnTo>
                    <a:lnTo>
                      <a:pt x="137" y="105"/>
                    </a:lnTo>
                    <a:lnTo>
                      <a:pt x="137" y="105"/>
                    </a:lnTo>
                    <a:lnTo>
                      <a:pt x="137" y="105"/>
                    </a:lnTo>
                    <a:lnTo>
                      <a:pt x="137" y="105"/>
                    </a:lnTo>
                    <a:lnTo>
                      <a:pt x="137" y="1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171">
                <a:extLst>
                  <a:ext uri="{FF2B5EF4-FFF2-40B4-BE49-F238E27FC236}">
                    <a16:creationId xmlns:a16="http://schemas.microsoft.com/office/drawing/2014/main" id="{39FE6F62-41FC-4FF7-9991-AFD76B14B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5" y="4002094"/>
                <a:ext cx="26988" cy="34925"/>
              </a:xfrm>
              <a:custGeom>
                <a:avLst/>
                <a:gdLst>
                  <a:gd name="T0" fmla="*/ 15 w 17"/>
                  <a:gd name="T1" fmla="*/ 1 h 22"/>
                  <a:gd name="T2" fmla="*/ 15 w 17"/>
                  <a:gd name="T3" fmla="*/ 1 h 22"/>
                  <a:gd name="T4" fmla="*/ 13 w 17"/>
                  <a:gd name="T5" fmla="*/ 0 h 22"/>
                  <a:gd name="T6" fmla="*/ 11 w 17"/>
                  <a:gd name="T7" fmla="*/ 0 h 22"/>
                  <a:gd name="T8" fmla="*/ 9 w 17"/>
                  <a:gd name="T9" fmla="*/ 0 h 22"/>
                  <a:gd name="T10" fmla="*/ 8 w 17"/>
                  <a:gd name="T11" fmla="*/ 1 h 22"/>
                  <a:gd name="T12" fmla="*/ 4 w 17"/>
                  <a:gd name="T13" fmla="*/ 5 h 22"/>
                  <a:gd name="T14" fmla="*/ 0 w 17"/>
                  <a:gd name="T15" fmla="*/ 9 h 22"/>
                  <a:gd name="T16" fmla="*/ 0 w 17"/>
                  <a:gd name="T17" fmla="*/ 10 h 22"/>
                  <a:gd name="T18" fmla="*/ 0 w 17"/>
                  <a:gd name="T19" fmla="*/ 13 h 22"/>
                  <a:gd name="T20" fmla="*/ 1 w 17"/>
                  <a:gd name="T21" fmla="*/ 14 h 22"/>
                  <a:gd name="T22" fmla="*/ 1 w 17"/>
                  <a:gd name="T23" fmla="*/ 18 h 22"/>
                  <a:gd name="T24" fmla="*/ 1 w 17"/>
                  <a:gd name="T25" fmla="*/ 19 h 22"/>
                  <a:gd name="T26" fmla="*/ 1 w 17"/>
                  <a:gd name="T27" fmla="*/ 22 h 22"/>
                  <a:gd name="T28" fmla="*/ 4 w 17"/>
                  <a:gd name="T29" fmla="*/ 22 h 22"/>
                  <a:gd name="T30" fmla="*/ 5 w 17"/>
                  <a:gd name="T31" fmla="*/ 19 h 22"/>
                  <a:gd name="T32" fmla="*/ 8 w 17"/>
                  <a:gd name="T33" fmla="*/ 18 h 22"/>
                  <a:gd name="T34" fmla="*/ 8 w 17"/>
                  <a:gd name="T35" fmla="*/ 17 h 22"/>
                  <a:gd name="T36" fmla="*/ 8 w 17"/>
                  <a:gd name="T37" fmla="*/ 13 h 22"/>
                  <a:gd name="T38" fmla="*/ 5 w 17"/>
                  <a:gd name="T39" fmla="*/ 10 h 22"/>
                  <a:gd name="T40" fmla="*/ 8 w 17"/>
                  <a:gd name="T41" fmla="*/ 9 h 22"/>
                  <a:gd name="T42" fmla="*/ 15 w 17"/>
                  <a:gd name="T43" fmla="*/ 4 h 22"/>
                  <a:gd name="T44" fmla="*/ 15 w 17"/>
                  <a:gd name="T45" fmla="*/ 4 h 22"/>
                  <a:gd name="T46" fmla="*/ 15 w 17"/>
                  <a:gd name="T47" fmla="*/ 4 h 22"/>
                  <a:gd name="T48" fmla="*/ 17 w 17"/>
                  <a:gd name="T49" fmla="*/ 2 h 22"/>
                  <a:gd name="T50" fmla="*/ 15 w 17"/>
                  <a:gd name="T51" fmla="*/ 1 h 22"/>
                  <a:gd name="T52" fmla="*/ 15 w 17"/>
                  <a:gd name="T53" fmla="*/ 1 h 22"/>
                  <a:gd name="T54" fmla="*/ 15 w 17"/>
                  <a:gd name="T55" fmla="*/ 1 h 22"/>
                  <a:gd name="T56" fmla="*/ 15 w 17"/>
                  <a:gd name="T57" fmla="*/ 1 h 22"/>
                  <a:gd name="T58" fmla="*/ 15 w 17"/>
                  <a:gd name="T59" fmla="*/ 1 h 22"/>
                  <a:gd name="T60" fmla="*/ 15 w 17"/>
                  <a:gd name="T61" fmla="*/ 1 h 22"/>
                  <a:gd name="T62" fmla="*/ 15 w 17"/>
                  <a:gd name="T63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22">
                    <a:moveTo>
                      <a:pt x="15" y="1"/>
                    </a:moveTo>
                    <a:lnTo>
                      <a:pt x="15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4" y="5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1" y="14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1" y="22"/>
                    </a:lnTo>
                    <a:lnTo>
                      <a:pt x="4" y="22"/>
                    </a:lnTo>
                    <a:lnTo>
                      <a:pt x="5" y="19"/>
                    </a:lnTo>
                    <a:lnTo>
                      <a:pt x="8" y="18"/>
                    </a:lnTo>
                    <a:lnTo>
                      <a:pt x="8" y="17"/>
                    </a:lnTo>
                    <a:lnTo>
                      <a:pt x="8" y="13"/>
                    </a:lnTo>
                    <a:lnTo>
                      <a:pt x="5" y="10"/>
                    </a:lnTo>
                    <a:lnTo>
                      <a:pt x="8" y="9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5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172">
                <a:extLst>
                  <a:ext uri="{FF2B5EF4-FFF2-40B4-BE49-F238E27FC236}">
                    <a16:creationId xmlns:a16="http://schemas.microsoft.com/office/drawing/2014/main" id="{2527F6E3-8BAD-4E0B-9F35-7E19123B5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185" y="3767143"/>
                <a:ext cx="192088" cy="249239"/>
              </a:xfrm>
              <a:custGeom>
                <a:avLst/>
                <a:gdLst>
                  <a:gd name="T0" fmla="*/ 109 w 121"/>
                  <a:gd name="T1" fmla="*/ 3 h 157"/>
                  <a:gd name="T2" fmla="*/ 96 w 121"/>
                  <a:gd name="T3" fmla="*/ 3 h 157"/>
                  <a:gd name="T4" fmla="*/ 88 w 121"/>
                  <a:gd name="T5" fmla="*/ 4 h 157"/>
                  <a:gd name="T6" fmla="*/ 84 w 121"/>
                  <a:gd name="T7" fmla="*/ 21 h 157"/>
                  <a:gd name="T8" fmla="*/ 81 w 121"/>
                  <a:gd name="T9" fmla="*/ 25 h 157"/>
                  <a:gd name="T10" fmla="*/ 81 w 121"/>
                  <a:gd name="T11" fmla="*/ 36 h 157"/>
                  <a:gd name="T12" fmla="*/ 65 w 121"/>
                  <a:gd name="T13" fmla="*/ 29 h 157"/>
                  <a:gd name="T14" fmla="*/ 52 w 121"/>
                  <a:gd name="T15" fmla="*/ 27 h 157"/>
                  <a:gd name="T16" fmla="*/ 39 w 121"/>
                  <a:gd name="T17" fmla="*/ 27 h 157"/>
                  <a:gd name="T18" fmla="*/ 35 w 121"/>
                  <a:gd name="T19" fmla="*/ 31 h 157"/>
                  <a:gd name="T20" fmla="*/ 33 w 121"/>
                  <a:gd name="T21" fmla="*/ 44 h 157"/>
                  <a:gd name="T22" fmla="*/ 48 w 121"/>
                  <a:gd name="T23" fmla="*/ 40 h 157"/>
                  <a:gd name="T24" fmla="*/ 53 w 121"/>
                  <a:gd name="T25" fmla="*/ 49 h 157"/>
                  <a:gd name="T26" fmla="*/ 48 w 121"/>
                  <a:gd name="T27" fmla="*/ 56 h 157"/>
                  <a:gd name="T28" fmla="*/ 44 w 121"/>
                  <a:gd name="T29" fmla="*/ 69 h 157"/>
                  <a:gd name="T30" fmla="*/ 48 w 121"/>
                  <a:gd name="T31" fmla="*/ 73 h 157"/>
                  <a:gd name="T32" fmla="*/ 53 w 121"/>
                  <a:gd name="T33" fmla="*/ 77 h 157"/>
                  <a:gd name="T34" fmla="*/ 53 w 121"/>
                  <a:gd name="T35" fmla="*/ 87 h 157"/>
                  <a:gd name="T36" fmla="*/ 52 w 121"/>
                  <a:gd name="T37" fmla="*/ 96 h 157"/>
                  <a:gd name="T38" fmla="*/ 52 w 121"/>
                  <a:gd name="T39" fmla="*/ 101 h 157"/>
                  <a:gd name="T40" fmla="*/ 48 w 121"/>
                  <a:gd name="T41" fmla="*/ 110 h 157"/>
                  <a:gd name="T42" fmla="*/ 43 w 121"/>
                  <a:gd name="T43" fmla="*/ 104 h 157"/>
                  <a:gd name="T44" fmla="*/ 35 w 121"/>
                  <a:gd name="T45" fmla="*/ 109 h 157"/>
                  <a:gd name="T46" fmla="*/ 31 w 121"/>
                  <a:gd name="T47" fmla="*/ 108 h 157"/>
                  <a:gd name="T48" fmla="*/ 27 w 121"/>
                  <a:gd name="T49" fmla="*/ 100 h 157"/>
                  <a:gd name="T50" fmla="*/ 24 w 121"/>
                  <a:gd name="T51" fmla="*/ 105 h 157"/>
                  <a:gd name="T52" fmla="*/ 16 w 121"/>
                  <a:gd name="T53" fmla="*/ 109 h 157"/>
                  <a:gd name="T54" fmla="*/ 8 w 121"/>
                  <a:gd name="T55" fmla="*/ 113 h 157"/>
                  <a:gd name="T56" fmla="*/ 9 w 121"/>
                  <a:gd name="T57" fmla="*/ 121 h 157"/>
                  <a:gd name="T58" fmla="*/ 13 w 121"/>
                  <a:gd name="T59" fmla="*/ 128 h 157"/>
                  <a:gd name="T60" fmla="*/ 8 w 121"/>
                  <a:gd name="T61" fmla="*/ 132 h 157"/>
                  <a:gd name="T62" fmla="*/ 3 w 121"/>
                  <a:gd name="T63" fmla="*/ 134 h 157"/>
                  <a:gd name="T64" fmla="*/ 9 w 121"/>
                  <a:gd name="T65" fmla="*/ 148 h 157"/>
                  <a:gd name="T66" fmla="*/ 13 w 121"/>
                  <a:gd name="T67" fmla="*/ 157 h 157"/>
                  <a:gd name="T68" fmla="*/ 21 w 121"/>
                  <a:gd name="T69" fmla="*/ 150 h 157"/>
                  <a:gd name="T70" fmla="*/ 27 w 121"/>
                  <a:gd name="T71" fmla="*/ 148 h 157"/>
                  <a:gd name="T72" fmla="*/ 31 w 121"/>
                  <a:gd name="T73" fmla="*/ 149 h 157"/>
                  <a:gd name="T74" fmla="*/ 35 w 121"/>
                  <a:gd name="T75" fmla="*/ 153 h 157"/>
                  <a:gd name="T76" fmla="*/ 43 w 121"/>
                  <a:gd name="T77" fmla="*/ 150 h 157"/>
                  <a:gd name="T78" fmla="*/ 48 w 121"/>
                  <a:gd name="T79" fmla="*/ 148 h 157"/>
                  <a:gd name="T80" fmla="*/ 53 w 121"/>
                  <a:gd name="T81" fmla="*/ 145 h 157"/>
                  <a:gd name="T82" fmla="*/ 53 w 121"/>
                  <a:gd name="T83" fmla="*/ 154 h 157"/>
                  <a:gd name="T84" fmla="*/ 60 w 121"/>
                  <a:gd name="T85" fmla="*/ 153 h 157"/>
                  <a:gd name="T86" fmla="*/ 70 w 121"/>
                  <a:gd name="T87" fmla="*/ 140 h 157"/>
                  <a:gd name="T88" fmla="*/ 81 w 121"/>
                  <a:gd name="T89" fmla="*/ 132 h 157"/>
                  <a:gd name="T90" fmla="*/ 82 w 121"/>
                  <a:gd name="T91" fmla="*/ 108 h 157"/>
                  <a:gd name="T92" fmla="*/ 88 w 121"/>
                  <a:gd name="T93" fmla="*/ 100 h 157"/>
                  <a:gd name="T94" fmla="*/ 104 w 121"/>
                  <a:gd name="T95" fmla="*/ 80 h 157"/>
                  <a:gd name="T96" fmla="*/ 108 w 121"/>
                  <a:gd name="T97" fmla="*/ 65 h 157"/>
                  <a:gd name="T98" fmla="*/ 110 w 121"/>
                  <a:gd name="T99" fmla="*/ 43 h 157"/>
                  <a:gd name="T100" fmla="*/ 114 w 121"/>
                  <a:gd name="T101" fmla="*/ 21 h 157"/>
                  <a:gd name="T102" fmla="*/ 121 w 121"/>
                  <a:gd name="T103" fmla="*/ 3 h 157"/>
                  <a:gd name="T104" fmla="*/ 118 w 121"/>
                  <a:gd name="T105" fmla="*/ 0 h 157"/>
                  <a:gd name="T106" fmla="*/ 118 w 121"/>
                  <a:gd name="T10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1" h="157">
                    <a:moveTo>
                      <a:pt x="118" y="0"/>
                    </a:moveTo>
                    <a:lnTo>
                      <a:pt x="113" y="3"/>
                    </a:lnTo>
                    <a:lnTo>
                      <a:pt x="109" y="3"/>
                    </a:lnTo>
                    <a:lnTo>
                      <a:pt x="104" y="0"/>
                    </a:lnTo>
                    <a:lnTo>
                      <a:pt x="100" y="0"/>
                    </a:lnTo>
                    <a:lnTo>
                      <a:pt x="96" y="3"/>
                    </a:lnTo>
                    <a:lnTo>
                      <a:pt x="94" y="3"/>
                    </a:lnTo>
                    <a:lnTo>
                      <a:pt x="90" y="3"/>
                    </a:lnTo>
                    <a:lnTo>
                      <a:pt x="88" y="4"/>
                    </a:lnTo>
                    <a:lnTo>
                      <a:pt x="88" y="7"/>
                    </a:lnTo>
                    <a:lnTo>
                      <a:pt x="86" y="16"/>
                    </a:lnTo>
                    <a:lnTo>
                      <a:pt x="84" y="21"/>
                    </a:lnTo>
                    <a:lnTo>
                      <a:pt x="82" y="25"/>
                    </a:lnTo>
                    <a:lnTo>
                      <a:pt x="82" y="24"/>
                    </a:lnTo>
                    <a:lnTo>
                      <a:pt x="81" y="25"/>
                    </a:lnTo>
                    <a:lnTo>
                      <a:pt x="81" y="29"/>
                    </a:lnTo>
                    <a:lnTo>
                      <a:pt x="81" y="33"/>
                    </a:lnTo>
                    <a:lnTo>
                      <a:pt x="81" y="36"/>
                    </a:lnTo>
                    <a:lnTo>
                      <a:pt x="73" y="31"/>
                    </a:lnTo>
                    <a:lnTo>
                      <a:pt x="69" y="29"/>
                    </a:lnTo>
                    <a:lnTo>
                      <a:pt x="65" y="29"/>
                    </a:lnTo>
                    <a:lnTo>
                      <a:pt x="61" y="29"/>
                    </a:lnTo>
                    <a:lnTo>
                      <a:pt x="60" y="27"/>
                    </a:lnTo>
                    <a:lnTo>
                      <a:pt x="52" y="27"/>
                    </a:lnTo>
                    <a:lnTo>
                      <a:pt x="49" y="27"/>
                    </a:lnTo>
                    <a:lnTo>
                      <a:pt x="44" y="27"/>
                    </a:lnTo>
                    <a:lnTo>
                      <a:pt x="39" y="27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5" y="31"/>
                    </a:lnTo>
                    <a:lnTo>
                      <a:pt x="33" y="35"/>
                    </a:lnTo>
                    <a:lnTo>
                      <a:pt x="35" y="39"/>
                    </a:lnTo>
                    <a:lnTo>
                      <a:pt x="33" y="44"/>
                    </a:lnTo>
                    <a:lnTo>
                      <a:pt x="45" y="41"/>
                    </a:lnTo>
                    <a:lnTo>
                      <a:pt x="47" y="40"/>
                    </a:lnTo>
                    <a:lnTo>
                      <a:pt x="48" y="40"/>
                    </a:lnTo>
                    <a:lnTo>
                      <a:pt x="50" y="43"/>
                    </a:lnTo>
                    <a:lnTo>
                      <a:pt x="52" y="47"/>
                    </a:lnTo>
                    <a:lnTo>
                      <a:pt x="53" y="49"/>
                    </a:lnTo>
                    <a:lnTo>
                      <a:pt x="53" y="52"/>
                    </a:lnTo>
                    <a:lnTo>
                      <a:pt x="52" y="56"/>
                    </a:lnTo>
                    <a:lnTo>
                      <a:pt x="48" y="56"/>
                    </a:lnTo>
                    <a:lnTo>
                      <a:pt x="47" y="60"/>
                    </a:lnTo>
                    <a:lnTo>
                      <a:pt x="47" y="65"/>
                    </a:lnTo>
                    <a:lnTo>
                      <a:pt x="44" y="69"/>
                    </a:lnTo>
                    <a:lnTo>
                      <a:pt x="44" y="71"/>
                    </a:lnTo>
                    <a:lnTo>
                      <a:pt x="48" y="71"/>
                    </a:lnTo>
                    <a:lnTo>
                      <a:pt x="48" y="73"/>
                    </a:lnTo>
                    <a:lnTo>
                      <a:pt x="50" y="75"/>
                    </a:lnTo>
                    <a:lnTo>
                      <a:pt x="52" y="75"/>
                    </a:lnTo>
                    <a:lnTo>
                      <a:pt x="53" y="77"/>
                    </a:lnTo>
                    <a:lnTo>
                      <a:pt x="56" y="79"/>
                    </a:lnTo>
                    <a:lnTo>
                      <a:pt x="53" y="80"/>
                    </a:lnTo>
                    <a:lnTo>
                      <a:pt x="53" y="87"/>
                    </a:lnTo>
                    <a:lnTo>
                      <a:pt x="53" y="92"/>
                    </a:lnTo>
                    <a:lnTo>
                      <a:pt x="53" y="93"/>
                    </a:lnTo>
                    <a:lnTo>
                      <a:pt x="52" y="96"/>
                    </a:lnTo>
                    <a:lnTo>
                      <a:pt x="53" y="96"/>
                    </a:lnTo>
                    <a:lnTo>
                      <a:pt x="53" y="97"/>
                    </a:lnTo>
                    <a:lnTo>
                      <a:pt x="52" y="101"/>
                    </a:lnTo>
                    <a:lnTo>
                      <a:pt x="50" y="104"/>
                    </a:lnTo>
                    <a:lnTo>
                      <a:pt x="50" y="108"/>
                    </a:lnTo>
                    <a:lnTo>
                      <a:pt x="48" y="110"/>
                    </a:lnTo>
                    <a:lnTo>
                      <a:pt x="47" y="113"/>
                    </a:lnTo>
                    <a:lnTo>
                      <a:pt x="44" y="109"/>
                    </a:lnTo>
                    <a:lnTo>
                      <a:pt x="43" y="104"/>
                    </a:lnTo>
                    <a:lnTo>
                      <a:pt x="40" y="108"/>
                    </a:lnTo>
                    <a:lnTo>
                      <a:pt x="39" y="110"/>
                    </a:lnTo>
                    <a:lnTo>
                      <a:pt x="35" y="109"/>
                    </a:lnTo>
                    <a:lnTo>
                      <a:pt x="33" y="109"/>
                    </a:lnTo>
                    <a:lnTo>
                      <a:pt x="31" y="109"/>
                    </a:lnTo>
                    <a:lnTo>
                      <a:pt x="31" y="108"/>
                    </a:lnTo>
                    <a:lnTo>
                      <a:pt x="29" y="104"/>
                    </a:lnTo>
                    <a:lnTo>
                      <a:pt x="28" y="100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21" y="101"/>
                    </a:lnTo>
                    <a:lnTo>
                      <a:pt x="24" y="105"/>
                    </a:lnTo>
                    <a:lnTo>
                      <a:pt x="21" y="109"/>
                    </a:lnTo>
                    <a:lnTo>
                      <a:pt x="20" y="109"/>
                    </a:lnTo>
                    <a:lnTo>
                      <a:pt x="16" y="109"/>
                    </a:lnTo>
                    <a:lnTo>
                      <a:pt x="13" y="109"/>
                    </a:lnTo>
                    <a:lnTo>
                      <a:pt x="8" y="109"/>
                    </a:lnTo>
                    <a:lnTo>
                      <a:pt x="8" y="113"/>
                    </a:lnTo>
                    <a:lnTo>
                      <a:pt x="8" y="117"/>
                    </a:lnTo>
                    <a:lnTo>
                      <a:pt x="9" y="117"/>
                    </a:lnTo>
                    <a:lnTo>
                      <a:pt x="9" y="121"/>
                    </a:lnTo>
                    <a:lnTo>
                      <a:pt x="9" y="124"/>
                    </a:lnTo>
                    <a:lnTo>
                      <a:pt x="13" y="126"/>
                    </a:lnTo>
                    <a:lnTo>
                      <a:pt x="13" y="128"/>
                    </a:lnTo>
                    <a:lnTo>
                      <a:pt x="13" y="134"/>
                    </a:lnTo>
                    <a:lnTo>
                      <a:pt x="9" y="134"/>
                    </a:lnTo>
                    <a:lnTo>
                      <a:pt x="8" y="132"/>
                    </a:lnTo>
                    <a:lnTo>
                      <a:pt x="8" y="130"/>
                    </a:lnTo>
                    <a:lnTo>
                      <a:pt x="7" y="130"/>
                    </a:lnTo>
                    <a:lnTo>
                      <a:pt x="3" y="134"/>
                    </a:lnTo>
                    <a:lnTo>
                      <a:pt x="0" y="137"/>
                    </a:lnTo>
                    <a:lnTo>
                      <a:pt x="7" y="144"/>
                    </a:lnTo>
                    <a:lnTo>
                      <a:pt x="9" y="148"/>
                    </a:lnTo>
                    <a:lnTo>
                      <a:pt x="12" y="150"/>
                    </a:lnTo>
                    <a:lnTo>
                      <a:pt x="13" y="154"/>
                    </a:lnTo>
                    <a:lnTo>
                      <a:pt x="13" y="157"/>
                    </a:lnTo>
                    <a:lnTo>
                      <a:pt x="16" y="157"/>
                    </a:lnTo>
                    <a:lnTo>
                      <a:pt x="20" y="152"/>
                    </a:lnTo>
                    <a:lnTo>
                      <a:pt x="21" y="150"/>
                    </a:lnTo>
                    <a:lnTo>
                      <a:pt x="24" y="149"/>
                    </a:lnTo>
                    <a:lnTo>
                      <a:pt x="25" y="148"/>
                    </a:lnTo>
                    <a:lnTo>
                      <a:pt x="27" y="148"/>
                    </a:lnTo>
                    <a:lnTo>
                      <a:pt x="29" y="148"/>
                    </a:lnTo>
                    <a:lnTo>
                      <a:pt x="31" y="149"/>
                    </a:lnTo>
                    <a:lnTo>
                      <a:pt x="31" y="149"/>
                    </a:lnTo>
                    <a:lnTo>
                      <a:pt x="33" y="149"/>
                    </a:lnTo>
                    <a:lnTo>
                      <a:pt x="35" y="152"/>
                    </a:lnTo>
                    <a:lnTo>
                      <a:pt x="35" y="153"/>
                    </a:lnTo>
                    <a:lnTo>
                      <a:pt x="37" y="154"/>
                    </a:lnTo>
                    <a:lnTo>
                      <a:pt x="40" y="153"/>
                    </a:lnTo>
                    <a:lnTo>
                      <a:pt x="43" y="150"/>
                    </a:lnTo>
                    <a:lnTo>
                      <a:pt x="44" y="148"/>
                    </a:lnTo>
                    <a:lnTo>
                      <a:pt x="47" y="148"/>
                    </a:lnTo>
                    <a:lnTo>
                      <a:pt x="48" y="148"/>
                    </a:lnTo>
                    <a:lnTo>
                      <a:pt x="50" y="145"/>
                    </a:lnTo>
                    <a:lnTo>
                      <a:pt x="52" y="145"/>
                    </a:lnTo>
                    <a:lnTo>
                      <a:pt x="53" y="145"/>
                    </a:lnTo>
                    <a:lnTo>
                      <a:pt x="53" y="148"/>
                    </a:lnTo>
                    <a:lnTo>
                      <a:pt x="52" y="150"/>
                    </a:lnTo>
                    <a:lnTo>
                      <a:pt x="53" y="154"/>
                    </a:lnTo>
                    <a:lnTo>
                      <a:pt x="56" y="154"/>
                    </a:lnTo>
                    <a:lnTo>
                      <a:pt x="57" y="154"/>
                    </a:lnTo>
                    <a:lnTo>
                      <a:pt x="60" y="153"/>
                    </a:lnTo>
                    <a:lnTo>
                      <a:pt x="65" y="148"/>
                    </a:lnTo>
                    <a:lnTo>
                      <a:pt x="70" y="144"/>
                    </a:lnTo>
                    <a:lnTo>
                      <a:pt x="70" y="140"/>
                    </a:lnTo>
                    <a:lnTo>
                      <a:pt x="74" y="137"/>
                    </a:lnTo>
                    <a:lnTo>
                      <a:pt x="78" y="136"/>
                    </a:lnTo>
                    <a:lnTo>
                      <a:pt x="81" y="132"/>
                    </a:lnTo>
                    <a:lnTo>
                      <a:pt x="82" y="124"/>
                    </a:lnTo>
                    <a:lnTo>
                      <a:pt x="82" y="109"/>
                    </a:lnTo>
                    <a:lnTo>
                      <a:pt x="82" y="108"/>
                    </a:lnTo>
                    <a:lnTo>
                      <a:pt x="84" y="105"/>
                    </a:lnTo>
                    <a:lnTo>
                      <a:pt x="86" y="104"/>
                    </a:lnTo>
                    <a:lnTo>
                      <a:pt x="88" y="100"/>
                    </a:lnTo>
                    <a:lnTo>
                      <a:pt x="92" y="92"/>
                    </a:lnTo>
                    <a:lnTo>
                      <a:pt x="97" y="87"/>
                    </a:lnTo>
                    <a:lnTo>
                      <a:pt x="104" y="80"/>
                    </a:lnTo>
                    <a:lnTo>
                      <a:pt x="105" y="77"/>
                    </a:lnTo>
                    <a:lnTo>
                      <a:pt x="108" y="73"/>
                    </a:lnTo>
                    <a:lnTo>
                      <a:pt x="108" y="65"/>
                    </a:lnTo>
                    <a:lnTo>
                      <a:pt x="109" y="57"/>
                    </a:lnTo>
                    <a:lnTo>
                      <a:pt x="109" y="52"/>
                    </a:lnTo>
                    <a:lnTo>
                      <a:pt x="110" y="43"/>
                    </a:lnTo>
                    <a:lnTo>
                      <a:pt x="113" y="35"/>
                    </a:lnTo>
                    <a:lnTo>
                      <a:pt x="113" y="27"/>
                    </a:lnTo>
                    <a:lnTo>
                      <a:pt x="114" y="21"/>
                    </a:lnTo>
                    <a:lnTo>
                      <a:pt x="118" y="14"/>
                    </a:lnTo>
                    <a:lnTo>
                      <a:pt x="121" y="4"/>
                    </a:lnTo>
                    <a:lnTo>
                      <a:pt x="121" y="3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173">
                <a:extLst>
                  <a:ext uri="{FF2B5EF4-FFF2-40B4-BE49-F238E27FC236}">
                    <a16:creationId xmlns:a16="http://schemas.microsoft.com/office/drawing/2014/main" id="{2EAF53D5-DF8B-4BDD-9E58-DC56BD74EC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1286" y="2614618"/>
                <a:ext cx="303213" cy="219075"/>
              </a:xfrm>
              <a:custGeom>
                <a:avLst/>
                <a:gdLst>
                  <a:gd name="T0" fmla="*/ 134 w 144"/>
                  <a:gd name="T1" fmla="*/ 23 h 104"/>
                  <a:gd name="T2" fmla="*/ 136 w 144"/>
                  <a:gd name="T3" fmla="*/ 20 h 104"/>
                  <a:gd name="T4" fmla="*/ 130 w 144"/>
                  <a:gd name="T5" fmla="*/ 18 h 104"/>
                  <a:gd name="T6" fmla="*/ 124 w 144"/>
                  <a:gd name="T7" fmla="*/ 18 h 104"/>
                  <a:gd name="T8" fmla="*/ 116 w 144"/>
                  <a:gd name="T9" fmla="*/ 15 h 104"/>
                  <a:gd name="T10" fmla="*/ 110 w 144"/>
                  <a:gd name="T11" fmla="*/ 13 h 104"/>
                  <a:gd name="T12" fmla="*/ 103 w 144"/>
                  <a:gd name="T13" fmla="*/ 14 h 104"/>
                  <a:gd name="T14" fmla="*/ 97 w 144"/>
                  <a:gd name="T15" fmla="*/ 13 h 104"/>
                  <a:gd name="T16" fmla="*/ 87 w 144"/>
                  <a:gd name="T17" fmla="*/ 10 h 104"/>
                  <a:gd name="T18" fmla="*/ 83 w 144"/>
                  <a:gd name="T19" fmla="*/ 5 h 104"/>
                  <a:gd name="T20" fmla="*/ 70 w 144"/>
                  <a:gd name="T21" fmla="*/ 4 h 104"/>
                  <a:gd name="T22" fmla="*/ 58 w 144"/>
                  <a:gd name="T23" fmla="*/ 4 h 104"/>
                  <a:gd name="T24" fmla="*/ 34 w 144"/>
                  <a:gd name="T25" fmla="*/ 2 h 104"/>
                  <a:gd name="T26" fmla="*/ 23 w 144"/>
                  <a:gd name="T27" fmla="*/ 1 h 104"/>
                  <a:gd name="T28" fmla="*/ 14 w 144"/>
                  <a:gd name="T29" fmla="*/ 1 h 104"/>
                  <a:gd name="T30" fmla="*/ 10 w 144"/>
                  <a:gd name="T31" fmla="*/ 4 h 104"/>
                  <a:gd name="T32" fmla="*/ 3 w 144"/>
                  <a:gd name="T33" fmla="*/ 7 h 104"/>
                  <a:gd name="T34" fmla="*/ 1 w 144"/>
                  <a:gd name="T35" fmla="*/ 13 h 104"/>
                  <a:gd name="T36" fmla="*/ 1 w 144"/>
                  <a:gd name="T37" fmla="*/ 17 h 104"/>
                  <a:gd name="T38" fmla="*/ 3 w 144"/>
                  <a:gd name="T39" fmla="*/ 17 h 104"/>
                  <a:gd name="T40" fmla="*/ 3 w 144"/>
                  <a:gd name="T41" fmla="*/ 21 h 104"/>
                  <a:gd name="T42" fmla="*/ 4 w 144"/>
                  <a:gd name="T43" fmla="*/ 24 h 104"/>
                  <a:gd name="T44" fmla="*/ 8 w 144"/>
                  <a:gd name="T45" fmla="*/ 23 h 104"/>
                  <a:gd name="T46" fmla="*/ 10 w 144"/>
                  <a:gd name="T47" fmla="*/ 24 h 104"/>
                  <a:gd name="T48" fmla="*/ 14 w 144"/>
                  <a:gd name="T49" fmla="*/ 25 h 104"/>
                  <a:gd name="T50" fmla="*/ 21 w 144"/>
                  <a:gd name="T51" fmla="*/ 24 h 104"/>
                  <a:gd name="T52" fmla="*/ 27 w 144"/>
                  <a:gd name="T53" fmla="*/ 25 h 104"/>
                  <a:gd name="T54" fmla="*/ 30 w 144"/>
                  <a:gd name="T55" fmla="*/ 30 h 104"/>
                  <a:gd name="T56" fmla="*/ 23 w 144"/>
                  <a:gd name="T57" fmla="*/ 37 h 104"/>
                  <a:gd name="T58" fmla="*/ 23 w 144"/>
                  <a:gd name="T59" fmla="*/ 47 h 104"/>
                  <a:gd name="T60" fmla="*/ 21 w 144"/>
                  <a:gd name="T61" fmla="*/ 51 h 104"/>
                  <a:gd name="T62" fmla="*/ 17 w 144"/>
                  <a:gd name="T63" fmla="*/ 56 h 104"/>
                  <a:gd name="T64" fmla="*/ 17 w 144"/>
                  <a:gd name="T65" fmla="*/ 60 h 104"/>
                  <a:gd name="T66" fmla="*/ 17 w 144"/>
                  <a:gd name="T67" fmla="*/ 68 h 104"/>
                  <a:gd name="T68" fmla="*/ 17 w 144"/>
                  <a:gd name="T69" fmla="*/ 74 h 104"/>
                  <a:gd name="T70" fmla="*/ 17 w 144"/>
                  <a:gd name="T71" fmla="*/ 78 h 104"/>
                  <a:gd name="T72" fmla="*/ 13 w 144"/>
                  <a:gd name="T73" fmla="*/ 83 h 104"/>
                  <a:gd name="T74" fmla="*/ 18 w 144"/>
                  <a:gd name="T75" fmla="*/ 88 h 104"/>
                  <a:gd name="T76" fmla="*/ 25 w 144"/>
                  <a:gd name="T77" fmla="*/ 94 h 104"/>
                  <a:gd name="T78" fmla="*/ 27 w 144"/>
                  <a:gd name="T79" fmla="*/ 97 h 104"/>
                  <a:gd name="T80" fmla="*/ 28 w 144"/>
                  <a:gd name="T81" fmla="*/ 103 h 104"/>
                  <a:gd name="T82" fmla="*/ 36 w 144"/>
                  <a:gd name="T83" fmla="*/ 103 h 104"/>
                  <a:gd name="T84" fmla="*/ 46 w 144"/>
                  <a:gd name="T85" fmla="*/ 97 h 104"/>
                  <a:gd name="T86" fmla="*/ 64 w 144"/>
                  <a:gd name="T87" fmla="*/ 96 h 104"/>
                  <a:gd name="T88" fmla="*/ 73 w 144"/>
                  <a:gd name="T89" fmla="*/ 94 h 104"/>
                  <a:gd name="T90" fmla="*/ 83 w 144"/>
                  <a:gd name="T91" fmla="*/ 84 h 104"/>
                  <a:gd name="T92" fmla="*/ 90 w 144"/>
                  <a:gd name="T93" fmla="*/ 78 h 104"/>
                  <a:gd name="T94" fmla="*/ 100 w 144"/>
                  <a:gd name="T95" fmla="*/ 67 h 104"/>
                  <a:gd name="T96" fmla="*/ 97 w 144"/>
                  <a:gd name="T97" fmla="*/ 53 h 104"/>
                  <a:gd name="T98" fmla="*/ 107 w 144"/>
                  <a:gd name="T99" fmla="*/ 41 h 104"/>
                  <a:gd name="T100" fmla="*/ 117 w 144"/>
                  <a:gd name="T101" fmla="*/ 34 h 104"/>
                  <a:gd name="T102" fmla="*/ 25 w 144"/>
                  <a:gd name="T103" fmla="*/ 94 h 104"/>
                  <a:gd name="T104" fmla="*/ 133 w 144"/>
                  <a:gd name="T105" fmla="*/ 53 h 104"/>
                  <a:gd name="T106" fmla="*/ 126 w 144"/>
                  <a:gd name="T107" fmla="*/ 57 h 104"/>
                  <a:gd name="T108" fmla="*/ 133 w 144"/>
                  <a:gd name="T109" fmla="*/ 60 h 104"/>
                  <a:gd name="T110" fmla="*/ 137 w 144"/>
                  <a:gd name="T111" fmla="*/ 54 h 104"/>
                  <a:gd name="T112" fmla="*/ 115 w 144"/>
                  <a:gd name="T113" fmla="*/ 66 h 104"/>
                  <a:gd name="T114" fmla="*/ 117 w 144"/>
                  <a:gd name="T115" fmla="*/ 64 h 104"/>
                  <a:gd name="T116" fmla="*/ 140 w 144"/>
                  <a:gd name="T117" fmla="*/ 52 h 104"/>
                  <a:gd name="T118" fmla="*/ 144 w 144"/>
                  <a:gd name="T119" fmla="*/ 5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4" h="104">
                    <a:moveTo>
                      <a:pt x="132" y="28"/>
                    </a:moveTo>
                    <a:cubicBezTo>
                      <a:pt x="133" y="27"/>
                      <a:pt x="133" y="27"/>
                      <a:pt x="133" y="27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34" y="20"/>
                      <a:pt x="134" y="20"/>
                      <a:pt x="134" y="20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2" y="17"/>
                      <a:pt x="132" y="17"/>
                      <a:pt x="132" y="1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8"/>
                      <a:pt x="129" y="18"/>
                      <a:pt x="129" y="18"/>
                    </a:cubicBezTo>
                    <a:cubicBezTo>
                      <a:pt x="127" y="18"/>
                      <a:pt x="127" y="18"/>
                      <a:pt x="127" y="18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4" y="18"/>
                      <a:pt x="124" y="18"/>
                      <a:pt x="124" y="18"/>
                    </a:cubicBezTo>
                    <a:cubicBezTo>
                      <a:pt x="123" y="18"/>
                      <a:pt x="123" y="18"/>
                      <a:pt x="123" y="18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6" y="17"/>
                      <a:pt x="116" y="17"/>
                      <a:pt x="116" y="17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4" y="14"/>
                      <a:pt x="114" y="14"/>
                      <a:pt x="11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0" y="13"/>
                      <a:pt x="110" y="13"/>
                      <a:pt x="110" y="13"/>
                    </a:cubicBezTo>
                    <a:cubicBezTo>
                      <a:pt x="109" y="13"/>
                      <a:pt x="109" y="13"/>
                      <a:pt x="109" y="13"/>
                    </a:cubicBezTo>
                    <a:cubicBezTo>
                      <a:pt x="107" y="13"/>
                      <a:pt x="107" y="13"/>
                      <a:pt x="107" y="13"/>
                    </a:cubicBezTo>
                    <a:cubicBezTo>
                      <a:pt x="107" y="14"/>
                      <a:pt x="107" y="14"/>
                      <a:pt x="107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3"/>
                      <a:pt x="96" y="13"/>
                      <a:pt x="96" y="13"/>
                    </a:cubicBezTo>
                    <a:cubicBezTo>
                      <a:pt x="91" y="11"/>
                      <a:pt x="91" y="11"/>
                      <a:pt x="91" y="11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6" y="10"/>
                      <a:pt x="86" y="10"/>
                      <a:pt x="86" y="10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47"/>
                      <a:pt x="23" y="47"/>
                      <a:pt x="23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1" y="51"/>
                      <a:pt x="21" y="51"/>
                      <a:pt x="21" y="51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5" y="71"/>
                      <a:pt x="15" y="71"/>
                      <a:pt x="15" y="71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20" y="74"/>
                      <a:pt x="20" y="74"/>
                      <a:pt x="20" y="74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5" y="99"/>
                      <a:pt x="25" y="99"/>
                      <a:pt x="25" y="99"/>
                    </a:cubicBezTo>
                    <a:cubicBezTo>
                      <a:pt x="27" y="101"/>
                      <a:pt x="27" y="101"/>
                      <a:pt x="27" y="101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33" y="104"/>
                      <a:pt x="33" y="104"/>
                      <a:pt x="33" y="104"/>
                    </a:cubicBezTo>
                    <a:cubicBezTo>
                      <a:pt x="34" y="104"/>
                      <a:pt x="34" y="104"/>
                      <a:pt x="34" y="104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7" y="101"/>
                      <a:pt x="37" y="101"/>
                      <a:pt x="37" y="101"/>
                    </a:cubicBezTo>
                    <a:cubicBezTo>
                      <a:pt x="38" y="99"/>
                      <a:pt x="38" y="99"/>
                      <a:pt x="38" y="99"/>
                    </a:cubicBezTo>
                    <a:cubicBezTo>
                      <a:pt x="43" y="99"/>
                      <a:pt x="43" y="99"/>
                      <a:pt x="43" y="99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8" y="94"/>
                      <a:pt x="68" y="94"/>
                      <a:pt x="68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6" y="90"/>
                      <a:pt x="76" y="90"/>
                      <a:pt x="76" y="90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7" y="84"/>
                      <a:pt x="87" y="84"/>
                      <a:pt x="87" y="84"/>
                    </a:cubicBezTo>
                    <a:cubicBezTo>
                      <a:pt x="89" y="83"/>
                      <a:pt x="89" y="83"/>
                      <a:pt x="89" y="83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9" y="68"/>
                      <a:pt x="99" y="68"/>
                      <a:pt x="99" y="68"/>
                    </a:cubicBezTo>
                    <a:cubicBezTo>
                      <a:pt x="100" y="67"/>
                      <a:pt x="100" y="67"/>
                      <a:pt x="100" y="67"/>
                    </a:cubicBezTo>
                    <a:cubicBezTo>
                      <a:pt x="97" y="64"/>
                      <a:pt x="97" y="64"/>
                      <a:pt x="97" y="64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6" y="57"/>
                      <a:pt x="96" y="57"/>
                      <a:pt x="96" y="57"/>
                    </a:cubicBezTo>
                    <a:cubicBezTo>
                      <a:pt x="97" y="53"/>
                      <a:pt x="97" y="53"/>
                      <a:pt x="97" y="53"/>
                    </a:cubicBezTo>
                    <a:cubicBezTo>
                      <a:pt x="100" y="50"/>
                      <a:pt x="100" y="50"/>
                      <a:pt x="100" y="50"/>
                    </a:cubicBezTo>
                    <a:cubicBezTo>
                      <a:pt x="103" y="47"/>
                      <a:pt x="103" y="47"/>
                      <a:pt x="103" y="47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9" y="41"/>
                      <a:pt x="109" y="41"/>
                      <a:pt x="109" y="41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2" y="37"/>
                      <a:pt x="112" y="37"/>
                      <a:pt x="112" y="37"/>
                    </a:cubicBezTo>
                    <a:cubicBezTo>
                      <a:pt x="117" y="34"/>
                      <a:pt x="117" y="34"/>
                      <a:pt x="117" y="34"/>
                    </a:cubicBezTo>
                    <a:cubicBezTo>
                      <a:pt x="123" y="33"/>
                      <a:pt x="123" y="33"/>
                      <a:pt x="123" y="33"/>
                    </a:cubicBezTo>
                    <a:cubicBezTo>
                      <a:pt x="126" y="30"/>
                      <a:pt x="126" y="30"/>
                      <a:pt x="126" y="30"/>
                    </a:cubicBezTo>
                    <a:lnTo>
                      <a:pt x="132" y="28"/>
                    </a:lnTo>
                    <a:close/>
                    <a:moveTo>
                      <a:pt x="25" y="94"/>
                    </a:moveTo>
                    <a:cubicBezTo>
                      <a:pt x="25" y="93"/>
                      <a:pt x="25" y="93"/>
                      <a:pt x="25" y="93"/>
                    </a:cubicBezTo>
                    <a:cubicBezTo>
                      <a:pt x="27" y="93"/>
                      <a:pt x="27" y="93"/>
                      <a:pt x="27" y="93"/>
                    </a:cubicBezTo>
                    <a:lnTo>
                      <a:pt x="25" y="94"/>
                    </a:lnTo>
                    <a:close/>
                    <a:moveTo>
                      <a:pt x="133" y="53"/>
                    </a:moveTo>
                    <a:cubicBezTo>
                      <a:pt x="134" y="51"/>
                      <a:pt x="134" y="51"/>
                      <a:pt x="134" y="51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6" y="57"/>
                      <a:pt x="126" y="57"/>
                      <a:pt x="126" y="57"/>
                    </a:cubicBezTo>
                    <a:cubicBezTo>
                      <a:pt x="129" y="57"/>
                      <a:pt x="129" y="57"/>
                      <a:pt x="129" y="57"/>
                    </a:cubicBezTo>
                    <a:cubicBezTo>
                      <a:pt x="129" y="58"/>
                      <a:pt x="129" y="58"/>
                      <a:pt x="129" y="58"/>
                    </a:cubicBezTo>
                    <a:cubicBezTo>
                      <a:pt x="130" y="60"/>
                      <a:pt x="130" y="60"/>
                      <a:pt x="130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6" y="56"/>
                      <a:pt x="136" y="56"/>
                      <a:pt x="136" y="56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34" y="54"/>
                      <a:pt x="134" y="54"/>
                      <a:pt x="134" y="54"/>
                    </a:cubicBezTo>
                    <a:lnTo>
                      <a:pt x="133" y="53"/>
                    </a:lnTo>
                    <a:close/>
                    <a:moveTo>
                      <a:pt x="115" y="64"/>
                    </a:moveTo>
                    <a:cubicBezTo>
                      <a:pt x="115" y="66"/>
                      <a:pt x="115" y="66"/>
                      <a:pt x="115" y="66"/>
                    </a:cubicBezTo>
                    <a:cubicBezTo>
                      <a:pt x="116" y="66"/>
                      <a:pt x="116" y="66"/>
                      <a:pt x="116" y="66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3"/>
                      <a:pt x="118" y="63"/>
                      <a:pt x="118" y="63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15" y="64"/>
                      <a:pt x="115" y="64"/>
                      <a:pt x="115" y="64"/>
                    </a:cubicBezTo>
                    <a:close/>
                    <a:moveTo>
                      <a:pt x="143" y="51"/>
                    </a:moveTo>
                    <a:cubicBezTo>
                      <a:pt x="141" y="51"/>
                      <a:pt x="141" y="51"/>
                      <a:pt x="141" y="51"/>
                    </a:cubicBezTo>
                    <a:cubicBezTo>
                      <a:pt x="140" y="52"/>
                      <a:pt x="140" y="52"/>
                      <a:pt x="140" y="52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3" y="51"/>
                      <a:pt x="143" y="51"/>
                      <a:pt x="143" y="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174">
                <a:extLst>
                  <a:ext uri="{FF2B5EF4-FFF2-40B4-BE49-F238E27FC236}">
                    <a16:creationId xmlns:a16="http://schemas.microsoft.com/office/drawing/2014/main" id="{0E7EFCAC-4B2F-4B2A-A3F6-66B2E8C72F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25973" y="2671768"/>
                <a:ext cx="180975" cy="195263"/>
              </a:xfrm>
              <a:custGeom>
                <a:avLst/>
                <a:gdLst>
                  <a:gd name="T0" fmla="*/ 64 w 114"/>
                  <a:gd name="T1" fmla="*/ 62 h 123"/>
                  <a:gd name="T2" fmla="*/ 66 w 114"/>
                  <a:gd name="T3" fmla="*/ 58 h 123"/>
                  <a:gd name="T4" fmla="*/ 50 w 114"/>
                  <a:gd name="T5" fmla="*/ 49 h 123"/>
                  <a:gd name="T6" fmla="*/ 52 w 114"/>
                  <a:gd name="T7" fmla="*/ 53 h 123"/>
                  <a:gd name="T8" fmla="*/ 56 w 114"/>
                  <a:gd name="T9" fmla="*/ 32 h 123"/>
                  <a:gd name="T10" fmla="*/ 54 w 114"/>
                  <a:gd name="T11" fmla="*/ 32 h 123"/>
                  <a:gd name="T12" fmla="*/ 54 w 114"/>
                  <a:gd name="T13" fmla="*/ 68 h 123"/>
                  <a:gd name="T14" fmla="*/ 60 w 114"/>
                  <a:gd name="T15" fmla="*/ 62 h 123"/>
                  <a:gd name="T16" fmla="*/ 41 w 114"/>
                  <a:gd name="T17" fmla="*/ 52 h 123"/>
                  <a:gd name="T18" fmla="*/ 46 w 114"/>
                  <a:gd name="T19" fmla="*/ 44 h 123"/>
                  <a:gd name="T20" fmla="*/ 49 w 114"/>
                  <a:gd name="T21" fmla="*/ 41 h 123"/>
                  <a:gd name="T22" fmla="*/ 45 w 114"/>
                  <a:gd name="T23" fmla="*/ 23 h 123"/>
                  <a:gd name="T24" fmla="*/ 56 w 114"/>
                  <a:gd name="T25" fmla="*/ 31 h 123"/>
                  <a:gd name="T26" fmla="*/ 62 w 114"/>
                  <a:gd name="T27" fmla="*/ 27 h 123"/>
                  <a:gd name="T28" fmla="*/ 58 w 114"/>
                  <a:gd name="T29" fmla="*/ 21 h 123"/>
                  <a:gd name="T30" fmla="*/ 66 w 114"/>
                  <a:gd name="T31" fmla="*/ 15 h 123"/>
                  <a:gd name="T32" fmla="*/ 85 w 114"/>
                  <a:gd name="T33" fmla="*/ 15 h 123"/>
                  <a:gd name="T34" fmla="*/ 94 w 114"/>
                  <a:gd name="T35" fmla="*/ 9 h 123"/>
                  <a:gd name="T36" fmla="*/ 94 w 114"/>
                  <a:gd name="T37" fmla="*/ 1 h 123"/>
                  <a:gd name="T38" fmla="*/ 90 w 114"/>
                  <a:gd name="T39" fmla="*/ 4 h 123"/>
                  <a:gd name="T40" fmla="*/ 77 w 114"/>
                  <a:gd name="T41" fmla="*/ 8 h 123"/>
                  <a:gd name="T42" fmla="*/ 66 w 114"/>
                  <a:gd name="T43" fmla="*/ 4 h 123"/>
                  <a:gd name="T44" fmla="*/ 46 w 114"/>
                  <a:gd name="T45" fmla="*/ 8 h 123"/>
                  <a:gd name="T46" fmla="*/ 32 w 114"/>
                  <a:gd name="T47" fmla="*/ 11 h 123"/>
                  <a:gd name="T48" fmla="*/ 16 w 114"/>
                  <a:gd name="T49" fmla="*/ 19 h 123"/>
                  <a:gd name="T50" fmla="*/ 6 w 114"/>
                  <a:gd name="T51" fmla="*/ 33 h 123"/>
                  <a:gd name="T52" fmla="*/ 3 w 114"/>
                  <a:gd name="T53" fmla="*/ 39 h 123"/>
                  <a:gd name="T54" fmla="*/ 16 w 114"/>
                  <a:gd name="T55" fmla="*/ 48 h 123"/>
                  <a:gd name="T56" fmla="*/ 14 w 114"/>
                  <a:gd name="T57" fmla="*/ 53 h 123"/>
                  <a:gd name="T58" fmla="*/ 25 w 114"/>
                  <a:gd name="T59" fmla="*/ 61 h 123"/>
                  <a:gd name="T60" fmla="*/ 42 w 114"/>
                  <a:gd name="T61" fmla="*/ 61 h 123"/>
                  <a:gd name="T62" fmla="*/ 45 w 114"/>
                  <a:gd name="T63" fmla="*/ 68 h 123"/>
                  <a:gd name="T64" fmla="*/ 28 w 114"/>
                  <a:gd name="T65" fmla="*/ 62 h 123"/>
                  <a:gd name="T66" fmla="*/ 28 w 114"/>
                  <a:gd name="T67" fmla="*/ 78 h 123"/>
                  <a:gd name="T68" fmla="*/ 33 w 114"/>
                  <a:gd name="T69" fmla="*/ 88 h 123"/>
                  <a:gd name="T70" fmla="*/ 41 w 114"/>
                  <a:gd name="T71" fmla="*/ 96 h 123"/>
                  <a:gd name="T72" fmla="*/ 49 w 114"/>
                  <a:gd name="T73" fmla="*/ 88 h 123"/>
                  <a:gd name="T74" fmla="*/ 50 w 114"/>
                  <a:gd name="T75" fmla="*/ 80 h 123"/>
                  <a:gd name="T76" fmla="*/ 50 w 114"/>
                  <a:gd name="T77" fmla="*/ 72 h 123"/>
                  <a:gd name="T78" fmla="*/ 50 w 114"/>
                  <a:gd name="T79" fmla="*/ 68 h 123"/>
                  <a:gd name="T80" fmla="*/ 90 w 114"/>
                  <a:gd name="T81" fmla="*/ 118 h 123"/>
                  <a:gd name="T82" fmla="*/ 72 w 114"/>
                  <a:gd name="T83" fmla="*/ 116 h 123"/>
                  <a:gd name="T84" fmla="*/ 60 w 114"/>
                  <a:gd name="T85" fmla="*/ 112 h 123"/>
                  <a:gd name="T86" fmla="*/ 77 w 114"/>
                  <a:gd name="T87" fmla="*/ 122 h 123"/>
                  <a:gd name="T88" fmla="*/ 98 w 114"/>
                  <a:gd name="T89" fmla="*/ 118 h 123"/>
                  <a:gd name="T90" fmla="*/ 94 w 114"/>
                  <a:gd name="T91" fmla="*/ 118 h 123"/>
                  <a:gd name="T92" fmla="*/ 95 w 114"/>
                  <a:gd name="T93" fmla="*/ 61 h 123"/>
                  <a:gd name="T94" fmla="*/ 99 w 114"/>
                  <a:gd name="T95" fmla="*/ 57 h 123"/>
                  <a:gd name="T96" fmla="*/ 84 w 114"/>
                  <a:gd name="T97" fmla="*/ 64 h 123"/>
                  <a:gd name="T98" fmla="*/ 84 w 114"/>
                  <a:gd name="T99" fmla="*/ 61 h 123"/>
                  <a:gd name="T100" fmla="*/ 84 w 114"/>
                  <a:gd name="T101" fmla="*/ 64 h 123"/>
                  <a:gd name="T102" fmla="*/ 107 w 114"/>
                  <a:gd name="T103" fmla="*/ 102 h 123"/>
                  <a:gd name="T104" fmla="*/ 110 w 114"/>
                  <a:gd name="T105" fmla="*/ 96 h 123"/>
                  <a:gd name="T106" fmla="*/ 110 w 114"/>
                  <a:gd name="T107" fmla="*/ 96 h 123"/>
                  <a:gd name="T108" fmla="*/ 5 w 114"/>
                  <a:gd name="T109" fmla="*/ 44 h 123"/>
                  <a:gd name="T110" fmla="*/ 1 w 114"/>
                  <a:gd name="T111" fmla="*/ 39 h 123"/>
                  <a:gd name="T112" fmla="*/ 13 w 114"/>
                  <a:gd name="T113" fmla="*/ 68 h 123"/>
                  <a:gd name="T114" fmla="*/ 9 w 114"/>
                  <a:gd name="T115" fmla="*/ 64 h 123"/>
                  <a:gd name="T116" fmla="*/ 78 w 114"/>
                  <a:gd name="T117" fmla="*/ 82 h 123"/>
                  <a:gd name="T118" fmla="*/ 77 w 114"/>
                  <a:gd name="T119" fmla="*/ 86 h 123"/>
                  <a:gd name="T120" fmla="*/ 74 w 114"/>
                  <a:gd name="T121" fmla="*/ 36 h 123"/>
                  <a:gd name="T122" fmla="*/ 72 w 114"/>
                  <a:gd name="T123" fmla="*/ 37 h 123"/>
                  <a:gd name="T124" fmla="*/ 74 w 114"/>
                  <a:gd name="T125" fmla="*/ 3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4" h="123">
                    <a:moveTo>
                      <a:pt x="52" y="53"/>
                    </a:moveTo>
                    <a:lnTo>
                      <a:pt x="54" y="57"/>
                    </a:lnTo>
                    <a:lnTo>
                      <a:pt x="56" y="58"/>
                    </a:lnTo>
                    <a:lnTo>
                      <a:pt x="58" y="61"/>
                    </a:lnTo>
                    <a:lnTo>
                      <a:pt x="62" y="61"/>
                    </a:lnTo>
                    <a:lnTo>
                      <a:pt x="64" y="62"/>
                    </a:lnTo>
                    <a:lnTo>
                      <a:pt x="68" y="66"/>
                    </a:lnTo>
                    <a:lnTo>
                      <a:pt x="69" y="66"/>
                    </a:lnTo>
                    <a:lnTo>
                      <a:pt x="72" y="66"/>
                    </a:lnTo>
                    <a:lnTo>
                      <a:pt x="68" y="65"/>
                    </a:lnTo>
                    <a:lnTo>
                      <a:pt x="66" y="62"/>
                    </a:lnTo>
                    <a:lnTo>
                      <a:pt x="66" y="58"/>
                    </a:lnTo>
                    <a:lnTo>
                      <a:pt x="64" y="57"/>
                    </a:lnTo>
                    <a:lnTo>
                      <a:pt x="62" y="54"/>
                    </a:lnTo>
                    <a:lnTo>
                      <a:pt x="58" y="54"/>
                    </a:lnTo>
                    <a:lnTo>
                      <a:pt x="54" y="53"/>
                    </a:lnTo>
                    <a:lnTo>
                      <a:pt x="52" y="49"/>
                    </a:lnTo>
                    <a:lnTo>
                      <a:pt x="50" y="49"/>
                    </a:lnTo>
                    <a:lnTo>
                      <a:pt x="49" y="49"/>
                    </a:lnTo>
                    <a:lnTo>
                      <a:pt x="45" y="53"/>
                    </a:lnTo>
                    <a:lnTo>
                      <a:pt x="49" y="52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2" y="53"/>
                    </a:lnTo>
                    <a:lnTo>
                      <a:pt x="52" y="53"/>
                    </a:lnTo>
                    <a:close/>
                    <a:moveTo>
                      <a:pt x="54" y="32"/>
                    </a:moveTo>
                    <a:lnTo>
                      <a:pt x="56" y="32"/>
                    </a:lnTo>
                    <a:lnTo>
                      <a:pt x="54" y="31"/>
                    </a:lnTo>
                    <a:lnTo>
                      <a:pt x="50" y="28"/>
                    </a:lnTo>
                    <a:lnTo>
                      <a:pt x="52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4" y="32"/>
                    </a:lnTo>
                    <a:close/>
                    <a:moveTo>
                      <a:pt x="50" y="68"/>
                    </a:moveTo>
                    <a:lnTo>
                      <a:pt x="54" y="68"/>
                    </a:lnTo>
                    <a:lnTo>
                      <a:pt x="60" y="70"/>
                    </a:lnTo>
                    <a:lnTo>
                      <a:pt x="64" y="74"/>
                    </a:lnTo>
                    <a:lnTo>
                      <a:pt x="64" y="70"/>
                    </a:lnTo>
                    <a:lnTo>
                      <a:pt x="62" y="66"/>
                    </a:lnTo>
                    <a:lnTo>
                      <a:pt x="62" y="65"/>
                    </a:lnTo>
                    <a:lnTo>
                      <a:pt x="60" y="62"/>
                    </a:lnTo>
                    <a:lnTo>
                      <a:pt x="52" y="57"/>
                    </a:lnTo>
                    <a:lnTo>
                      <a:pt x="50" y="57"/>
                    </a:lnTo>
                    <a:lnTo>
                      <a:pt x="50" y="54"/>
                    </a:lnTo>
                    <a:lnTo>
                      <a:pt x="49" y="54"/>
                    </a:lnTo>
                    <a:lnTo>
                      <a:pt x="45" y="53"/>
                    </a:lnTo>
                    <a:lnTo>
                      <a:pt x="41" y="52"/>
                    </a:lnTo>
                    <a:lnTo>
                      <a:pt x="45" y="52"/>
                    </a:lnTo>
                    <a:lnTo>
                      <a:pt x="46" y="49"/>
                    </a:lnTo>
                    <a:lnTo>
                      <a:pt x="45" y="48"/>
                    </a:lnTo>
                    <a:lnTo>
                      <a:pt x="45" y="45"/>
                    </a:lnTo>
                    <a:lnTo>
                      <a:pt x="45" y="44"/>
                    </a:lnTo>
                    <a:lnTo>
                      <a:pt x="46" y="44"/>
                    </a:lnTo>
                    <a:lnTo>
                      <a:pt x="49" y="44"/>
                    </a:lnTo>
                    <a:lnTo>
                      <a:pt x="49" y="45"/>
                    </a:lnTo>
                    <a:lnTo>
                      <a:pt x="49" y="48"/>
                    </a:lnTo>
                    <a:lnTo>
                      <a:pt x="50" y="48"/>
                    </a:lnTo>
                    <a:lnTo>
                      <a:pt x="50" y="45"/>
                    </a:lnTo>
                    <a:lnTo>
                      <a:pt x="49" y="41"/>
                    </a:lnTo>
                    <a:lnTo>
                      <a:pt x="42" y="35"/>
                    </a:lnTo>
                    <a:lnTo>
                      <a:pt x="41" y="31"/>
                    </a:lnTo>
                    <a:lnTo>
                      <a:pt x="38" y="27"/>
                    </a:lnTo>
                    <a:lnTo>
                      <a:pt x="41" y="23"/>
                    </a:lnTo>
                    <a:lnTo>
                      <a:pt x="45" y="21"/>
                    </a:lnTo>
                    <a:lnTo>
                      <a:pt x="45" y="23"/>
                    </a:lnTo>
                    <a:lnTo>
                      <a:pt x="42" y="23"/>
                    </a:lnTo>
                    <a:lnTo>
                      <a:pt x="46" y="24"/>
                    </a:lnTo>
                    <a:lnTo>
                      <a:pt x="50" y="28"/>
                    </a:lnTo>
                    <a:lnTo>
                      <a:pt x="50" y="27"/>
                    </a:lnTo>
                    <a:lnTo>
                      <a:pt x="52" y="27"/>
                    </a:lnTo>
                    <a:lnTo>
                      <a:pt x="56" y="31"/>
                    </a:lnTo>
                    <a:lnTo>
                      <a:pt x="58" y="31"/>
                    </a:lnTo>
                    <a:lnTo>
                      <a:pt x="60" y="31"/>
                    </a:lnTo>
                    <a:lnTo>
                      <a:pt x="56" y="27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7"/>
                    </a:lnTo>
                    <a:lnTo>
                      <a:pt x="64" y="28"/>
                    </a:lnTo>
                    <a:lnTo>
                      <a:pt x="66" y="28"/>
                    </a:lnTo>
                    <a:lnTo>
                      <a:pt x="64" y="24"/>
                    </a:lnTo>
                    <a:lnTo>
                      <a:pt x="60" y="23"/>
                    </a:lnTo>
                    <a:lnTo>
                      <a:pt x="58" y="23"/>
                    </a:lnTo>
                    <a:lnTo>
                      <a:pt x="58" y="21"/>
                    </a:lnTo>
                    <a:lnTo>
                      <a:pt x="56" y="21"/>
                    </a:lnTo>
                    <a:lnTo>
                      <a:pt x="56" y="17"/>
                    </a:lnTo>
                    <a:lnTo>
                      <a:pt x="58" y="17"/>
                    </a:lnTo>
                    <a:lnTo>
                      <a:pt x="62" y="19"/>
                    </a:lnTo>
                    <a:lnTo>
                      <a:pt x="62" y="17"/>
                    </a:lnTo>
                    <a:lnTo>
                      <a:pt x="66" y="15"/>
                    </a:lnTo>
                    <a:lnTo>
                      <a:pt x="68" y="15"/>
                    </a:lnTo>
                    <a:lnTo>
                      <a:pt x="69" y="15"/>
                    </a:lnTo>
                    <a:lnTo>
                      <a:pt x="72" y="15"/>
                    </a:lnTo>
                    <a:lnTo>
                      <a:pt x="76" y="13"/>
                    </a:lnTo>
                    <a:lnTo>
                      <a:pt x="77" y="15"/>
                    </a:lnTo>
                    <a:lnTo>
                      <a:pt x="85" y="15"/>
                    </a:lnTo>
                    <a:lnTo>
                      <a:pt x="89" y="17"/>
                    </a:lnTo>
                    <a:lnTo>
                      <a:pt x="90" y="19"/>
                    </a:lnTo>
                    <a:lnTo>
                      <a:pt x="93" y="15"/>
                    </a:lnTo>
                    <a:lnTo>
                      <a:pt x="94" y="13"/>
                    </a:lnTo>
                    <a:lnTo>
                      <a:pt x="94" y="13"/>
                    </a:lnTo>
                    <a:lnTo>
                      <a:pt x="94" y="9"/>
                    </a:lnTo>
                    <a:lnTo>
                      <a:pt x="94" y="8"/>
                    </a:lnTo>
                    <a:lnTo>
                      <a:pt x="95" y="8"/>
                    </a:lnTo>
                    <a:lnTo>
                      <a:pt x="98" y="5"/>
                    </a:lnTo>
                    <a:lnTo>
                      <a:pt x="95" y="4"/>
                    </a:lnTo>
                    <a:lnTo>
                      <a:pt x="95" y="1"/>
                    </a:lnTo>
                    <a:lnTo>
                      <a:pt x="94" y="1"/>
                    </a:lnTo>
                    <a:lnTo>
                      <a:pt x="93" y="0"/>
                    </a:lnTo>
                    <a:lnTo>
                      <a:pt x="90" y="0"/>
                    </a:lnTo>
                    <a:lnTo>
                      <a:pt x="89" y="0"/>
                    </a:lnTo>
                    <a:lnTo>
                      <a:pt x="89" y="1"/>
                    </a:lnTo>
                    <a:lnTo>
                      <a:pt x="90" y="1"/>
                    </a:lnTo>
                    <a:lnTo>
                      <a:pt x="90" y="4"/>
                    </a:lnTo>
                    <a:lnTo>
                      <a:pt x="90" y="5"/>
                    </a:lnTo>
                    <a:lnTo>
                      <a:pt x="89" y="8"/>
                    </a:lnTo>
                    <a:lnTo>
                      <a:pt x="86" y="8"/>
                    </a:lnTo>
                    <a:lnTo>
                      <a:pt x="85" y="8"/>
                    </a:lnTo>
                    <a:lnTo>
                      <a:pt x="80" y="8"/>
                    </a:lnTo>
                    <a:lnTo>
                      <a:pt x="77" y="8"/>
                    </a:lnTo>
                    <a:lnTo>
                      <a:pt x="76" y="8"/>
                    </a:lnTo>
                    <a:lnTo>
                      <a:pt x="73" y="5"/>
                    </a:lnTo>
                    <a:lnTo>
                      <a:pt x="70" y="7"/>
                    </a:lnTo>
                    <a:lnTo>
                      <a:pt x="69" y="8"/>
                    </a:lnTo>
                    <a:lnTo>
                      <a:pt x="68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62" y="4"/>
                    </a:lnTo>
                    <a:lnTo>
                      <a:pt x="58" y="5"/>
                    </a:lnTo>
                    <a:lnTo>
                      <a:pt x="54" y="8"/>
                    </a:lnTo>
                    <a:lnTo>
                      <a:pt x="50" y="8"/>
                    </a:lnTo>
                    <a:lnTo>
                      <a:pt x="46" y="8"/>
                    </a:lnTo>
                    <a:lnTo>
                      <a:pt x="45" y="8"/>
                    </a:lnTo>
                    <a:lnTo>
                      <a:pt x="42" y="8"/>
                    </a:lnTo>
                    <a:lnTo>
                      <a:pt x="41" y="8"/>
                    </a:lnTo>
                    <a:lnTo>
                      <a:pt x="38" y="9"/>
                    </a:lnTo>
                    <a:lnTo>
                      <a:pt x="36" y="9"/>
                    </a:lnTo>
                    <a:lnTo>
                      <a:pt x="32" y="11"/>
                    </a:lnTo>
                    <a:lnTo>
                      <a:pt x="25" y="13"/>
                    </a:lnTo>
                    <a:lnTo>
                      <a:pt x="20" y="15"/>
                    </a:lnTo>
                    <a:lnTo>
                      <a:pt x="18" y="15"/>
                    </a:lnTo>
                    <a:lnTo>
                      <a:pt x="14" y="15"/>
                    </a:lnTo>
                    <a:lnTo>
                      <a:pt x="16" y="17"/>
                    </a:lnTo>
                    <a:lnTo>
                      <a:pt x="16" y="19"/>
                    </a:lnTo>
                    <a:lnTo>
                      <a:pt x="16" y="21"/>
                    </a:lnTo>
                    <a:lnTo>
                      <a:pt x="14" y="23"/>
                    </a:lnTo>
                    <a:lnTo>
                      <a:pt x="12" y="24"/>
                    </a:lnTo>
                    <a:lnTo>
                      <a:pt x="9" y="31"/>
                    </a:lnTo>
                    <a:lnTo>
                      <a:pt x="6" y="32"/>
                    </a:lnTo>
                    <a:lnTo>
                      <a:pt x="6" y="33"/>
                    </a:lnTo>
                    <a:lnTo>
                      <a:pt x="6" y="35"/>
                    </a:lnTo>
                    <a:lnTo>
                      <a:pt x="6" y="36"/>
                    </a:lnTo>
                    <a:lnTo>
                      <a:pt x="5" y="39"/>
                    </a:lnTo>
                    <a:lnTo>
                      <a:pt x="3" y="37"/>
                    </a:lnTo>
                    <a:lnTo>
                      <a:pt x="1" y="39"/>
                    </a:lnTo>
                    <a:lnTo>
                      <a:pt x="3" y="39"/>
                    </a:lnTo>
                    <a:lnTo>
                      <a:pt x="5" y="40"/>
                    </a:lnTo>
                    <a:lnTo>
                      <a:pt x="6" y="44"/>
                    </a:lnTo>
                    <a:lnTo>
                      <a:pt x="10" y="45"/>
                    </a:lnTo>
                    <a:lnTo>
                      <a:pt x="12" y="49"/>
                    </a:lnTo>
                    <a:lnTo>
                      <a:pt x="14" y="49"/>
                    </a:lnTo>
                    <a:lnTo>
                      <a:pt x="16" y="48"/>
                    </a:lnTo>
                    <a:lnTo>
                      <a:pt x="18" y="49"/>
                    </a:lnTo>
                    <a:lnTo>
                      <a:pt x="20" y="49"/>
                    </a:lnTo>
                    <a:lnTo>
                      <a:pt x="18" y="52"/>
                    </a:lnTo>
                    <a:lnTo>
                      <a:pt x="14" y="49"/>
                    </a:lnTo>
                    <a:lnTo>
                      <a:pt x="12" y="52"/>
                    </a:lnTo>
                    <a:lnTo>
                      <a:pt x="14" y="53"/>
                    </a:lnTo>
                    <a:lnTo>
                      <a:pt x="16" y="54"/>
                    </a:lnTo>
                    <a:lnTo>
                      <a:pt x="18" y="58"/>
                    </a:lnTo>
                    <a:lnTo>
                      <a:pt x="20" y="62"/>
                    </a:lnTo>
                    <a:lnTo>
                      <a:pt x="22" y="58"/>
                    </a:lnTo>
                    <a:lnTo>
                      <a:pt x="24" y="61"/>
                    </a:lnTo>
                    <a:lnTo>
                      <a:pt x="25" y="61"/>
                    </a:lnTo>
                    <a:lnTo>
                      <a:pt x="32" y="61"/>
                    </a:lnTo>
                    <a:lnTo>
                      <a:pt x="36" y="61"/>
                    </a:lnTo>
                    <a:lnTo>
                      <a:pt x="37" y="61"/>
                    </a:lnTo>
                    <a:lnTo>
                      <a:pt x="38" y="58"/>
                    </a:lnTo>
                    <a:lnTo>
                      <a:pt x="41" y="62"/>
                    </a:lnTo>
                    <a:lnTo>
                      <a:pt x="42" y="61"/>
                    </a:lnTo>
                    <a:lnTo>
                      <a:pt x="45" y="62"/>
                    </a:lnTo>
                    <a:lnTo>
                      <a:pt x="49" y="65"/>
                    </a:lnTo>
                    <a:lnTo>
                      <a:pt x="50" y="65"/>
                    </a:lnTo>
                    <a:lnTo>
                      <a:pt x="49" y="66"/>
                    </a:lnTo>
                    <a:lnTo>
                      <a:pt x="46" y="68"/>
                    </a:lnTo>
                    <a:lnTo>
                      <a:pt x="45" y="68"/>
                    </a:lnTo>
                    <a:lnTo>
                      <a:pt x="41" y="66"/>
                    </a:lnTo>
                    <a:lnTo>
                      <a:pt x="38" y="65"/>
                    </a:lnTo>
                    <a:lnTo>
                      <a:pt x="36" y="62"/>
                    </a:lnTo>
                    <a:lnTo>
                      <a:pt x="32" y="61"/>
                    </a:lnTo>
                    <a:lnTo>
                      <a:pt x="29" y="62"/>
                    </a:lnTo>
                    <a:lnTo>
                      <a:pt x="28" y="62"/>
                    </a:lnTo>
                    <a:lnTo>
                      <a:pt x="25" y="65"/>
                    </a:lnTo>
                    <a:lnTo>
                      <a:pt x="24" y="65"/>
                    </a:lnTo>
                    <a:lnTo>
                      <a:pt x="22" y="66"/>
                    </a:lnTo>
                    <a:lnTo>
                      <a:pt x="20" y="68"/>
                    </a:lnTo>
                    <a:lnTo>
                      <a:pt x="25" y="74"/>
                    </a:lnTo>
                    <a:lnTo>
                      <a:pt x="28" y="78"/>
                    </a:lnTo>
                    <a:lnTo>
                      <a:pt x="28" y="80"/>
                    </a:lnTo>
                    <a:lnTo>
                      <a:pt x="28" y="84"/>
                    </a:lnTo>
                    <a:lnTo>
                      <a:pt x="28" y="85"/>
                    </a:lnTo>
                    <a:lnTo>
                      <a:pt x="29" y="88"/>
                    </a:lnTo>
                    <a:lnTo>
                      <a:pt x="33" y="89"/>
                    </a:lnTo>
                    <a:lnTo>
                      <a:pt x="33" y="88"/>
                    </a:lnTo>
                    <a:lnTo>
                      <a:pt x="33" y="85"/>
                    </a:lnTo>
                    <a:lnTo>
                      <a:pt x="36" y="85"/>
                    </a:lnTo>
                    <a:lnTo>
                      <a:pt x="37" y="88"/>
                    </a:lnTo>
                    <a:lnTo>
                      <a:pt x="38" y="92"/>
                    </a:lnTo>
                    <a:lnTo>
                      <a:pt x="38" y="96"/>
                    </a:lnTo>
                    <a:lnTo>
                      <a:pt x="41" y="96"/>
                    </a:lnTo>
                    <a:lnTo>
                      <a:pt x="42" y="89"/>
                    </a:lnTo>
                    <a:lnTo>
                      <a:pt x="45" y="89"/>
                    </a:lnTo>
                    <a:lnTo>
                      <a:pt x="52" y="96"/>
                    </a:lnTo>
                    <a:lnTo>
                      <a:pt x="50" y="93"/>
                    </a:lnTo>
                    <a:lnTo>
                      <a:pt x="49" y="92"/>
                    </a:lnTo>
                    <a:lnTo>
                      <a:pt x="49" y="88"/>
                    </a:lnTo>
                    <a:lnTo>
                      <a:pt x="49" y="85"/>
                    </a:lnTo>
                    <a:lnTo>
                      <a:pt x="45" y="80"/>
                    </a:lnTo>
                    <a:lnTo>
                      <a:pt x="45" y="74"/>
                    </a:lnTo>
                    <a:lnTo>
                      <a:pt x="49" y="78"/>
                    </a:lnTo>
                    <a:lnTo>
                      <a:pt x="50" y="78"/>
                    </a:lnTo>
                    <a:lnTo>
                      <a:pt x="50" y="80"/>
                    </a:lnTo>
                    <a:lnTo>
                      <a:pt x="54" y="78"/>
                    </a:lnTo>
                    <a:lnTo>
                      <a:pt x="54" y="76"/>
                    </a:lnTo>
                    <a:lnTo>
                      <a:pt x="52" y="74"/>
                    </a:lnTo>
                    <a:lnTo>
                      <a:pt x="52" y="76"/>
                    </a:lnTo>
                    <a:lnTo>
                      <a:pt x="50" y="74"/>
                    </a:lnTo>
                    <a:lnTo>
                      <a:pt x="50" y="72"/>
                    </a:lnTo>
                    <a:lnTo>
                      <a:pt x="49" y="70"/>
                    </a:lnTo>
                    <a:lnTo>
                      <a:pt x="49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lnTo>
                      <a:pt x="50" y="68"/>
                    </a:lnTo>
                    <a:close/>
                    <a:moveTo>
                      <a:pt x="94" y="118"/>
                    </a:moveTo>
                    <a:lnTo>
                      <a:pt x="93" y="120"/>
                    </a:lnTo>
                    <a:lnTo>
                      <a:pt x="90" y="118"/>
                    </a:lnTo>
                    <a:lnTo>
                      <a:pt x="90" y="116"/>
                    </a:lnTo>
                    <a:lnTo>
                      <a:pt x="86" y="116"/>
                    </a:lnTo>
                    <a:lnTo>
                      <a:pt x="81" y="114"/>
                    </a:lnTo>
                    <a:lnTo>
                      <a:pt x="77" y="114"/>
                    </a:lnTo>
                    <a:lnTo>
                      <a:pt x="73" y="114"/>
                    </a:lnTo>
                    <a:lnTo>
                      <a:pt x="72" y="116"/>
                    </a:lnTo>
                    <a:lnTo>
                      <a:pt x="68" y="114"/>
                    </a:lnTo>
                    <a:lnTo>
                      <a:pt x="66" y="112"/>
                    </a:lnTo>
                    <a:lnTo>
                      <a:pt x="64" y="112"/>
                    </a:lnTo>
                    <a:lnTo>
                      <a:pt x="62" y="112"/>
                    </a:lnTo>
                    <a:lnTo>
                      <a:pt x="60" y="110"/>
                    </a:lnTo>
                    <a:lnTo>
                      <a:pt x="60" y="112"/>
                    </a:lnTo>
                    <a:lnTo>
                      <a:pt x="58" y="112"/>
                    </a:lnTo>
                    <a:lnTo>
                      <a:pt x="58" y="114"/>
                    </a:lnTo>
                    <a:lnTo>
                      <a:pt x="58" y="118"/>
                    </a:lnTo>
                    <a:lnTo>
                      <a:pt x="68" y="118"/>
                    </a:lnTo>
                    <a:lnTo>
                      <a:pt x="76" y="120"/>
                    </a:lnTo>
                    <a:lnTo>
                      <a:pt x="77" y="122"/>
                    </a:lnTo>
                    <a:lnTo>
                      <a:pt x="81" y="123"/>
                    </a:lnTo>
                    <a:lnTo>
                      <a:pt x="82" y="122"/>
                    </a:lnTo>
                    <a:lnTo>
                      <a:pt x="95" y="122"/>
                    </a:lnTo>
                    <a:lnTo>
                      <a:pt x="99" y="120"/>
                    </a:lnTo>
                    <a:lnTo>
                      <a:pt x="99" y="118"/>
                    </a:lnTo>
                    <a:lnTo>
                      <a:pt x="98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lnTo>
                      <a:pt x="94" y="118"/>
                    </a:lnTo>
                    <a:close/>
                    <a:moveTo>
                      <a:pt x="99" y="57"/>
                    </a:moveTo>
                    <a:lnTo>
                      <a:pt x="98" y="54"/>
                    </a:lnTo>
                    <a:lnTo>
                      <a:pt x="95" y="57"/>
                    </a:lnTo>
                    <a:lnTo>
                      <a:pt x="98" y="61"/>
                    </a:lnTo>
                    <a:lnTo>
                      <a:pt x="95" y="61"/>
                    </a:lnTo>
                    <a:lnTo>
                      <a:pt x="98" y="65"/>
                    </a:lnTo>
                    <a:lnTo>
                      <a:pt x="102" y="65"/>
                    </a:lnTo>
                    <a:lnTo>
                      <a:pt x="102" y="62"/>
                    </a:lnTo>
                    <a:lnTo>
                      <a:pt x="99" y="58"/>
                    </a:lnTo>
                    <a:lnTo>
                      <a:pt x="99" y="57"/>
                    </a:lnTo>
                    <a:lnTo>
                      <a:pt x="99" y="57"/>
                    </a:lnTo>
                    <a:lnTo>
                      <a:pt x="99" y="57"/>
                    </a:lnTo>
                    <a:lnTo>
                      <a:pt x="99" y="57"/>
                    </a:lnTo>
                    <a:lnTo>
                      <a:pt x="99" y="57"/>
                    </a:lnTo>
                    <a:lnTo>
                      <a:pt x="99" y="57"/>
                    </a:lnTo>
                    <a:lnTo>
                      <a:pt x="99" y="57"/>
                    </a:lnTo>
                    <a:close/>
                    <a:moveTo>
                      <a:pt x="84" y="64"/>
                    </a:moveTo>
                    <a:lnTo>
                      <a:pt x="85" y="62"/>
                    </a:lnTo>
                    <a:lnTo>
                      <a:pt x="85" y="58"/>
                    </a:lnTo>
                    <a:lnTo>
                      <a:pt x="85" y="57"/>
                    </a:lnTo>
                    <a:lnTo>
                      <a:pt x="82" y="57"/>
                    </a:lnTo>
                    <a:lnTo>
                      <a:pt x="82" y="60"/>
                    </a:lnTo>
                    <a:lnTo>
                      <a:pt x="84" y="61"/>
                    </a:lnTo>
                    <a:lnTo>
                      <a:pt x="84" y="62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4" y="64"/>
                    </a:lnTo>
                    <a:lnTo>
                      <a:pt x="84" y="64"/>
                    </a:lnTo>
                    <a:close/>
                    <a:moveTo>
                      <a:pt x="110" y="96"/>
                    </a:moveTo>
                    <a:lnTo>
                      <a:pt x="107" y="98"/>
                    </a:lnTo>
                    <a:lnTo>
                      <a:pt x="107" y="100"/>
                    </a:lnTo>
                    <a:lnTo>
                      <a:pt x="107" y="102"/>
                    </a:lnTo>
                    <a:lnTo>
                      <a:pt x="111" y="101"/>
                    </a:lnTo>
                    <a:lnTo>
                      <a:pt x="113" y="100"/>
                    </a:lnTo>
                    <a:lnTo>
                      <a:pt x="113" y="98"/>
                    </a:lnTo>
                    <a:lnTo>
                      <a:pt x="114" y="97"/>
                    </a:lnTo>
                    <a:lnTo>
                      <a:pt x="114" y="94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0" y="96"/>
                    </a:lnTo>
                    <a:lnTo>
                      <a:pt x="110" y="96"/>
                    </a:lnTo>
                    <a:close/>
                    <a:moveTo>
                      <a:pt x="1" y="39"/>
                    </a:moveTo>
                    <a:lnTo>
                      <a:pt x="0" y="39"/>
                    </a:lnTo>
                    <a:lnTo>
                      <a:pt x="1" y="44"/>
                    </a:lnTo>
                    <a:lnTo>
                      <a:pt x="3" y="45"/>
                    </a:lnTo>
                    <a:lnTo>
                      <a:pt x="4" y="45"/>
                    </a:lnTo>
                    <a:lnTo>
                      <a:pt x="5" y="44"/>
                    </a:lnTo>
                    <a:lnTo>
                      <a:pt x="3" y="40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9"/>
                    </a:lnTo>
                    <a:close/>
                    <a:moveTo>
                      <a:pt x="9" y="64"/>
                    </a:moveTo>
                    <a:lnTo>
                      <a:pt x="10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3" y="65"/>
                    </a:lnTo>
                    <a:lnTo>
                      <a:pt x="13" y="64"/>
                    </a:lnTo>
                    <a:lnTo>
                      <a:pt x="12" y="61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9" y="64"/>
                    </a:lnTo>
                    <a:lnTo>
                      <a:pt x="9" y="64"/>
                    </a:lnTo>
                    <a:close/>
                    <a:moveTo>
                      <a:pt x="77" y="86"/>
                    </a:moveTo>
                    <a:lnTo>
                      <a:pt x="78" y="82"/>
                    </a:lnTo>
                    <a:lnTo>
                      <a:pt x="77" y="82"/>
                    </a:lnTo>
                    <a:lnTo>
                      <a:pt x="74" y="85"/>
                    </a:lnTo>
                    <a:lnTo>
                      <a:pt x="74" y="86"/>
                    </a:lnTo>
                    <a:lnTo>
                      <a:pt x="76" y="86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7" y="86"/>
                    </a:lnTo>
                    <a:lnTo>
                      <a:pt x="77" y="86"/>
                    </a:lnTo>
                    <a:close/>
                    <a:moveTo>
                      <a:pt x="74" y="36"/>
                    </a:moveTo>
                    <a:lnTo>
                      <a:pt x="74" y="35"/>
                    </a:lnTo>
                    <a:lnTo>
                      <a:pt x="73" y="35"/>
                    </a:lnTo>
                    <a:lnTo>
                      <a:pt x="70" y="36"/>
                    </a:lnTo>
                    <a:lnTo>
                      <a:pt x="70" y="37"/>
                    </a:lnTo>
                    <a:lnTo>
                      <a:pt x="72" y="39"/>
                    </a:lnTo>
                    <a:lnTo>
                      <a:pt x="72" y="37"/>
                    </a:lnTo>
                    <a:lnTo>
                      <a:pt x="74" y="39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75">
                <a:extLst>
                  <a:ext uri="{FF2B5EF4-FFF2-40B4-BE49-F238E27FC236}">
                    <a16:creationId xmlns:a16="http://schemas.microsoft.com/office/drawing/2014/main" id="{2EBAA9D9-18CA-4715-BABD-65935B7F0B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9598" y="1938341"/>
                <a:ext cx="244475" cy="361950"/>
              </a:xfrm>
              <a:custGeom>
                <a:avLst/>
                <a:gdLst>
                  <a:gd name="T0" fmla="*/ 97 w 154"/>
                  <a:gd name="T1" fmla="*/ 190 h 228"/>
                  <a:gd name="T2" fmla="*/ 95 w 154"/>
                  <a:gd name="T3" fmla="*/ 181 h 228"/>
                  <a:gd name="T4" fmla="*/ 95 w 154"/>
                  <a:gd name="T5" fmla="*/ 181 h 228"/>
                  <a:gd name="T6" fmla="*/ 93 w 154"/>
                  <a:gd name="T7" fmla="*/ 195 h 228"/>
                  <a:gd name="T8" fmla="*/ 48 w 154"/>
                  <a:gd name="T9" fmla="*/ 228 h 228"/>
                  <a:gd name="T10" fmla="*/ 48 w 154"/>
                  <a:gd name="T11" fmla="*/ 226 h 228"/>
                  <a:gd name="T12" fmla="*/ 93 w 154"/>
                  <a:gd name="T13" fmla="*/ 154 h 228"/>
                  <a:gd name="T14" fmla="*/ 93 w 154"/>
                  <a:gd name="T15" fmla="*/ 154 h 228"/>
                  <a:gd name="T16" fmla="*/ 148 w 154"/>
                  <a:gd name="T17" fmla="*/ 41 h 228"/>
                  <a:gd name="T18" fmla="*/ 146 w 154"/>
                  <a:gd name="T19" fmla="*/ 28 h 228"/>
                  <a:gd name="T20" fmla="*/ 144 w 154"/>
                  <a:gd name="T21" fmla="*/ 16 h 228"/>
                  <a:gd name="T22" fmla="*/ 110 w 154"/>
                  <a:gd name="T23" fmla="*/ 0 h 228"/>
                  <a:gd name="T24" fmla="*/ 105 w 154"/>
                  <a:gd name="T25" fmla="*/ 3 h 228"/>
                  <a:gd name="T26" fmla="*/ 83 w 154"/>
                  <a:gd name="T27" fmla="*/ 7 h 228"/>
                  <a:gd name="T28" fmla="*/ 75 w 154"/>
                  <a:gd name="T29" fmla="*/ 15 h 228"/>
                  <a:gd name="T30" fmla="*/ 61 w 154"/>
                  <a:gd name="T31" fmla="*/ 28 h 228"/>
                  <a:gd name="T32" fmla="*/ 49 w 154"/>
                  <a:gd name="T33" fmla="*/ 43 h 228"/>
                  <a:gd name="T34" fmla="*/ 34 w 154"/>
                  <a:gd name="T35" fmla="*/ 64 h 228"/>
                  <a:gd name="T36" fmla="*/ 32 w 154"/>
                  <a:gd name="T37" fmla="*/ 77 h 228"/>
                  <a:gd name="T38" fmla="*/ 10 w 154"/>
                  <a:gd name="T39" fmla="*/ 85 h 228"/>
                  <a:gd name="T40" fmla="*/ 10 w 154"/>
                  <a:gd name="T41" fmla="*/ 102 h 228"/>
                  <a:gd name="T42" fmla="*/ 18 w 154"/>
                  <a:gd name="T43" fmla="*/ 121 h 228"/>
                  <a:gd name="T44" fmla="*/ 14 w 154"/>
                  <a:gd name="T45" fmla="*/ 133 h 228"/>
                  <a:gd name="T46" fmla="*/ 8 w 154"/>
                  <a:gd name="T47" fmla="*/ 147 h 228"/>
                  <a:gd name="T48" fmla="*/ 4 w 154"/>
                  <a:gd name="T49" fmla="*/ 163 h 228"/>
                  <a:gd name="T50" fmla="*/ 0 w 154"/>
                  <a:gd name="T51" fmla="*/ 165 h 228"/>
                  <a:gd name="T52" fmla="*/ 5 w 154"/>
                  <a:gd name="T53" fmla="*/ 171 h 228"/>
                  <a:gd name="T54" fmla="*/ 8 w 154"/>
                  <a:gd name="T55" fmla="*/ 182 h 228"/>
                  <a:gd name="T56" fmla="*/ 22 w 154"/>
                  <a:gd name="T57" fmla="*/ 201 h 228"/>
                  <a:gd name="T58" fmla="*/ 22 w 154"/>
                  <a:gd name="T59" fmla="*/ 215 h 228"/>
                  <a:gd name="T60" fmla="*/ 41 w 154"/>
                  <a:gd name="T61" fmla="*/ 220 h 228"/>
                  <a:gd name="T62" fmla="*/ 48 w 154"/>
                  <a:gd name="T63" fmla="*/ 209 h 228"/>
                  <a:gd name="T64" fmla="*/ 67 w 154"/>
                  <a:gd name="T65" fmla="*/ 199 h 228"/>
                  <a:gd name="T66" fmla="*/ 70 w 154"/>
                  <a:gd name="T67" fmla="*/ 185 h 228"/>
                  <a:gd name="T68" fmla="*/ 70 w 154"/>
                  <a:gd name="T69" fmla="*/ 178 h 228"/>
                  <a:gd name="T70" fmla="*/ 70 w 154"/>
                  <a:gd name="T71" fmla="*/ 167 h 228"/>
                  <a:gd name="T72" fmla="*/ 82 w 154"/>
                  <a:gd name="T73" fmla="*/ 165 h 228"/>
                  <a:gd name="T74" fmla="*/ 83 w 154"/>
                  <a:gd name="T75" fmla="*/ 161 h 228"/>
                  <a:gd name="T76" fmla="*/ 91 w 154"/>
                  <a:gd name="T77" fmla="*/ 155 h 228"/>
                  <a:gd name="T78" fmla="*/ 101 w 154"/>
                  <a:gd name="T79" fmla="*/ 147 h 228"/>
                  <a:gd name="T80" fmla="*/ 89 w 154"/>
                  <a:gd name="T81" fmla="*/ 138 h 228"/>
                  <a:gd name="T82" fmla="*/ 75 w 154"/>
                  <a:gd name="T83" fmla="*/ 133 h 228"/>
                  <a:gd name="T84" fmla="*/ 74 w 154"/>
                  <a:gd name="T85" fmla="*/ 120 h 228"/>
                  <a:gd name="T86" fmla="*/ 78 w 154"/>
                  <a:gd name="T87" fmla="*/ 110 h 228"/>
                  <a:gd name="T88" fmla="*/ 83 w 154"/>
                  <a:gd name="T89" fmla="*/ 102 h 228"/>
                  <a:gd name="T90" fmla="*/ 85 w 154"/>
                  <a:gd name="T91" fmla="*/ 97 h 228"/>
                  <a:gd name="T92" fmla="*/ 97 w 154"/>
                  <a:gd name="T93" fmla="*/ 90 h 228"/>
                  <a:gd name="T94" fmla="*/ 111 w 154"/>
                  <a:gd name="T95" fmla="*/ 81 h 228"/>
                  <a:gd name="T96" fmla="*/ 122 w 154"/>
                  <a:gd name="T97" fmla="*/ 68 h 228"/>
                  <a:gd name="T98" fmla="*/ 125 w 154"/>
                  <a:gd name="T99" fmla="*/ 59 h 228"/>
                  <a:gd name="T100" fmla="*/ 135 w 154"/>
                  <a:gd name="T101" fmla="*/ 55 h 228"/>
                  <a:gd name="T102" fmla="*/ 139 w 154"/>
                  <a:gd name="T103" fmla="*/ 49 h 228"/>
                  <a:gd name="T104" fmla="*/ 154 w 154"/>
                  <a:gd name="T105" fmla="*/ 49 h 228"/>
                  <a:gd name="T106" fmla="*/ 154 w 154"/>
                  <a:gd name="T107" fmla="*/ 49 h 228"/>
                  <a:gd name="T108" fmla="*/ 107 w 154"/>
                  <a:gd name="T109" fmla="*/ 130 h 228"/>
                  <a:gd name="T110" fmla="*/ 110 w 154"/>
                  <a:gd name="T111" fmla="*/ 132 h 228"/>
                  <a:gd name="T112" fmla="*/ 109 w 154"/>
                  <a:gd name="T113" fmla="*/ 13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4" h="228">
                    <a:moveTo>
                      <a:pt x="95" y="181"/>
                    </a:moveTo>
                    <a:lnTo>
                      <a:pt x="91" y="185"/>
                    </a:lnTo>
                    <a:lnTo>
                      <a:pt x="91" y="190"/>
                    </a:lnTo>
                    <a:lnTo>
                      <a:pt x="91" y="191"/>
                    </a:lnTo>
                    <a:lnTo>
                      <a:pt x="93" y="194"/>
                    </a:lnTo>
                    <a:lnTo>
                      <a:pt x="97" y="190"/>
                    </a:lnTo>
                    <a:lnTo>
                      <a:pt x="101" y="186"/>
                    </a:lnTo>
                    <a:lnTo>
                      <a:pt x="98" y="186"/>
                    </a:lnTo>
                    <a:lnTo>
                      <a:pt x="101" y="182"/>
                    </a:lnTo>
                    <a:lnTo>
                      <a:pt x="101" y="181"/>
                    </a:lnTo>
                    <a:lnTo>
                      <a:pt x="98" y="178"/>
                    </a:lnTo>
                    <a:lnTo>
                      <a:pt x="95" y="181"/>
                    </a:lnTo>
                    <a:lnTo>
                      <a:pt x="95" y="181"/>
                    </a:lnTo>
                    <a:lnTo>
                      <a:pt x="95" y="181"/>
                    </a:lnTo>
                    <a:lnTo>
                      <a:pt x="95" y="181"/>
                    </a:lnTo>
                    <a:lnTo>
                      <a:pt x="95" y="181"/>
                    </a:lnTo>
                    <a:lnTo>
                      <a:pt x="95" y="181"/>
                    </a:lnTo>
                    <a:lnTo>
                      <a:pt x="95" y="181"/>
                    </a:lnTo>
                    <a:close/>
                    <a:moveTo>
                      <a:pt x="93" y="195"/>
                    </a:moveTo>
                    <a:lnTo>
                      <a:pt x="93" y="194"/>
                    </a:lnTo>
                    <a:lnTo>
                      <a:pt x="91" y="195"/>
                    </a:lnTo>
                    <a:lnTo>
                      <a:pt x="93" y="195"/>
                    </a:lnTo>
                    <a:lnTo>
                      <a:pt x="93" y="195"/>
                    </a:lnTo>
                    <a:lnTo>
                      <a:pt x="93" y="195"/>
                    </a:lnTo>
                    <a:lnTo>
                      <a:pt x="93" y="195"/>
                    </a:lnTo>
                    <a:lnTo>
                      <a:pt x="93" y="195"/>
                    </a:lnTo>
                    <a:lnTo>
                      <a:pt x="93" y="195"/>
                    </a:lnTo>
                    <a:lnTo>
                      <a:pt x="93" y="195"/>
                    </a:lnTo>
                    <a:close/>
                    <a:moveTo>
                      <a:pt x="48" y="226"/>
                    </a:moveTo>
                    <a:lnTo>
                      <a:pt x="48" y="228"/>
                    </a:lnTo>
                    <a:lnTo>
                      <a:pt x="49" y="228"/>
                    </a:lnTo>
                    <a:lnTo>
                      <a:pt x="51" y="228"/>
                    </a:lnTo>
                    <a:lnTo>
                      <a:pt x="51" y="226"/>
                    </a:lnTo>
                    <a:lnTo>
                      <a:pt x="48" y="224"/>
                    </a:lnTo>
                    <a:lnTo>
                      <a:pt x="48" y="226"/>
                    </a:lnTo>
                    <a:lnTo>
                      <a:pt x="48" y="226"/>
                    </a:lnTo>
                    <a:lnTo>
                      <a:pt x="48" y="226"/>
                    </a:lnTo>
                    <a:lnTo>
                      <a:pt x="48" y="226"/>
                    </a:lnTo>
                    <a:lnTo>
                      <a:pt x="48" y="226"/>
                    </a:lnTo>
                    <a:lnTo>
                      <a:pt x="48" y="226"/>
                    </a:lnTo>
                    <a:lnTo>
                      <a:pt x="48" y="226"/>
                    </a:lnTo>
                    <a:close/>
                    <a:moveTo>
                      <a:pt x="93" y="154"/>
                    </a:moveTo>
                    <a:lnTo>
                      <a:pt x="93" y="155"/>
                    </a:lnTo>
                    <a:lnTo>
                      <a:pt x="95" y="155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lnTo>
                      <a:pt x="93" y="154"/>
                    </a:lnTo>
                    <a:close/>
                    <a:moveTo>
                      <a:pt x="154" y="49"/>
                    </a:moveTo>
                    <a:lnTo>
                      <a:pt x="148" y="43"/>
                    </a:lnTo>
                    <a:lnTo>
                      <a:pt x="148" y="41"/>
                    </a:lnTo>
                    <a:lnTo>
                      <a:pt x="148" y="37"/>
                    </a:lnTo>
                    <a:lnTo>
                      <a:pt x="148" y="36"/>
                    </a:lnTo>
                    <a:lnTo>
                      <a:pt x="150" y="33"/>
                    </a:lnTo>
                    <a:lnTo>
                      <a:pt x="148" y="32"/>
                    </a:lnTo>
                    <a:lnTo>
                      <a:pt x="146" y="29"/>
                    </a:lnTo>
                    <a:lnTo>
                      <a:pt x="146" y="28"/>
                    </a:lnTo>
                    <a:lnTo>
                      <a:pt x="146" y="27"/>
                    </a:lnTo>
                    <a:lnTo>
                      <a:pt x="146" y="24"/>
                    </a:lnTo>
                    <a:lnTo>
                      <a:pt x="144" y="24"/>
                    </a:lnTo>
                    <a:lnTo>
                      <a:pt x="142" y="20"/>
                    </a:lnTo>
                    <a:lnTo>
                      <a:pt x="142" y="19"/>
                    </a:lnTo>
                    <a:lnTo>
                      <a:pt x="144" y="16"/>
                    </a:lnTo>
                    <a:lnTo>
                      <a:pt x="142" y="15"/>
                    </a:lnTo>
                    <a:lnTo>
                      <a:pt x="139" y="13"/>
                    </a:lnTo>
                    <a:lnTo>
                      <a:pt x="136" y="11"/>
                    </a:lnTo>
                    <a:lnTo>
                      <a:pt x="129" y="7"/>
                    </a:lnTo>
                    <a:lnTo>
                      <a:pt x="115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10" y="0"/>
                    </a:lnTo>
                    <a:lnTo>
                      <a:pt x="109" y="0"/>
                    </a:lnTo>
                    <a:lnTo>
                      <a:pt x="102" y="0"/>
                    </a:lnTo>
                    <a:lnTo>
                      <a:pt x="105" y="1"/>
                    </a:lnTo>
                    <a:lnTo>
                      <a:pt x="105" y="3"/>
                    </a:lnTo>
                    <a:lnTo>
                      <a:pt x="101" y="7"/>
                    </a:lnTo>
                    <a:lnTo>
                      <a:pt x="105" y="7"/>
                    </a:lnTo>
                    <a:lnTo>
                      <a:pt x="101" y="9"/>
                    </a:lnTo>
                    <a:lnTo>
                      <a:pt x="95" y="9"/>
                    </a:lnTo>
                    <a:lnTo>
                      <a:pt x="87" y="7"/>
                    </a:lnTo>
                    <a:lnTo>
                      <a:pt x="83" y="7"/>
                    </a:lnTo>
                    <a:lnTo>
                      <a:pt x="82" y="7"/>
                    </a:lnTo>
                    <a:lnTo>
                      <a:pt x="79" y="7"/>
                    </a:lnTo>
                    <a:lnTo>
                      <a:pt x="79" y="9"/>
                    </a:lnTo>
                    <a:lnTo>
                      <a:pt x="79" y="13"/>
                    </a:lnTo>
                    <a:lnTo>
                      <a:pt x="78" y="15"/>
                    </a:lnTo>
                    <a:lnTo>
                      <a:pt x="75" y="15"/>
                    </a:lnTo>
                    <a:lnTo>
                      <a:pt x="71" y="15"/>
                    </a:lnTo>
                    <a:lnTo>
                      <a:pt x="67" y="15"/>
                    </a:lnTo>
                    <a:lnTo>
                      <a:pt x="62" y="20"/>
                    </a:lnTo>
                    <a:lnTo>
                      <a:pt x="57" y="24"/>
                    </a:lnTo>
                    <a:lnTo>
                      <a:pt x="58" y="27"/>
                    </a:lnTo>
                    <a:lnTo>
                      <a:pt x="61" y="28"/>
                    </a:lnTo>
                    <a:lnTo>
                      <a:pt x="61" y="29"/>
                    </a:lnTo>
                    <a:lnTo>
                      <a:pt x="51" y="37"/>
                    </a:lnTo>
                    <a:lnTo>
                      <a:pt x="49" y="37"/>
                    </a:lnTo>
                    <a:lnTo>
                      <a:pt x="49" y="40"/>
                    </a:lnTo>
                    <a:lnTo>
                      <a:pt x="49" y="41"/>
                    </a:lnTo>
                    <a:lnTo>
                      <a:pt x="49" y="43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40" y="51"/>
                    </a:lnTo>
                    <a:lnTo>
                      <a:pt x="40" y="55"/>
                    </a:lnTo>
                    <a:lnTo>
                      <a:pt x="38" y="59"/>
                    </a:lnTo>
                    <a:lnTo>
                      <a:pt x="34" y="64"/>
                    </a:lnTo>
                    <a:lnTo>
                      <a:pt x="28" y="70"/>
                    </a:lnTo>
                    <a:lnTo>
                      <a:pt x="32" y="70"/>
                    </a:lnTo>
                    <a:lnTo>
                      <a:pt x="34" y="72"/>
                    </a:lnTo>
                    <a:lnTo>
                      <a:pt x="34" y="73"/>
                    </a:lnTo>
                    <a:lnTo>
                      <a:pt x="34" y="76"/>
                    </a:lnTo>
                    <a:lnTo>
                      <a:pt x="32" y="77"/>
                    </a:lnTo>
                    <a:lnTo>
                      <a:pt x="28" y="77"/>
                    </a:lnTo>
                    <a:lnTo>
                      <a:pt x="22" y="77"/>
                    </a:lnTo>
                    <a:lnTo>
                      <a:pt x="17" y="80"/>
                    </a:lnTo>
                    <a:lnTo>
                      <a:pt x="13" y="81"/>
                    </a:lnTo>
                    <a:lnTo>
                      <a:pt x="10" y="84"/>
                    </a:lnTo>
                    <a:lnTo>
                      <a:pt x="10" y="85"/>
                    </a:lnTo>
                    <a:lnTo>
                      <a:pt x="9" y="86"/>
                    </a:lnTo>
                    <a:lnTo>
                      <a:pt x="9" y="90"/>
                    </a:lnTo>
                    <a:lnTo>
                      <a:pt x="10" y="94"/>
                    </a:lnTo>
                    <a:lnTo>
                      <a:pt x="9" y="97"/>
                    </a:lnTo>
                    <a:lnTo>
                      <a:pt x="9" y="98"/>
                    </a:lnTo>
                    <a:lnTo>
                      <a:pt x="10" y="102"/>
                    </a:lnTo>
                    <a:lnTo>
                      <a:pt x="10" y="106"/>
                    </a:lnTo>
                    <a:lnTo>
                      <a:pt x="10" y="112"/>
                    </a:lnTo>
                    <a:lnTo>
                      <a:pt x="10" y="116"/>
                    </a:lnTo>
                    <a:lnTo>
                      <a:pt x="14" y="117"/>
                    </a:lnTo>
                    <a:lnTo>
                      <a:pt x="18" y="120"/>
                    </a:lnTo>
                    <a:lnTo>
                      <a:pt x="18" y="121"/>
                    </a:lnTo>
                    <a:lnTo>
                      <a:pt x="21" y="124"/>
                    </a:lnTo>
                    <a:lnTo>
                      <a:pt x="18" y="125"/>
                    </a:lnTo>
                    <a:lnTo>
                      <a:pt x="14" y="128"/>
                    </a:lnTo>
                    <a:lnTo>
                      <a:pt x="13" y="129"/>
                    </a:lnTo>
                    <a:lnTo>
                      <a:pt x="13" y="130"/>
                    </a:lnTo>
                    <a:lnTo>
                      <a:pt x="14" y="133"/>
                    </a:lnTo>
                    <a:lnTo>
                      <a:pt x="17" y="137"/>
                    </a:lnTo>
                    <a:lnTo>
                      <a:pt x="14" y="142"/>
                    </a:lnTo>
                    <a:lnTo>
                      <a:pt x="13" y="143"/>
                    </a:lnTo>
                    <a:lnTo>
                      <a:pt x="10" y="143"/>
                    </a:lnTo>
                    <a:lnTo>
                      <a:pt x="9" y="146"/>
                    </a:lnTo>
                    <a:lnTo>
                      <a:pt x="8" y="147"/>
                    </a:lnTo>
                    <a:lnTo>
                      <a:pt x="8" y="150"/>
                    </a:lnTo>
                    <a:lnTo>
                      <a:pt x="5" y="151"/>
                    </a:lnTo>
                    <a:lnTo>
                      <a:pt x="8" y="154"/>
                    </a:lnTo>
                    <a:lnTo>
                      <a:pt x="8" y="159"/>
                    </a:lnTo>
                    <a:lnTo>
                      <a:pt x="5" y="161"/>
                    </a:lnTo>
                    <a:lnTo>
                      <a:pt x="4" y="163"/>
                    </a:lnTo>
                    <a:lnTo>
                      <a:pt x="1" y="161"/>
                    </a:lnTo>
                    <a:lnTo>
                      <a:pt x="1" y="159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161"/>
                    </a:lnTo>
                    <a:lnTo>
                      <a:pt x="0" y="165"/>
                    </a:lnTo>
                    <a:lnTo>
                      <a:pt x="0" y="169"/>
                    </a:lnTo>
                    <a:lnTo>
                      <a:pt x="0" y="171"/>
                    </a:lnTo>
                    <a:lnTo>
                      <a:pt x="1" y="171"/>
                    </a:lnTo>
                    <a:lnTo>
                      <a:pt x="4" y="173"/>
                    </a:lnTo>
                    <a:lnTo>
                      <a:pt x="4" y="171"/>
                    </a:lnTo>
                    <a:lnTo>
                      <a:pt x="5" y="171"/>
                    </a:lnTo>
                    <a:lnTo>
                      <a:pt x="4" y="173"/>
                    </a:lnTo>
                    <a:lnTo>
                      <a:pt x="5" y="173"/>
                    </a:lnTo>
                    <a:lnTo>
                      <a:pt x="9" y="173"/>
                    </a:lnTo>
                    <a:lnTo>
                      <a:pt x="8" y="177"/>
                    </a:lnTo>
                    <a:lnTo>
                      <a:pt x="8" y="181"/>
                    </a:lnTo>
                    <a:lnTo>
                      <a:pt x="8" y="182"/>
                    </a:lnTo>
                    <a:lnTo>
                      <a:pt x="9" y="185"/>
                    </a:lnTo>
                    <a:lnTo>
                      <a:pt x="9" y="187"/>
                    </a:lnTo>
                    <a:lnTo>
                      <a:pt x="10" y="187"/>
                    </a:lnTo>
                    <a:lnTo>
                      <a:pt x="13" y="191"/>
                    </a:lnTo>
                    <a:lnTo>
                      <a:pt x="18" y="198"/>
                    </a:lnTo>
                    <a:lnTo>
                      <a:pt x="22" y="201"/>
                    </a:lnTo>
                    <a:lnTo>
                      <a:pt x="22" y="203"/>
                    </a:lnTo>
                    <a:lnTo>
                      <a:pt x="18" y="203"/>
                    </a:lnTo>
                    <a:lnTo>
                      <a:pt x="21" y="207"/>
                    </a:lnTo>
                    <a:lnTo>
                      <a:pt x="17" y="207"/>
                    </a:lnTo>
                    <a:lnTo>
                      <a:pt x="18" y="211"/>
                    </a:lnTo>
                    <a:lnTo>
                      <a:pt x="22" y="215"/>
                    </a:lnTo>
                    <a:lnTo>
                      <a:pt x="25" y="218"/>
                    </a:lnTo>
                    <a:lnTo>
                      <a:pt x="22" y="222"/>
                    </a:lnTo>
                    <a:lnTo>
                      <a:pt x="36" y="220"/>
                    </a:lnTo>
                    <a:lnTo>
                      <a:pt x="40" y="222"/>
                    </a:lnTo>
                    <a:lnTo>
                      <a:pt x="41" y="222"/>
                    </a:lnTo>
                    <a:lnTo>
                      <a:pt x="41" y="220"/>
                    </a:lnTo>
                    <a:lnTo>
                      <a:pt x="40" y="216"/>
                    </a:lnTo>
                    <a:lnTo>
                      <a:pt x="40" y="215"/>
                    </a:lnTo>
                    <a:lnTo>
                      <a:pt x="41" y="213"/>
                    </a:lnTo>
                    <a:lnTo>
                      <a:pt x="44" y="211"/>
                    </a:lnTo>
                    <a:lnTo>
                      <a:pt x="48" y="211"/>
                    </a:lnTo>
                    <a:lnTo>
                      <a:pt x="48" y="209"/>
                    </a:lnTo>
                    <a:lnTo>
                      <a:pt x="51" y="209"/>
                    </a:lnTo>
                    <a:lnTo>
                      <a:pt x="54" y="209"/>
                    </a:lnTo>
                    <a:lnTo>
                      <a:pt x="58" y="209"/>
                    </a:lnTo>
                    <a:lnTo>
                      <a:pt x="62" y="209"/>
                    </a:lnTo>
                    <a:lnTo>
                      <a:pt x="65" y="205"/>
                    </a:lnTo>
                    <a:lnTo>
                      <a:pt x="67" y="199"/>
                    </a:lnTo>
                    <a:lnTo>
                      <a:pt x="67" y="195"/>
                    </a:lnTo>
                    <a:lnTo>
                      <a:pt x="70" y="194"/>
                    </a:lnTo>
                    <a:lnTo>
                      <a:pt x="70" y="190"/>
                    </a:lnTo>
                    <a:lnTo>
                      <a:pt x="71" y="187"/>
                    </a:lnTo>
                    <a:lnTo>
                      <a:pt x="71" y="186"/>
                    </a:lnTo>
                    <a:lnTo>
                      <a:pt x="70" y="185"/>
                    </a:lnTo>
                    <a:lnTo>
                      <a:pt x="71" y="182"/>
                    </a:lnTo>
                    <a:lnTo>
                      <a:pt x="70" y="181"/>
                    </a:lnTo>
                    <a:lnTo>
                      <a:pt x="67" y="178"/>
                    </a:lnTo>
                    <a:lnTo>
                      <a:pt x="71" y="181"/>
                    </a:lnTo>
                    <a:lnTo>
                      <a:pt x="71" y="178"/>
                    </a:lnTo>
                    <a:lnTo>
                      <a:pt x="70" y="178"/>
                    </a:lnTo>
                    <a:lnTo>
                      <a:pt x="71" y="177"/>
                    </a:lnTo>
                    <a:lnTo>
                      <a:pt x="71" y="173"/>
                    </a:lnTo>
                    <a:lnTo>
                      <a:pt x="66" y="169"/>
                    </a:lnTo>
                    <a:lnTo>
                      <a:pt x="70" y="171"/>
                    </a:lnTo>
                    <a:lnTo>
                      <a:pt x="74" y="169"/>
                    </a:lnTo>
                    <a:lnTo>
                      <a:pt x="70" y="167"/>
                    </a:lnTo>
                    <a:lnTo>
                      <a:pt x="71" y="167"/>
                    </a:lnTo>
                    <a:lnTo>
                      <a:pt x="74" y="167"/>
                    </a:lnTo>
                    <a:lnTo>
                      <a:pt x="75" y="167"/>
                    </a:lnTo>
                    <a:lnTo>
                      <a:pt x="75" y="165"/>
                    </a:lnTo>
                    <a:lnTo>
                      <a:pt x="78" y="165"/>
                    </a:lnTo>
                    <a:lnTo>
                      <a:pt x="82" y="165"/>
                    </a:lnTo>
                    <a:lnTo>
                      <a:pt x="79" y="163"/>
                    </a:lnTo>
                    <a:lnTo>
                      <a:pt x="82" y="163"/>
                    </a:lnTo>
                    <a:lnTo>
                      <a:pt x="82" y="161"/>
                    </a:lnTo>
                    <a:lnTo>
                      <a:pt x="83" y="163"/>
                    </a:lnTo>
                    <a:lnTo>
                      <a:pt x="82" y="159"/>
                    </a:lnTo>
                    <a:lnTo>
                      <a:pt x="83" y="161"/>
                    </a:lnTo>
                    <a:lnTo>
                      <a:pt x="85" y="163"/>
                    </a:lnTo>
                    <a:lnTo>
                      <a:pt x="87" y="161"/>
                    </a:lnTo>
                    <a:lnTo>
                      <a:pt x="89" y="159"/>
                    </a:lnTo>
                    <a:lnTo>
                      <a:pt x="93" y="157"/>
                    </a:lnTo>
                    <a:lnTo>
                      <a:pt x="93" y="155"/>
                    </a:lnTo>
                    <a:lnTo>
                      <a:pt x="91" y="155"/>
                    </a:lnTo>
                    <a:lnTo>
                      <a:pt x="89" y="155"/>
                    </a:lnTo>
                    <a:lnTo>
                      <a:pt x="87" y="154"/>
                    </a:lnTo>
                    <a:lnTo>
                      <a:pt x="91" y="154"/>
                    </a:lnTo>
                    <a:lnTo>
                      <a:pt x="95" y="151"/>
                    </a:lnTo>
                    <a:lnTo>
                      <a:pt x="97" y="150"/>
                    </a:lnTo>
                    <a:lnTo>
                      <a:pt x="101" y="147"/>
                    </a:lnTo>
                    <a:lnTo>
                      <a:pt x="97" y="146"/>
                    </a:lnTo>
                    <a:lnTo>
                      <a:pt x="98" y="146"/>
                    </a:lnTo>
                    <a:lnTo>
                      <a:pt x="98" y="143"/>
                    </a:lnTo>
                    <a:lnTo>
                      <a:pt x="97" y="142"/>
                    </a:lnTo>
                    <a:lnTo>
                      <a:pt x="93" y="141"/>
                    </a:lnTo>
                    <a:lnTo>
                      <a:pt x="89" y="138"/>
                    </a:lnTo>
                    <a:lnTo>
                      <a:pt x="85" y="137"/>
                    </a:lnTo>
                    <a:lnTo>
                      <a:pt x="85" y="134"/>
                    </a:lnTo>
                    <a:lnTo>
                      <a:pt x="83" y="134"/>
                    </a:lnTo>
                    <a:lnTo>
                      <a:pt x="82" y="134"/>
                    </a:lnTo>
                    <a:lnTo>
                      <a:pt x="79" y="133"/>
                    </a:lnTo>
                    <a:lnTo>
                      <a:pt x="75" y="133"/>
                    </a:lnTo>
                    <a:lnTo>
                      <a:pt x="78" y="130"/>
                    </a:lnTo>
                    <a:lnTo>
                      <a:pt x="75" y="129"/>
                    </a:lnTo>
                    <a:lnTo>
                      <a:pt x="74" y="125"/>
                    </a:lnTo>
                    <a:lnTo>
                      <a:pt x="74" y="124"/>
                    </a:lnTo>
                    <a:lnTo>
                      <a:pt x="74" y="121"/>
                    </a:lnTo>
                    <a:lnTo>
                      <a:pt x="74" y="120"/>
                    </a:lnTo>
                    <a:lnTo>
                      <a:pt x="74" y="117"/>
                    </a:lnTo>
                    <a:lnTo>
                      <a:pt x="75" y="116"/>
                    </a:lnTo>
                    <a:lnTo>
                      <a:pt x="78" y="117"/>
                    </a:lnTo>
                    <a:lnTo>
                      <a:pt x="78" y="116"/>
                    </a:lnTo>
                    <a:lnTo>
                      <a:pt x="75" y="112"/>
                    </a:lnTo>
                    <a:lnTo>
                      <a:pt x="78" y="110"/>
                    </a:lnTo>
                    <a:lnTo>
                      <a:pt x="79" y="108"/>
                    </a:lnTo>
                    <a:lnTo>
                      <a:pt x="75" y="106"/>
                    </a:lnTo>
                    <a:lnTo>
                      <a:pt x="75" y="102"/>
                    </a:lnTo>
                    <a:lnTo>
                      <a:pt x="78" y="104"/>
                    </a:lnTo>
                    <a:lnTo>
                      <a:pt x="82" y="102"/>
                    </a:lnTo>
                    <a:lnTo>
                      <a:pt x="83" y="102"/>
                    </a:lnTo>
                    <a:lnTo>
                      <a:pt x="83" y="98"/>
                    </a:lnTo>
                    <a:lnTo>
                      <a:pt x="82" y="97"/>
                    </a:lnTo>
                    <a:lnTo>
                      <a:pt x="79" y="93"/>
                    </a:lnTo>
                    <a:lnTo>
                      <a:pt x="82" y="94"/>
                    </a:lnTo>
                    <a:lnTo>
                      <a:pt x="82" y="97"/>
                    </a:lnTo>
                    <a:lnTo>
                      <a:pt x="85" y="97"/>
                    </a:lnTo>
                    <a:lnTo>
                      <a:pt x="87" y="97"/>
                    </a:lnTo>
                    <a:lnTo>
                      <a:pt x="89" y="97"/>
                    </a:lnTo>
                    <a:lnTo>
                      <a:pt x="89" y="94"/>
                    </a:lnTo>
                    <a:lnTo>
                      <a:pt x="87" y="94"/>
                    </a:lnTo>
                    <a:lnTo>
                      <a:pt x="91" y="93"/>
                    </a:lnTo>
                    <a:lnTo>
                      <a:pt x="97" y="90"/>
                    </a:lnTo>
                    <a:lnTo>
                      <a:pt x="101" y="86"/>
                    </a:lnTo>
                    <a:lnTo>
                      <a:pt x="102" y="86"/>
                    </a:lnTo>
                    <a:lnTo>
                      <a:pt x="105" y="86"/>
                    </a:lnTo>
                    <a:lnTo>
                      <a:pt x="106" y="85"/>
                    </a:lnTo>
                    <a:lnTo>
                      <a:pt x="109" y="85"/>
                    </a:lnTo>
                    <a:lnTo>
                      <a:pt x="111" y="81"/>
                    </a:lnTo>
                    <a:lnTo>
                      <a:pt x="111" y="84"/>
                    </a:lnTo>
                    <a:lnTo>
                      <a:pt x="114" y="81"/>
                    </a:lnTo>
                    <a:lnTo>
                      <a:pt x="118" y="77"/>
                    </a:lnTo>
                    <a:lnTo>
                      <a:pt x="122" y="73"/>
                    </a:lnTo>
                    <a:lnTo>
                      <a:pt x="125" y="72"/>
                    </a:lnTo>
                    <a:lnTo>
                      <a:pt x="122" y="68"/>
                    </a:lnTo>
                    <a:lnTo>
                      <a:pt x="122" y="67"/>
                    </a:lnTo>
                    <a:lnTo>
                      <a:pt x="119" y="64"/>
                    </a:lnTo>
                    <a:lnTo>
                      <a:pt x="122" y="64"/>
                    </a:lnTo>
                    <a:lnTo>
                      <a:pt x="125" y="63"/>
                    </a:lnTo>
                    <a:lnTo>
                      <a:pt x="125" y="60"/>
                    </a:lnTo>
                    <a:lnTo>
                      <a:pt x="125" y="59"/>
                    </a:lnTo>
                    <a:lnTo>
                      <a:pt x="123" y="57"/>
                    </a:lnTo>
                    <a:lnTo>
                      <a:pt x="127" y="57"/>
                    </a:lnTo>
                    <a:lnTo>
                      <a:pt x="129" y="55"/>
                    </a:lnTo>
                    <a:lnTo>
                      <a:pt x="127" y="55"/>
                    </a:lnTo>
                    <a:lnTo>
                      <a:pt x="130" y="53"/>
                    </a:lnTo>
                    <a:lnTo>
                      <a:pt x="135" y="55"/>
                    </a:lnTo>
                    <a:lnTo>
                      <a:pt x="133" y="53"/>
                    </a:lnTo>
                    <a:lnTo>
                      <a:pt x="133" y="51"/>
                    </a:lnTo>
                    <a:lnTo>
                      <a:pt x="133" y="49"/>
                    </a:lnTo>
                    <a:lnTo>
                      <a:pt x="135" y="49"/>
                    </a:lnTo>
                    <a:lnTo>
                      <a:pt x="136" y="51"/>
                    </a:lnTo>
                    <a:lnTo>
                      <a:pt x="139" y="49"/>
                    </a:lnTo>
                    <a:lnTo>
                      <a:pt x="144" y="51"/>
                    </a:lnTo>
                    <a:lnTo>
                      <a:pt x="142" y="49"/>
                    </a:lnTo>
                    <a:lnTo>
                      <a:pt x="146" y="51"/>
                    </a:lnTo>
                    <a:lnTo>
                      <a:pt x="148" y="51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lnTo>
                      <a:pt x="154" y="49"/>
                    </a:lnTo>
                    <a:close/>
                    <a:moveTo>
                      <a:pt x="109" y="130"/>
                    </a:moveTo>
                    <a:lnTo>
                      <a:pt x="109" y="129"/>
                    </a:lnTo>
                    <a:lnTo>
                      <a:pt x="107" y="130"/>
                    </a:lnTo>
                    <a:lnTo>
                      <a:pt x="109" y="130"/>
                    </a:lnTo>
                    <a:lnTo>
                      <a:pt x="109" y="132"/>
                    </a:lnTo>
                    <a:lnTo>
                      <a:pt x="107" y="130"/>
                    </a:lnTo>
                    <a:lnTo>
                      <a:pt x="107" y="133"/>
                    </a:lnTo>
                    <a:lnTo>
                      <a:pt x="109" y="133"/>
                    </a:lnTo>
                    <a:lnTo>
                      <a:pt x="110" y="134"/>
                    </a:lnTo>
                    <a:lnTo>
                      <a:pt x="111" y="133"/>
                    </a:lnTo>
                    <a:lnTo>
                      <a:pt x="110" y="133"/>
                    </a:lnTo>
                    <a:lnTo>
                      <a:pt x="110" y="132"/>
                    </a:lnTo>
                    <a:lnTo>
                      <a:pt x="110" y="132"/>
                    </a:lnTo>
                    <a:lnTo>
                      <a:pt x="111" y="132"/>
                    </a:lnTo>
                    <a:lnTo>
                      <a:pt x="111" y="130"/>
                    </a:lnTo>
                    <a:lnTo>
                      <a:pt x="110" y="130"/>
                    </a:lnTo>
                    <a:lnTo>
                      <a:pt x="109" y="130"/>
                    </a:lnTo>
                    <a:lnTo>
                      <a:pt x="109" y="130"/>
                    </a:lnTo>
                    <a:lnTo>
                      <a:pt x="109" y="130"/>
                    </a:lnTo>
                    <a:lnTo>
                      <a:pt x="109" y="130"/>
                    </a:lnTo>
                    <a:lnTo>
                      <a:pt x="109" y="130"/>
                    </a:lnTo>
                    <a:lnTo>
                      <a:pt x="109" y="130"/>
                    </a:lnTo>
                    <a:lnTo>
                      <a:pt x="109" y="1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76">
                <a:extLst>
                  <a:ext uri="{FF2B5EF4-FFF2-40B4-BE49-F238E27FC236}">
                    <a16:creationId xmlns:a16="http://schemas.microsoft.com/office/drawing/2014/main" id="{54D45EA8-053B-4E74-AF10-7288B8FD6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0536" y="2435229"/>
                <a:ext cx="15875" cy="19050"/>
              </a:xfrm>
              <a:custGeom>
                <a:avLst/>
                <a:gdLst>
                  <a:gd name="T0" fmla="*/ 0 w 10"/>
                  <a:gd name="T1" fmla="*/ 0 h 12"/>
                  <a:gd name="T2" fmla="*/ 0 w 10"/>
                  <a:gd name="T3" fmla="*/ 2 h 12"/>
                  <a:gd name="T4" fmla="*/ 0 w 10"/>
                  <a:gd name="T5" fmla="*/ 4 h 12"/>
                  <a:gd name="T6" fmla="*/ 0 w 10"/>
                  <a:gd name="T7" fmla="*/ 6 h 12"/>
                  <a:gd name="T8" fmla="*/ 0 w 10"/>
                  <a:gd name="T9" fmla="*/ 8 h 12"/>
                  <a:gd name="T10" fmla="*/ 0 w 10"/>
                  <a:gd name="T11" fmla="*/ 10 h 12"/>
                  <a:gd name="T12" fmla="*/ 8 w 10"/>
                  <a:gd name="T13" fmla="*/ 12 h 12"/>
                  <a:gd name="T14" fmla="*/ 10 w 10"/>
                  <a:gd name="T15" fmla="*/ 8 h 12"/>
                  <a:gd name="T16" fmla="*/ 10 w 10"/>
                  <a:gd name="T17" fmla="*/ 6 h 12"/>
                  <a:gd name="T18" fmla="*/ 8 w 10"/>
                  <a:gd name="T19" fmla="*/ 4 h 12"/>
                  <a:gd name="T20" fmla="*/ 4 w 10"/>
                  <a:gd name="T21" fmla="*/ 2 h 12"/>
                  <a:gd name="T22" fmla="*/ 4 w 10"/>
                  <a:gd name="T23" fmla="*/ 0 h 12"/>
                  <a:gd name="T24" fmla="*/ 2 w 10"/>
                  <a:gd name="T25" fmla="*/ 0 h 12"/>
                  <a:gd name="T26" fmla="*/ 0 w 10"/>
                  <a:gd name="T27" fmla="*/ 0 h 12"/>
                  <a:gd name="T28" fmla="*/ 0 w 10"/>
                  <a:gd name="T29" fmla="*/ 0 h 12"/>
                  <a:gd name="T30" fmla="*/ 0 w 10"/>
                  <a:gd name="T31" fmla="*/ 0 h 12"/>
                  <a:gd name="T32" fmla="*/ 0 w 10"/>
                  <a:gd name="T33" fmla="*/ 0 h 12"/>
                  <a:gd name="T34" fmla="*/ 0 w 10"/>
                  <a:gd name="T35" fmla="*/ 0 h 12"/>
                  <a:gd name="T36" fmla="*/ 0 w 10"/>
                  <a:gd name="T37" fmla="*/ 0 h 12"/>
                  <a:gd name="T38" fmla="*/ 0 w 10"/>
                  <a:gd name="T3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12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8" y="12"/>
                    </a:lnTo>
                    <a:lnTo>
                      <a:pt x="10" y="8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177">
                <a:extLst>
                  <a:ext uri="{FF2B5EF4-FFF2-40B4-BE49-F238E27FC236}">
                    <a16:creationId xmlns:a16="http://schemas.microsoft.com/office/drawing/2014/main" id="{014FEDCB-CD88-4F0B-ADC8-4B3D4524D4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62411" y="2408242"/>
                <a:ext cx="320674" cy="276225"/>
              </a:xfrm>
              <a:custGeom>
                <a:avLst/>
                <a:gdLst>
                  <a:gd name="T0" fmla="*/ 189 w 202"/>
                  <a:gd name="T1" fmla="*/ 154 h 174"/>
                  <a:gd name="T2" fmla="*/ 190 w 202"/>
                  <a:gd name="T3" fmla="*/ 162 h 174"/>
                  <a:gd name="T4" fmla="*/ 195 w 202"/>
                  <a:gd name="T5" fmla="*/ 174 h 174"/>
                  <a:gd name="T6" fmla="*/ 199 w 202"/>
                  <a:gd name="T7" fmla="*/ 143 h 174"/>
                  <a:gd name="T8" fmla="*/ 178 w 202"/>
                  <a:gd name="T9" fmla="*/ 36 h 174"/>
                  <a:gd name="T10" fmla="*/ 168 w 202"/>
                  <a:gd name="T11" fmla="*/ 35 h 174"/>
                  <a:gd name="T12" fmla="*/ 158 w 202"/>
                  <a:gd name="T13" fmla="*/ 29 h 174"/>
                  <a:gd name="T14" fmla="*/ 137 w 202"/>
                  <a:gd name="T15" fmla="*/ 19 h 174"/>
                  <a:gd name="T16" fmla="*/ 128 w 202"/>
                  <a:gd name="T17" fmla="*/ 19 h 174"/>
                  <a:gd name="T18" fmla="*/ 121 w 202"/>
                  <a:gd name="T19" fmla="*/ 13 h 174"/>
                  <a:gd name="T20" fmla="*/ 108 w 202"/>
                  <a:gd name="T21" fmla="*/ 5 h 174"/>
                  <a:gd name="T22" fmla="*/ 103 w 202"/>
                  <a:gd name="T23" fmla="*/ 0 h 174"/>
                  <a:gd name="T24" fmla="*/ 93 w 202"/>
                  <a:gd name="T25" fmla="*/ 16 h 174"/>
                  <a:gd name="T26" fmla="*/ 72 w 202"/>
                  <a:gd name="T27" fmla="*/ 25 h 174"/>
                  <a:gd name="T28" fmla="*/ 71 w 202"/>
                  <a:gd name="T29" fmla="*/ 31 h 174"/>
                  <a:gd name="T30" fmla="*/ 51 w 202"/>
                  <a:gd name="T31" fmla="*/ 29 h 174"/>
                  <a:gd name="T32" fmla="*/ 41 w 202"/>
                  <a:gd name="T33" fmla="*/ 23 h 174"/>
                  <a:gd name="T34" fmla="*/ 45 w 202"/>
                  <a:gd name="T35" fmla="*/ 39 h 174"/>
                  <a:gd name="T36" fmla="*/ 40 w 202"/>
                  <a:gd name="T37" fmla="*/ 43 h 174"/>
                  <a:gd name="T38" fmla="*/ 31 w 202"/>
                  <a:gd name="T39" fmla="*/ 44 h 174"/>
                  <a:gd name="T40" fmla="*/ 15 w 202"/>
                  <a:gd name="T41" fmla="*/ 43 h 174"/>
                  <a:gd name="T42" fmla="*/ 2 w 202"/>
                  <a:gd name="T43" fmla="*/ 48 h 174"/>
                  <a:gd name="T44" fmla="*/ 7 w 202"/>
                  <a:gd name="T45" fmla="*/ 52 h 174"/>
                  <a:gd name="T46" fmla="*/ 14 w 202"/>
                  <a:gd name="T47" fmla="*/ 57 h 174"/>
                  <a:gd name="T48" fmla="*/ 23 w 202"/>
                  <a:gd name="T49" fmla="*/ 61 h 174"/>
                  <a:gd name="T50" fmla="*/ 28 w 202"/>
                  <a:gd name="T51" fmla="*/ 63 h 174"/>
                  <a:gd name="T52" fmla="*/ 35 w 202"/>
                  <a:gd name="T53" fmla="*/ 67 h 174"/>
                  <a:gd name="T54" fmla="*/ 37 w 202"/>
                  <a:gd name="T55" fmla="*/ 78 h 174"/>
                  <a:gd name="T56" fmla="*/ 49 w 202"/>
                  <a:gd name="T57" fmla="*/ 90 h 174"/>
                  <a:gd name="T58" fmla="*/ 53 w 202"/>
                  <a:gd name="T59" fmla="*/ 100 h 174"/>
                  <a:gd name="T60" fmla="*/ 48 w 202"/>
                  <a:gd name="T61" fmla="*/ 114 h 174"/>
                  <a:gd name="T62" fmla="*/ 40 w 202"/>
                  <a:gd name="T63" fmla="*/ 136 h 174"/>
                  <a:gd name="T64" fmla="*/ 44 w 202"/>
                  <a:gd name="T65" fmla="*/ 143 h 174"/>
                  <a:gd name="T66" fmla="*/ 59 w 202"/>
                  <a:gd name="T67" fmla="*/ 147 h 174"/>
                  <a:gd name="T68" fmla="*/ 72 w 202"/>
                  <a:gd name="T69" fmla="*/ 149 h 174"/>
                  <a:gd name="T70" fmla="*/ 81 w 202"/>
                  <a:gd name="T71" fmla="*/ 149 h 174"/>
                  <a:gd name="T72" fmla="*/ 93 w 202"/>
                  <a:gd name="T73" fmla="*/ 154 h 174"/>
                  <a:gd name="T74" fmla="*/ 103 w 202"/>
                  <a:gd name="T75" fmla="*/ 154 h 174"/>
                  <a:gd name="T76" fmla="*/ 108 w 202"/>
                  <a:gd name="T77" fmla="*/ 143 h 174"/>
                  <a:gd name="T78" fmla="*/ 121 w 202"/>
                  <a:gd name="T79" fmla="*/ 133 h 174"/>
                  <a:gd name="T80" fmla="*/ 136 w 202"/>
                  <a:gd name="T81" fmla="*/ 136 h 174"/>
                  <a:gd name="T82" fmla="*/ 137 w 202"/>
                  <a:gd name="T83" fmla="*/ 137 h 174"/>
                  <a:gd name="T84" fmla="*/ 150 w 202"/>
                  <a:gd name="T85" fmla="*/ 141 h 174"/>
                  <a:gd name="T86" fmla="*/ 168 w 202"/>
                  <a:gd name="T87" fmla="*/ 133 h 174"/>
                  <a:gd name="T88" fmla="*/ 176 w 202"/>
                  <a:gd name="T89" fmla="*/ 124 h 174"/>
                  <a:gd name="T90" fmla="*/ 165 w 202"/>
                  <a:gd name="T91" fmla="*/ 120 h 174"/>
                  <a:gd name="T92" fmla="*/ 162 w 202"/>
                  <a:gd name="T93" fmla="*/ 109 h 174"/>
                  <a:gd name="T94" fmla="*/ 165 w 202"/>
                  <a:gd name="T95" fmla="*/ 97 h 174"/>
                  <a:gd name="T96" fmla="*/ 164 w 202"/>
                  <a:gd name="T97" fmla="*/ 84 h 174"/>
                  <a:gd name="T98" fmla="*/ 156 w 202"/>
                  <a:gd name="T99" fmla="*/ 84 h 174"/>
                  <a:gd name="T100" fmla="*/ 154 w 202"/>
                  <a:gd name="T101" fmla="*/ 78 h 174"/>
                  <a:gd name="T102" fmla="*/ 165 w 202"/>
                  <a:gd name="T103" fmla="*/ 65 h 174"/>
                  <a:gd name="T104" fmla="*/ 173 w 202"/>
                  <a:gd name="T105" fmla="*/ 63 h 174"/>
                  <a:gd name="T106" fmla="*/ 176 w 202"/>
                  <a:gd name="T107" fmla="*/ 53 h 174"/>
                  <a:gd name="T108" fmla="*/ 178 w 202"/>
                  <a:gd name="T109" fmla="*/ 36 h 174"/>
                  <a:gd name="T110" fmla="*/ 178 w 202"/>
                  <a:gd name="T111" fmla="*/ 3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2" h="174">
                    <a:moveTo>
                      <a:pt x="199" y="143"/>
                    </a:moveTo>
                    <a:lnTo>
                      <a:pt x="198" y="145"/>
                    </a:lnTo>
                    <a:lnTo>
                      <a:pt x="198" y="149"/>
                    </a:lnTo>
                    <a:lnTo>
                      <a:pt x="190" y="150"/>
                    </a:lnTo>
                    <a:lnTo>
                      <a:pt x="189" y="154"/>
                    </a:lnTo>
                    <a:lnTo>
                      <a:pt x="189" y="157"/>
                    </a:lnTo>
                    <a:lnTo>
                      <a:pt x="189" y="158"/>
                    </a:lnTo>
                    <a:lnTo>
                      <a:pt x="190" y="161"/>
                    </a:lnTo>
                    <a:lnTo>
                      <a:pt x="189" y="162"/>
                    </a:lnTo>
                    <a:lnTo>
                      <a:pt x="190" y="162"/>
                    </a:lnTo>
                    <a:lnTo>
                      <a:pt x="189" y="166"/>
                    </a:lnTo>
                    <a:lnTo>
                      <a:pt x="193" y="167"/>
                    </a:lnTo>
                    <a:lnTo>
                      <a:pt x="190" y="167"/>
                    </a:lnTo>
                    <a:lnTo>
                      <a:pt x="193" y="170"/>
                    </a:lnTo>
                    <a:lnTo>
                      <a:pt x="195" y="174"/>
                    </a:lnTo>
                    <a:lnTo>
                      <a:pt x="202" y="158"/>
                    </a:lnTo>
                    <a:lnTo>
                      <a:pt x="202" y="150"/>
                    </a:lnTo>
                    <a:lnTo>
                      <a:pt x="199" y="143"/>
                    </a:lnTo>
                    <a:lnTo>
                      <a:pt x="199" y="143"/>
                    </a:lnTo>
                    <a:lnTo>
                      <a:pt x="199" y="143"/>
                    </a:lnTo>
                    <a:lnTo>
                      <a:pt x="199" y="143"/>
                    </a:lnTo>
                    <a:lnTo>
                      <a:pt x="199" y="143"/>
                    </a:lnTo>
                    <a:lnTo>
                      <a:pt x="199" y="143"/>
                    </a:lnTo>
                    <a:lnTo>
                      <a:pt x="199" y="143"/>
                    </a:lnTo>
                    <a:close/>
                    <a:moveTo>
                      <a:pt x="178" y="36"/>
                    </a:moveTo>
                    <a:lnTo>
                      <a:pt x="176" y="35"/>
                    </a:lnTo>
                    <a:lnTo>
                      <a:pt x="173" y="35"/>
                    </a:lnTo>
                    <a:lnTo>
                      <a:pt x="172" y="35"/>
                    </a:lnTo>
                    <a:lnTo>
                      <a:pt x="169" y="35"/>
                    </a:lnTo>
                    <a:lnTo>
                      <a:pt x="168" y="35"/>
                    </a:lnTo>
                    <a:lnTo>
                      <a:pt x="168" y="33"/>
                    </a:lnTo>
                    <a:lnTo>
                      <a:pt x="165" y="33"/>
                    </a:lnTo>
                    <a:lnTo>
                      <a:pt x="164" y="35"/>
                    </a:lnTo>
                    <a:lnTo>
                      <a:pt x="162" y="31"/>
                    </a:lnTo>
                    <a:lnTo>
                      <a:pt x="158" y="29"/>
                    </a:lnTo>
                    <a:lnTo>
                      <a:pt x="150" y="27"/>
                    </a:lnTo>
                    <a:lnTo>
                      <a:pt x="145" y="27"/>
                    </a:lnTo>
                    <a:lnTo>
                      <a:pt x="142" y="25"/>
                    </a:lnTo>
                    <a:lnTo>
                      <a:pt x="137" y="23"/>
                    </a:lnTo>
                    <a:lnTo>
                      <a:pt x="137" y="19"/>
                    </a:lnTo>
                    <a:lnTo>
                      <a:pt x="137" y="16"/>
                    </a:lnTo>
                    <a:lnTo>
                      <a:pt x="133" y="19"/>
                    </a:lnTo>
                    <a:lnTo>
                      <a:pt x="132" y="19"/>
                    </a:lnTo>
                    <a:lnTo>
                      <a:pt x="129" y="19"/>
                    </a:lnTo>
                    <a:lnTo>
                      <a:pt x="128" y="19"/>
                    </a:lnTo>
                    <a:lnTo>
                      <a:pt x="128" y="16"/>
                    </a:lnTo>
                    <a:lnTo>
                      <a:pt x="128" y="13"/>
                    </a:lnTo>
                    <a:lnTo>
                      <a:pt x="125" y="13"/>
                    </a:lnTo>
                    <a:lnTo>
                      <a:pt x="124" y="13"/>
                    </a:lnTo>
                    <a:lnTo>
                      <a:pt x="121" y="13"/>
                    </a:lnTo>
                    <a:lnTo>
                      <a:pt x="120" y="12"/>
                    </a:lnTo>
                    <a:lnTo>
                      <a:pt x="118" y="9"/>
                    </a:lnTo>
                    <a:lnTo>
                      <a:pt x="116" y="9"/>
                    </a:lnTo>
                    <a:lnTo>
                      <a:pt x="114" y="8"/>
                    </a:lnTo>
                    <a:lnTo>
                      <a:pt x="108" y="5"/>
                    </a:lnTo>
                    <a:lnTo>
                      <a:pt x="106" y="4"/>
                    </a:lnTo>
                    <a:lnTo>
                      <a:pt x="106" y="3"/>
                    </a:lnTo>
                    <a:lnTo>
                      <a:pt x="106" y="0"/>
                    </a:lnTo>
                    <a:lnTo>
                      <a:pt x="105" y="0"/>
                    </a:lnTo>
                    <a:lnTo>
                      <a:pt x="103" y="0"/>
                    </a:lnTo>
                    <a:lnTo>
                      <a:pt x="99" y="0"/>
                    </a:lnTo>
                    <a:lnTo>
                      <a:pt x="93" y="4"/>
                    </a:lnTo>
                    <a:lnTo>
                      <a:pt x="92" y="9"/>
                    </a:lnTo>
                    <a:lnTo>
                      <a:pt x="92" y="13"/>
                    </a:lnTo>
                    <a:lnTo>
                      <a:pt x="93" y="16"/>
                    </a:lnTo>
                    <a:lnTo>
                      <a:pt x="92" y="16"/>
                    </a:lnTo>
                    <a:lnTo>
                      <a:pt x="89" y="17"/>
                    </a:lnTo>
                    <a:lnTo>
                      <a:pt x="85" y="19"/>
                    </a:lnTo>
                    <a:lnTo>
                      <a:pt x="76" y="23"/>
                    </a:lnTo>
                    <a:lnTo>
                      <a:pt x="72" y="25"/>
                    </a:lnTo>
                    <a:lnTo>
                      <a:pt x="71" y="27"/>
                    </a:lnTo>
                    <a:lnTo>
                      <a:pt x="71" y="29"/>
                    </a:lnTo>
                    <a:lnTo>
                      <a:pt x="75" y="29"/>
                    </a:lnTo>
                    <a:lnTo>
                      <a:pt x="76" y="29"/>
                    </a:lnTo>
                    <a:lnTo>
                      <a:pt x="71" y="31"/>
                    </a:lnTo>
                    <a:lnTo>
                      <a:pt x="67" y="31"/>
                    </a:lnTo>
                    <a:lnTo>
                      <a:pt x="63" y="31"/>
                    </a:lnTo>
                    <a:lnTo>
                      <a:pt x="57" y="31"/>
                    </a:lnTo>
                    <a:lnTo>
                      <a:pt x="53" y="31"/>
                    </a:lnTo>
                    <a:lnTo>
                      <a:pt x="51" y="29"/>
                    </a:lnTo>
                    <a:lnTo>
                      <a:pt x="51" y="27"/>
                    </a:lnTo>
                    <a:lnTo>
                      <a:pt x="51" y="25"/>
                    </a:lnTo>
                    <a:lnTo>
                      <a:pt x="48" y="25"/>
                    </a:lnTo>
                    <a:lnTo>
                      <a:pt x="45" y="25"/>
                    </a:lnTo>
                    <a:lnTo>
                      <a:pt x="41" y="23"/>
                    </a:lnTo>
                    <a:lnTo>
                      <a:pt x="44" y="27"/>
                    </a:lnTo>
                    <a:lnTo>
                      <a:pt x="44" y="29"/>
                    </a:lnTo>
                    <a:lnTo>
                      <a:pt x="45" y="31"/>
                    </a:lnTo>
                    <a:lnTo>
                      <a:pt x="48" y="33"/>
                    </a:lnTo>
                    <a:lnTo>
                      <a:pt x="45" y="39"/>
                    </a:lnTo>
                    <a:lnTo>
                      <a:pt x="48" y="43"/>
                    </a:lnTo>
                    <a:lnTo>
                      <a:pt x="49" y="43"/>
                    </a:lnTo>
                    <a:lnTo>
                      <a:pt x="44" y="44"/>
                    </a:lnTo>
                    <a:lnTo>
                      <a:pt x="41" y="43"/>
                    </a:lnTo>
                    <a:lnTo>
                      <a:pt x="40" y="43"/>
                    </a:lnTo>
                    <a:lnTo>
                      <a:pt x="40" y="44"/>
                    </a:lnTo>
                    <a:lnTo>
                      <a:pt x="37" y="44"/>
                    </a:lnTo>
                    <a:lnTo>
                      <a:pt x="36" y="43"/>
                    </a:lnTo>
                    <a:lnTo>
                      <a:pt x="35" y="43"/>
                    </a:lnTo>
                    <a:lnTo>
                      <a:pt x="31" y="44"/>
                    </a:lnTo>
                    <a:lnTo>
                      <a:pt x="27" y="43"/>
                    </a:lnTo>
                    <a:lnTo>
                      <a:pt x="24" y="39"/>
                    </a:lnTo>
                    <a:lnTo>
                      <a:pt x="23" y="39"/>
                    </a:lnTo>
                    <a:lnTo>
                      <a:pt x="19" y="40"/>
                    </a:lnTo>
                    <a:lnTo>
                      <a:pt x="15" y="43"/>
                    </a:lnTo>
                    <a:lnTo>
                      <a:pt x="6" y="43"/>
                    </a:lnTo>
                    <a:lnTo>
                      <a:pt x="2" y="44"/>
                    </a:lnTo>
                    <a:lnTo>
                      <a:pt x="2" y="47"/>
                    </a:lnTo>
                    <a:lnTo>
                      <a:pt x="0" y="48"/>
                    </a:lnTo>
                    <a:lnTo>
                      <a:pt x="2" y="48"/>
                    </a:lnTo>
                    <a:lnTo>
                      <a:pt x="4" y="48"/>
                    </a:lnTo>
                    <a:lnTo>
                      <a:pt x="6" y="48"/>
                    </a:lnTo>
                    <a:lnTo>
                      <a:pt x="7" y="49"/>
                    </a:lnTo>
                    <a:lnTo>
                      <a:pt x="6" y="49"/>
                    </a:lnTo>
                    <a:lnTo>
                      <a:pt x="7" y="52"/>
                    </a:lnTo>
                    <a:lnTo>
                      <a:pt x="2" y="53"/>
                    </a:lnTo>
                    <a:lnTo>
                      <a:pt x="4" y="56"/>
                    </a:lnTo>
                    <a:lnTo>
                      <a:pt x="7" y="57"/>
                    </a:lnTo>
                    <a:lnTo>
                      <a:pt x="11" y="57"/>
                    </a:lnTo>
                    <a:lnTo>
                      <a:pt x="14" y="57"/>
                    </a:lnTo>
                    <a:lnTo>
                      <a:pt x="18" y="60"/>
                    </a:lnTo>
                    <a:lnTo>
                      <a:pt x="20" y="57"/>
                    </a:lnTo>
                    <a:lnTo>
                      <a:pt x="20" y="60"/>
                    </a:lnTo>
                    <a:lnTo>
                      <a:pt x="23" y="60"/>
                    </a:lnTo>
                    <a:lnTo>
                      <a:pt x="23" y="61"/>
                    </a:lnTo>
                    <a:lnTo>
                      <a:pt x="23" y="63"/>
                    </a:lnTo>
                    <a:lnTo>
                      <a:pt x="27" y="61"/>
                    </a:lnTo>
                    <a:lnTo>
                      <a:pt x="28" y="61"/>
                    </a:lnTo>
                    <a:lnTo>
                      <a:pt x="27" y="63"/>
                    </a:lnTo>
                    <a:lnTo>
                      <a:pt x="28" y="63"/>
                    </a:lnTo>
                    <a:lnTo>
                      <a:pt x="31" y="63"/>
                    </a:lnTo>
                    <a:lnTo>
                      <a:pt x="32" y="63"/>
                    </a:lnTo>
                    <a:lnTo>
                      <a:pt x="32" y="65"/>
                    </a:lnTo>
                    <a:lnTo>
                      <a:pt x="32" y="67"/>
                    </a:lnTo>
                    <a:lnTo>
                      <a:pt x="35" y="67"/>
                    </a:lnTo>
                    <a:lnTo>
                      <a:pt x="36" y="67"/>
                    </a:lnTo>
                    <a:lnTo>
                      <a:pt x="36" y="69"/>
                    </a:lnTo>
                    <a:lnTo>
                      <a:pt x="37" y="70"/>
                    </a:lnTo>
                    <a:lnTo>
                      <a:pt x="36" y="74"/>
                    </a:lnTo>
                    <a:lnTo>
                      <a:pt x="37" y="78"/>
                    </a:lnTo>
                    <a:lnTo>
                      <a:pt x="40" y="80"/>
                    </a:lnTo>
                    <a:lnTo>
                      <a:pt x="45" y="84"/>
                    </a:lnTo>
                    <a:lnTo>
                      <a:pt x="48" y="84"/>
                    </a:lnTo>
                    <a:lnTo>
                      <a:pt x="49" y="84"/>
                    </a:lnTo>
                    <a:lnTo>
                      <a:pt x="49" y="90"/>
                    </a:lnTo>
                    <a:lnTo>
                      <a:pt x="49" y="93"/>
                    </a:lnTo>
                    <a:lnTo>
                      <a:pt x="48" y="93"/>
                    </a:lnTo>
                    <a:lnTo>
                      <a:pt x="48" y="96"/>
                    </a:lnTo>
                    <a:lnTo>
                      <a:pt x="51" y="97"/>
                    </a:lnTo>
                    <a:lnTo>
                      <a:pt x="53" y="100"/>
                    </a:lnTo>
                    <a:lnTo>
                      <a:pt x="49" y="97"/>
                    </a:lnTo>
                    <a:lnTo>
                      <a:pt x="48" y="106"/>
                    </a:lnTo>
                    <a:lnTo>
                      <a:pt x="48" y="113"/>
                    </a:lnTo>
                    <a:lnTo>
                      <a:pt x="49" y="113"/>
                    </a:lnTo>
                    <a:lnTo>
                      <a:pt x="48" y="114"/>
                    </a:lnTo>
                    <a:lnTo>
                      <a:pt x="45" y="118"/>
                    </a:lnTo>
                    <a:lnTo>
                      <a:pt x="45" y="120"/>
                    </a:lnTo>
                    <a:lnTo>
                      <a:pt x="44" y="130"/>
                    </a:lnTo>
                    <a:lnTo>
                      <a:pt x="41" y="133"/>
                    </a:lnTo>
                    <a:lnTo>
                      <a:pt x="40" y="136"/>
                    </a:lnTo>
                    <a:lnTo>
                      <a:pt x="37" y="137"/>
                    </a:lnTo>
                    <a:lnTo>
                      <a:pt x="40" y="137"/>
                    </a:lnTo>
                    <a:lnTo>
                      <a:pt x="44" y="140"/>
                    </a:lnTo>
                    <a:lnTo>
                      <a:pt x="41" y="141"/>
                    </a:lnTo>
                    <a:lnTo>
                      <a:pt x="44" y="143"/>
                    </a:lnTo>
                    <a:lnTo>
                      <a:pt x="45" y="143"/>
                    </a:lnTo>
                    <a:lnTo>
                      <a:pt x="48" y="143"/>
                    </a:lnTo>
                    <a:lnTo>
                      <a:pt x="51" y="145"/>
                    </a:lnTo>
                    <a:lnTo>
                      <a:pt x="57" y="147"/>
                    </a:lnTo>
                    <a:lnTo>
                      <a:pt x="59" y="147"/>
                    </a:lnTo>
                    <a:lnTo>
                      <a:pt x="61" y="149"/>
                    </a:lnTo>
                    <a:lnTo>
                      <a:pt x="63" y="149"/>
                    </a:lnTo>
                    <a:lnTo>
                      <a:pt x="64" y="149"/>
                    </a:lnTo>
                    <a:lnTo>
                      <a:pt x="67" y="149"/>
                    </a:lnTo>
                    <a:lnTo>
                      <a:pt x="72" y="149"/>
                    </a:lnTo>
                    <a:lnTo>
                      <a:pt x="72" y="147"/>
                    </a:lnTo>
                    <a:lnTo>
                      <a:pt x="75" y="147"/>
                    </a:lnTo>
                    <a:lnTo>
                      <a:pt x="76" y="147"/>
                    </a:lnTo>
                    <a:lnTo>
                      <a:pt x="80" y="149"/>
                    </a:lnTo>
                    <a:lnTo>
                      <a:pt x="81" y="149"/>
                    </a:lnTo>
                    <a:lnTo>
                      <a:pt x="84" y="149"/>
                    </a:lnTo>
                    <a:lnTo>
                      <a:pt x="84" y="150"/>
                    </a:lnTo>
                    <a:lnTo>
                      <a:pt x="84" y="153"/>
                    </a:lnTo>
                    <a:lnTo>
                      <a:pt x="88" y="153"/>
                    </a:lnTo>
                    <a:lnTo>
                      <a:pt x="93" y="154"/>
                    </a:lnTo>
                    <a:lnTo>
                      <a:pt x="95" y="154"/>
                    </a:lnTo>
                    <a:lnTo>
                      <a:pt x="97" y="154"/>
                    </a:lnTo>
                    <a:lnTo>
                      <a:pt x="99" y="154"/>
                    </a:lnTo>
                    <a:lnTo>
                      <a:pt x="101" y="154"/>
                    </a:lnTo>
                    <a:lnTo>
                      <a:pt x="103" y="154"/>
                    </a:lnTo>
                    <a:lnTo>
                      <a:pt x="105" y="153"/>
                    </a:lnTo>
                    <a:lnTo>
                      <a:pt x="108" y="153"/>
                    </a:lnTo>
                    <a:lnTo>
                      <a:pt x="110" y="154"/>
                    </a:lnTo>
                    <a:lnTo>
                      <a:pt x="106" y="145"/>
                    </a:lnTo>
                    <a:lnTo>
                      <a:pt x="108" y="143"/>
                    </a:lnTo>
                    <a:lnTo>
                      <a:pt x="108" y="141"/>
                    </a:lnTo>
                    <a:lnTo>
                      <a:pt x="110" y="140"/>
                    </a:lnTo>
                    <a:lnTo>
                      <a:pt x="114" y="137"/>
                    </a:lnTo>
                    <a:lnTo>
                      <a:pt x="118" y="136"/>
                    </a:lnTo>
                    <a:lnTo>
                      <a:pt x="121" y="133"/>
                    </a:lnTo>
                    <a:lnTo>
                      <a:pt x="128" y="136"/>
                    </a:lnTo>
                    <a:lnTo>
                      <a:pt x="132" y="136"/>
                    </a:lnTo>
                    <a:lnTo>
                      <a:pt x="132" y="133"/>
                    </a:lnTo>
                    <a:lnTo>
                      <a:pt x="133" y="136"/>
                    </a:lnTo>
                    <a:lnTo>
                      <a:pt x="136" y="136"/>
                    </a:lnTo>
                    <a:lnTo>
                      <a:pt x="137" y="136"/>
                    </a:lnTo>
                    <a:lnTo>
                      <a:pt x="137" y="133"/>
                    </a:lnTo>
                    <a:lnTo>
                      <a:pt x="138" y="136"/>
                    </a:lnTo>
                    <a:lnTo>
                      <a:pt x="137" y="136"/>
                    </a:lnTo>
                    <a:lnTo>
                      <a:pt x="137" y="137"/>
                    </a:lnTo>
                    <a:lnTo>
                      <a:pt x="138" y="137"/>
                    </a:lnTo>
                    <a:lnTo>
                      <a:pt x="141" y="137"/>
                    </a:lnTo>
                    <a:lnTo>
                      <a:pt x="141" y="140"/>
                    </a:lnTo>
                    <a:lnTo>
                      <a:pt x="145" y="141"/>
                    </a:lnTo>
                    <a:lnTo>
                      <a:pt x="150" y="141"/>
                    </a:lnTo>
                    <a:lnTo>
                      <a:pt x="152" y="141"/>
                    </a:lnTo>
                    <a:lnTo>
                      <a:pt x="154" y="141"/>
                    </a:lnTo>
                    <a:lnTo>
                      <a:pt x="160" y="140"/>
                    </a:lnTo>
                    <a:lnTo>
                      <a:pt x="160" y="137"/>
                    </a:lnTo>
                    <a:lnTo>
                      <a:pt x="168" y="133"/>
                    </a:lnTo>
                    <a:lnTo>
                      <a:pt x="172" y="130"/>
                    </a:lnTo>
                    <a:lnTo>
                      <a:pt x="172" y="129"/>
                    </a:lnTo>
                    <a:lnTo>
                      <a:pt x="173" y="128"/>
                    </a:lnTo>
                    <a:lnTo>
                      <a:pt x="173" y="126"/>
                    </a:lnTo>
                    <a:lnTo>
                      <a:pt x="176" y="124"/>
                    </a:lnTo>
                    <a:lnTo>
                      <a:pt x="176" y="122"/>
                    </a:lnTo>
                    <a:lnTo>
                      <a:pt x="173" y="122"/>
                    </a:lnTo>
                    <a:lnTo>
                      <a:pt x="169" y="122"/>
                    </a:lnTo>
                    <a:lnTo>
                      <a:pt x="168" y="122"/>
                    </a:lnTo>
                    <a:lnTo>
                      <a:pt x="165" y="120"/>
                    </a:lnTo>
                    <a:lnTo>
                      <a:pt x="164" y="118"/>
                    </a:lnTo>
                    <a:lnTo>
                      <a:pt x="165" y="114"/>
                    </a:lnTo>
                    <a:lnTo>
                      <a:pt x="165" y="113"/>
                    </a:lnTo>
                    <a:lnTo>
                      <a:pt x="165" y="110"/>
                    </a:lnTo>
                    <a:lnTo>
                      <a:pt x="162" y="109"/>
                    </a:lnTo>
                    <a:lnTo>
                      <a:pt x="160" y="106"/>
                    </a:lnTo>
                    <a:lnTo>
                      <a:pt x="164" y="105"/>
                    </a:lnTo>
                    <a:lnTo>
                      <a:pt x="168" y="101"/>
                    </a:lnTo>
                    <a:lnTo>
                      <a:pt x="168" y="100"/>
                    </a:lnTo>
                    <a:lnTo>
                      <a:pt x="165" y="97"/>
                    </a:lnTo>
                    <a:lnTo>
                      <a:pt x="164" y="93"/>
                    </a:lnTo>
                    <a:lnTo>
                      <a:pt x="165" y="92"/>
                    </a:lnTo>
                    <a:lnTo>
                      <a:pt x="165" y="90"/>
                    </a:lnTo>
                    <a:lnTo>
                      <a:pt x="164" y="88"/>
                    </a:lnTo>
                    <a:lnTo>
                      <a:pt x="164" y="84"/>
                    </a:lnTo>
                    <a:lnTo>
                      <a:pt x="162" y="82"/>
                    </a:lnTo>
                    <a:lnTo>
                      <a:pt x="160" y="82"/>
                    </a:lnTo>
                    <a:lnTo>
                      <a:pt x="158" y="82"/>
                    </a:lnTo>
                    <a:lnTo>
                      <a:pt x="156" y="82"/>
                    </a:lnTo>
                    <a:lnTo>
                      <a:pt x="156" y="84"/>
                    </a:lnTo>
                    <a:lnTo>
                      <a:pt x="154" y="86"/>
                    </a:lnTo>
                    <a:lnTo>
                      <a:pt x="150" y="88"/>
                    </a:lnTo>
                    <a:lnTo>
                      <a:pt x="152" y="84"/>
                    </a:lnTo>
                    <a:lnTo>
                      <a:pt x="152" y="80"/>
                    </a:lnTo>
                    <a:lnTo>
                      <a:pt x="154" y="78"/>
                    </a:lnTo>
                    <a:lnTo>
                      <a:pt x="156" y="76"/>
                    </a:lnTo>
                    <a:lnTo>
                      <a:pt x="158" y="74"/>
                    </a:lnTo>
                    <a:lnTo>
                      <a:pt x="162" y="70"/>
                    </a:lnTo>
                    <a:lnTo>
                      <a:pt x="168" y="65"/>
                    </a:lnTo>
                    <a:lnTo>
                      <a:pt x="165" y="65"/>
                    </a:lnTo>
                    <a:lnTo>
                      <a:pt x="165" y="63"/>
                    </a:lnTo>
                    <a:lnTo>
                      <a:pt x="168" y="63"/>
                    </a:lnTo>
                    <a:lnTo>
                      <a:pt x="169" y="65"/>
                    </a:lnTo>
                    <a:lnTo>
                      <a:pt x="172" y="63"/>
                    </a:lnTo>
                    <a:lnTo>
                      <a:pt x="173" y="63"/>
                    </a:lnTo>
                    <a:lnTo>
                      <a:pt x="176" y="61"/>
                    </a:lnTo>
                    <a:lnTo>
                      <a:pt x="173" y="61"/>
                    </a:lnTo>
                    <a:lnTo>
                      <a:pt x="173" y="60"/>
                    </a:lnTo>
                    <a:lnTo>
                      <a:pt x="173" y="57"/>
                    </a:lnTo>
                    <a:lnTo>
                      <a:pt x="176" y="53"/>
                    </a:lnTo>
                    <a:lnTo>
                      <a:pt x="177" y="48"/>
                    </a:lnTo>
                    <a:lnTo>
                      <a:pt x="178" y="43"/>
                    </a:lnTo>
                    <a:lnTo>
                      <a:pt x="185" y="36"/>
                    </a:lnTo>
                    <a:lnTo>
                      <a:pt x="182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lnTo>
                      <a:pt x="178" y="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178">
                <a:extLst>
                  <a:ext uri="{FF2B5EF4-FFF2-40B4-BE49-F238E27FC236}">
                    <a16:creationId xmlns:a16="http://schemas.microsoft.com/office/drawing/2014/main" id="{137AC05D-2CEF-43DC-AEE2-F1BEB06982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3711" y="2303467"/>
                <a:ext cx="201613" cy="211138"/>
              </a:xfrm>
              <a:custGeom>
                <a:avLst/>
                <a:gdLst>
                  <a:gd name="T0" fmla="*/ 94 w 96"/>
                  <a:gd name="T1" fmla="*/ 44 h 100"/>
                  <a:gd name="T2" fmla="*/ 91 w 96"/>
                  <a:gd name="T3" fmla="*/ 40 h 100"/>
                  <a:gd name="T4" fmla="*/ 91 w 96"/>
                  <a:gd name="T5" fmla="*/ 33 h 100"/>
                  <a:gd name="T6" fmla="*/ 86 w 96"/>
                  <a:gd name="T7" fmla="*/ 27 h 100"/>
                  <a:gd name="T8" fmla="*/ 88 w 96"/>
                  <a:gd name="T9" fmla="*/ 20 h 100"/>
                  <a:gd name="T10" fmla="*/ 82 w 96"/>
                  <a:gd name="T11" fmla="*/ 13 h 100"/>
                  <a:gd name="T12" fmla="*/ 78 w 96"/>
                  <a:gd name="T13" fmla="*/ 11 h 100"/>
                  <a:gd name="T14" fmla="*/ 69 w 96"/>
                  <a:gd name="T15" fmla="*/ 6 h 100"/>
                  <a:gd name="T16" fmla="*/ 63 w 96"/>
                  <a:gd name="T17" fmla="*/ 10 h 100"/>
                  <a:gd name="T18" fmla="*/ 58 w 96"/>
                  <a:gd name="T19" fmla="*/ 13 h 100"/>
                  <a:gd name="T20" fmla="*/ 51 w 96"/>
                  <a:gd name="T21" fmla="*/ 11 h 100"/>
                  <a:gd name="T22" fmla="*/ 49 w 96"/>
                  <a:gd name="T23" fmla="*/ 7 h 100"/>
                  <a:gd name="T24" fmla="*/ 42 w 96"/>
                  <a:gd name="T25" fmla="*/ 6 h 100"/>
                  <a:gd name="T26" fmla="*/ 35 w 96"/>
                  <a:gd name="T27" fmla="*/ 1 h 100"/>
                  <a:gd name="T28" fmla="*/ 32 w 96"/>
                  <a:gd name="T29" fmla="*/ 4 h 100"/>
                  <a:gd name="T30" fmla="*/ 31 w 96"/>
                  <a:gd name="T31" fmla="*/ 9 h 100"/>
                  <a:gd name="T32" fmla="*/ 32 w 96"/>
                  <a:gd name="T33" fmla="*/ 13 h 100"/>
                  <a:gd name="T34" fmla="*/ 31 w 96"/>
                  <a:gd name="T35" fmla="*/ 14 h 100"/>
                  <a:gd name="T36" fmla="*/ 28 w 96"/>
                  <a:gd name="T37" fmla="*/ 19 h 100"/>
                  <a:gd name="T38" fmla="*/ 23 w 96"/>
                  <a:gd name="T39" fmla="*/ 19 h 100"/>
                  <a:gd name="T40" fmla="*/ 13 w 96"/>
                  <a:gd name="T41" fmla="*/ 17 h 100"/>
                  <a:gd name="T42" fmla="*/ 13 w 96"/>
                  <a:gd name="T43" fmla="*/ 24 h 100"/>
                  <a:gd name="T44" fmla="*/ 12 w 96"/>
                  <a:gd name="T45" fmla="*/ 30 h 100"/>
                  <a:gd name="T46" fmla="*/ 12 w 96"/>
                  <a:gd name="T47" fmla="*/ 33 h 100"/>
                  <a:gd name="T48" fmla="*/ 9 w 96"/>
                  <a:gd name="T49" fmla="*/ 39 h 100"/>
                  <a:gd name="T50" fmla="*/ 0 w 96"/>
                  <a:gd name="T51" fmla="*/ 40 h 100"/>
                  <a:gd name="T52" fmla="*/ 3 w 96"/>
                  <a:gd name="T53" fmla="*/ 47 h 100"/>
                  <a:gd name="T54" fmla="*/ 2 w 96"/>
                  <a:gd name="T55" fmla="*/ 53 h 100"/>
                  <a:gd name="T56" fmla="*/ 5 w 96"/>
                  <a:gd name="T57" fmla="*/ 59 h 100"/>
                  <a:gd name="T58" fmla="*/ 2 w 96"/>
                  <a:gd name="T59" fmla="*/ 63 h 100"/>
                  <a:gd name="T60" fmla="*/ 6 w 96"/>
                  <a:gd name="T61" fmla="*/ 69 h 100"/>
                  <a:gd name="T62" fmla="*/ 10 w 96"/>
                  <a:gd name="T63" fmla="*/ 75 h 100"/>
                  <a:gd name="T64" fmla="*/ 15 w 96"/>
                  <a:gd name="T65" fmla="*/ 76 h 100"/>
                  <a:gd name="T66" fmla="*/ 23 w 96"/>
                  <a:gd name="T67" fmla="*/ 77 h 100"/>
                  <a:gd name="T68" fmla="*/ 18 w 96"/>
                  <a:gd name="T69" fmla="*/ 90 h 100"/>
                  <a:gd name="T70" fmla="*/ 18 w 96"/>
                  <a:gd name="T71" fmla="*/ 96 h 100"/>
                  <a:gd name="T72" fmla="*/ 27 w 96"/>
                  <a:gd name="T73" fmla="*/ 95 h 100"/>
                  <a:gd name="T74" fmla="*/ 33 w 96"/>
                  <a:gd name="T75" fmla="*/ 95 h 100"/>
                  <a:gd name="T76" fmla="*/ 42 w 96"/>
                  <a:gd name="T77" fmla="*/ 97 h 100"/>
                  <a:gd name="T78" fmla="*/ 46 w 96"/>
                  <a:gd name="T79" fmla="*/ 99 h 100"/>
                  <a:gd name="T80" fmla="*/ 53 w 96"/>
                  <a:gd name="T81" fmla="*/ 97 h 100"/>
                  <a:gd name="T82" fmla="*/ 59 w 96"/>
                  <a:gd name="T83" fmla="*/ 97 h 100"/>
                  <a:gd name="T84" fmla="*/ 69 w 96"/>
                  <a:gd name="T85" fmla="*/ 96 h 100"/>
                  <a:gd name="T86" fmla="*/ 72 w 96"/>
                  <a:gd name="T87" fmla="*/ 96 h 100"/>
                  <a:gd name="T88" fmla="*/ 75 w 96"/>
                  <a:gd name="T89" fmla="*/ 95 h 100"/>
                  <a:gd name="T90" fmla="*/ 73 w 96"/>
                  <a:gd name="T91" fmla="*/ 90 h 100"/>
                  <a:gd name="T92" fmla="*/ 79 w 96"/>
                  <a:gd name="T93" fmla="*/ 85 h 100"/>
                  <a:gd name="T94" fmla="*/ 82 w 96"/>
                  <a:gd name="T95" fmla="*/ 83 h 100"/>
                  <a:gd name="T96" fmla="*/ 74 w 96"/>
                  <a:gd name="T97" fmla="*/ 73 h 100"/>
                  <a:gd name="T98" fmla="*/ 68 w 96"/>
                  <a:gd name="T99" fmla="*/ 63 h 100"/>
                  <a:gd name="T100" fmla="*/ 68 w 96"/>
                  <a:gd name="T101" fmla="*/ 60 h 100"/>
                  <a:gd name="T102" fmla="*/ 82 w 96"/>
                  <a:gd name="T103" fmla="*/ 54 h 100"/>
                  <a:gd name="T104" fmla="*/ 89 w 96"/>
                  <a:gd name="T105" fmla="*/ 50 h 100"/>
                  <a:gd name="T106" fmla="*/ 94 w 96"/>
                  <a:gd name="T107" fmla="*/ 53 h 100"/>
                  <a:gd name="T108" fmla="*/ 66 w 96"/>
                  <a:gd name="T109" fmla="*/ 9 h 100"/>
                  <a:gd name="T110" fmla="*/ 78 w 96"/>
                  <a:gd name="T111" fmla="*/ 7 h 100"/>
                  <a:gd name="T112" fmla="*/ 80 w 96"/>
                  <a:gd name="T113" fmla="*/ 4 h 100"/>
                  <a:gd name="T114" fmla="*/ 78 w 96"/>
                  <a:gd name="T115" fmla="*/ 1 h 100"/>
                  <a:gd name="T116" fmla="*/ 78 w 96"/>
                  <a:gd name="T117" fmla="*/ 3 h 100"/>
                  <a:gd name="T118" fmla="*/ 76 w 96"/>
                  <a:gd name="T119" fmla="*/ 5 h 100"/>
                  <a:gd name="T120" fmla="*/ 78 w 96"/>
                  <a:gd name="T121" fmla="*/ 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" h="100">
                    <a:moveTo>
                      <a:pt x="95" y="51"/>
                    </a:moveTo>
                    <a:cubicBezTo>
                      <a:pt x="95" y="49"/>
                      <a:pt x="95" y="49"/>
                      <a:pt x="95" y="49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1" y="34"/>
                      <a:pt x="91" y="34"/>
                      <a:pt x="91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30"/>
                      <a:pt x="91" y="30"/>
                      <a:pt x="91" y="30"/>
                    </a:cubicBezTo>
                    <a:cubicBezTo>
                      <a:pt x="89" y="29"/>
                      <a:pt x="89" y="29"/>
                      <a:pt x="89" y="29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4" y="7"/>
                      <a:pt x="74" y="7"/>
                      <a:pt x="74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69" y="6"/>
                      <a:pt x="69" y="6"/>
                      <a:pt x="69" y="6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4"/>
                      <a:pt x="3" y="44"/>
                      <a:pt x="3" y="44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6" y="96"/>
                      <a:pt x="26" y="96"/>
                      <a:pt x="26" y="96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9" y="97"/>
                      <a:pt x="39" y="97"/>
                      <a:pt x="39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2" y="97"/>
                      <a:pt x="42" y="97"/>
                      <a:pt x="42" y="97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0"/>
                      <a:pt x="46" y="100"/>
                      <a:pt x="46" y="100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6"/>
                      <a:pt x="70" y="96"/>
                      <a:pt x="70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2" y="95"/>
                      <a:pt x="72" y="95"/>
                      <a:pt x="72" y="95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75" y="97"/>
                      <a:pt x="75" y="97"/>
                      <a:pt x="75" y="97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4" y="92"/>
                      <a:pt x="74" y="92"/>
                      <a:pt x="74" y="92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6" y="87"/>
                      <a:pt x="76" y="87"/>
                      <a:pt x="76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4" y="73"/>
                      <a:pt x="74" y="73"/>
                      <a:pt x="74" y="73"/>
                    </a:cubicBezTo>
                    <a:cubicBezTo>
                      <a:pt x="71" y="70"/>
                      <a:pt x="71" y="70"/>
                      <a:pt x="71" y="70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7" y="61"/>
                      <a:pt x="67" y="61"/>
                      <a:pt x="67" y="61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89" y="50"/>
                      <a:pt x="89" y="50"/>
                      <a:pt x="89" y="50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4" y="53"/>
                      <a:pt x="94" y="53"/>
                      <a:pt x="94" y="53"/>
                    </a:cubicBezTo>
                    <a:cubicBezTo>
                      <a:pt x="95" y="52"/>
                      <a:pt x="95" y="52"/>
                      <a:pt x="95" y="52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95" y="51"/>
                    </a:lnTo>
                    <a:close/>
                    <a:moveTo>
                      <a:pt x="66" y="9"/>
                    </a:moveTo>
                    <a:cubicBezTo>
                      <a:pt x="68" y="7"/>
                      <a:pt x="68" y="7"/>
                      <a:pt x="68" y="7"/>
                    </a:cubicBezTo>
                    <a:cubicBezTo>
                      <a:pt x="69" y="7"/>
                      <a:pt x="69" y="7"/>
                      <a:pt x="69" y="7"/>
                    </a:cubicBezTo>
                    <a:lnTo>
                      <a:pt x="66" y="9"/>
                    </a:lnTo>
                    <a:close/>
                    <a:moveTo>
                      <a:pt x="78" y="7"/>
                    </a:moveTo>
                    <a:cubicBezTo>
                      <a:pt x="79" y="7"/>
                      <a:pt x="79" y="7"/>
                      <a:pt x="79" y="7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8" y="4"/>
                      <a:pt x="78" y="4"/>
                      <a:pt x="78" y="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5" y="3"/>
                      <a:pt x="75" y="3"/>
                      <a:pt x="75" y="3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8" y="7"/>
                      <a:pt x="78" y="7"/>
                      <a:pt x="78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179">
                <a:extLst>
                  <a:ext uri="{FF2B5EF4-FFF2-40B4-BE49-F238E27FC236}">
                    <a16:creationId xmlns:a16="http://schemas.microsoft.com/office/drawing/2014/main" id="{64547D79-D8B9-41D4-BC44-842010AAD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9098" y="2395542"/>
                <a:ext cx="84138" cy="55564"/>
              </a:xfrm>
              <a:custGeom>
                <a:avLst/>
                <a:gdLst>
                  <a:gd name="T0" fmla="*/ 1 w 40"/>
                  <a:gd name="T1" fmla="*/ 8 h 26"/>
                  <a:gd name="T2" fmla="*/ 1 w 40"/>
                  <a:gd name="T3" fmla="*/ 9 h 26"/>
                  <a:gd name="T4" fmla="*/ 2 w 40"/>
                  <a:gd name="T5" fmla="*/ 10 h 26"/>
                  <a:gd name="T6" fmla="*/ 7 w 40"/>
                  <a:gd name="T7" fmla="*/ 12 h 26"/>
                  <a:gd name="T8" fmla="*/ 8 w 40"/>
                  <a:gd name="T9" fmla="*/ 13 h 26"/>
                  <a:gd name="T10" fmla="*/ 10 w 40"/>
                  <a:gd name="T11" fmla="*/ 13 h 26"/>
                  <a:gd name="T12" fmla="*/ 11 w 40"/>
                  <a:gd name="T13" fmla="*/ 15 h 26"/>
                  <a:gd name="T14" fmla="*/ 12 w 40"/>
                  <a:gd name="T15" fmla="*/ 16 h 26"/>
                  <a:gd name="T16" fmla="*/ 14 w 40"/>
                  <a:gd name="T17" fmla="*/ 16 h 26"/>
                  <a:gd name="T18" fmla="*/ 15 w 40"/>
                  <a:gd name="T19" fmla="*/ 16 h 26"/>
                  <a:gd name="T20" fmla="*/ 17 w 40"/>
                  <a:gd name="T21" fmla="*/ 16 h 26"/>
                  <a:gd name="T22" fmla="*/ 17 w 40"/>
                  <a:gd name="T23" fmla="*/ 18 h 26"/>
                  <a:gd name="T24" fmla="*/ 17 w 40"/>
                  <a:gd name="T25" fmla="*/ 20 h 26"/>
                  <a:gd name="T26" fmla="*/ 18 w 40"/>
                  <a:gd name="T27" fmla="*/ 20 h 26"/>
                  <a:gd name="T28" fmla="*/ 20 w 40"/>
                  <a:gd name="T29" fmla="*/ 20 h 26"/>
                  <a:gd name="T30" fmla="*/ 21 w 40"/>
                  <a:gd name="T31" fmla="*/ 20 h 26"/>
                  <a:gd name="T32" fmla="*/ 24 w 40"/>
                  <a:gd name="T33" fmla="*/ 18 h 26"/>
                  <a:gd name="T34" fmla="*/ 24 w 40"/>
                  <a:gd name="T35" fmla="*/ 20 h 26"/>
                  <a:gd name="T36" fmla="*/ 24 w 40"/>
                  <a:gd name="T37" fmla="*/ 23 h 26"/>
                  <a:gd name="T38" fmla="*/ 28 w 40"/>
                  <a:gd name="T39" fmla="*/ 25 h 26"/>
                  <a:gd name="T40" fmla="*/ 30 w 40"/>
                  <a:gd name="T41" fmla="*/ 26 h 26"/>
                  <a:gd name="T42" fmla="*/ 34 w 40"/>
                  <a:gd name="T43" fmla="*/ 26 h 26"/>
                  <a:gd name="T44" fmla="*/ 34 w 40"/>
                  <a:gd name="T45" fmla="*/ 25 h 26"/>
                  <a:gd name="T46" fmla="*/ 34 w 40"/>
                  <a:gd name="T47" fmla="*/ 23 h 26"/>
                  <a:gd name="T48" fmla="*/ 34 w 40"/>
                  <a:gd name="T49" fmla="*/ 22 h 26"/>
                  <a:gd name="T50" fmla="*/ 34 w 40"/>
                  <a:gd name="T51" fmla="*/ 20 h 26"/>
                  <a:gd name="T52" fmla="*/ 34 w 40"/>
                  <a:gd name="T53" fmla="*/ 19 h 26"/>
                  <a:gd name="T54" fmla="*/ 35 w 40"/>
                  <a:gd name="T55" fmla="*/ 19 h 26"/>
                  <a:gd name="T56" fmla="*/ 37 w 40"/>
                  <a:gd name="T57" fmla="*/ 19 h 26"/>
                  <a:gd name="T58" fmla="*/ 37 w 40"/>
                  <a:gd name="T59" fmla="*/ 18 h 26"/>
                  <a:gd name="T60" fmla="*/ 38 w 40"/>
                  <a:gd name="T61" fmla="*/ 18 h 26"/>
                  <a:gd name="T62" fmla="*/ 40 w 40"/>
                  <a:gd name="T63" fmla="*/ 16 h 26"/>
                  <a:gd name="T64" fmla="*/ 40 w 40"/>
                  <a:gd name="T65" fmla="*/ 15 h 26"/>
                  <a:gd name="T66" fmla="*/ 38 w 40"/>
                  <a:gd name="T67" fmla="*/ 13 h 26"/>
                  <a:gd name="T68" fmla="*/ 38 w 40"/>
                  <a:gd name="T69" fmla="*/ 12 h 26"/>
                  <a:gd name="T70" fmla="*/ 37 w 40"/>
                  <a:gd name="T71" fmla="*/ 10 h 26"/>
                  <a:gd name="T72" fmla="*/ 35 w 40"/>
                  <a:gd name="T73" fmla="*/ 10 h 26"/>
                  <a:gd name="T74" fmla="*/ 34 w 40"/>
                  <a:gd name="T75" fmla="*/ 10 h 26"/>
                  <a:gd name="T76" fmla="*/ 33 w 40"/>
                  <a:gd name="T77" fmla="*/ 9 h 26"/>
                  <a:gd name="T78" fmla="*/ 33 w 40"/>
                  <a:gd name="T79" fmla="*/ 8 h 26"/>
                  <a:gd name="T80" fmla="*/ 34 w 40"/>
                  <a:gd name="T81" fmla="*/ 6 h 26"/>
                  <a:gd name="T82" fmla="*/ 33 w 40"/>
                  <a:gd name="T83" fmla="*/ 4 h 26"/>
                  <a:gd name="T84" fmla="*/ 30 w 40"/>
                  <a:gd name="T85" fmla="*/ 3 h 26"/>
                  <a:gd name="T86" fmla="*/ 28 w 40"/>
                  <a:gd name="T87" fmla="*/ 3 h 26"/>
                  <a:gd name="T88" fmla="*/ 27 w 40"/>
                  <a:gd name="T89" fmla="*/ 0 h 26"/>
                  <a:gd name="T90" fmla="*/ 25 w 40"/>
                  <a:gd name="T91" fmla="*/ 2 h 26"/>
                  <a:gd name="T92" fmla="*/ 23 w 40"/>
                  <a:gd name="T93" fmla="*/ 0 h 26"/>
                  <a:gd name="T94" fmla="*/ 23 w 40"/>
                  <a:gd name="T95" fmla="*/ 2 h 26"/>
                  <a:gd name="T96" fmla="*/ 20 w 40"/>
                  <a:gd name="T97" fmla="*/ 0 h 26"/>
                  <a:gd name="T98" fmla="*/ 20 w 40"/>
                  <a:gd name="T99" fmla="*/ 2 h 26"/>
                  <a:gd name="T100" fmla="*/ 19 w 40"/>
                  <a:gd name="T101" fmla="*/ 2 h 26"/>
                  <a:gd name="T102" fmla="*/ 18 w 40"/>
                  <a:gd name="T103" fmla="*/ 2 h 26"/>
                  <a:gd name="T104" fmla="*/ 18 w 40"/>
                  <a:gd name="T105" fmla="*/ 3 h 26"/>
                  <a:gd name="T106" fmla="*/ 17 w 40"/>
                  <a:gd name="T107" fmla="*/ 3 h 26"/>
                  <a:gd name="T108" fmla="*/ 15 w 40"/>
                  <a:gd name="T109" fmla="*/ 5 h 26"/>
                  <a:gd name="T110" fmla="*/ 12 w 40"/>
                  <a:gd name="T111" fmla="*/ 3 h 26"/>
                  <a:gd name="T112" fmla="*/ 10 w 40"/>
                  <a:gd name="T113" fmla="*/ 3 h 26"/>
                  <a:gd name="T114" fmla="*/ 10 w 40"/>
                  <a:gd name="T115" fmla="*/ 2 h 26"/>
                  <a:gd name="T116" fmla="*/ 0 w 40"/>
                  <a:gd name="T117" fmla="*/ 6 h 26"/>
                  <a:gd name="T118" fmla="*/ 1 w 40"/>
                  <a:gd name="T119" fmla="*/ 6 h 26"/>
                  <a:gd name="T120" fmla="*/ 1 w 40"/>
                  <a:gd name="T12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0" h="26">
                    <a:moveTo>
                      <a:pt x="1" y="8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3" y="5"/>
                      <a:pt x="33" y="4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180">
                <a:extLst>
                  <a:ext uri="{FF2B5EF4-FFF2-40B4-BE49-F238E27FC236}">
                    <a16:creationId xmlns:a16="http://schemas.microsoft.com/office/drawing/2014/main" id="{3952385F-ADBE-4A92-898C-C239D3FD4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9735" y="2343154"/>
                <a:ext cx="85724" cy="73025"/>
              </a:xfrm>
              <a:custGeom>
                <a:avLst/>
                <a:gdLst>
                  <a:gd name="T0" fmla="*/ 35 w 40"/>
                  <a:gd name="T1" fmla="*/ 0 h 35"/>
                  <a:gd name="T2" fmla="*/ 27 w 40"/>
                  <a:gd name="T3" fmla="*/ 1 h 35"/>
                  <a:gd name="T4" fmla="*/ 21 w 40"/>
                  <a:gd name="T5" fmla="*/ 4 h 35"/>
                  <a:gd name="T6" fmla="*/ 17 w 40"/>
                  <a:gd name="T7" fmla="*/ 7 h 35"/>
                  <a:gd name="T8" fmla="*/ 13 w 40"/>
                  <a:gd name="T9" fmla="*/ 8 h 35"/>
                  <a:gd name="T10" fmla="*/ 7 w 40"/>
                  <a:gd name="T11" fmla="*/ 20 h 35"/>
                  <a:gd name="T12" fmla="*/ 10 w 40"/>
                  <a:gd name="T13" fmla="*/ 23 h 35"/>
                  <a:gd name="T14" fmla="*/ 10 w 40"/>
                  <a:gd name="T15" fmla="*/ 24 h 35"/>
                  <a:gd name="T16" fmla="*/ 7 w 40"/>
                  <a:gd name="T17" fmla="*/ 24 h 35"/>
                  <a:gd name="T18" fmla="*/ 7 w 40"/>
                  <a:gd name="T19" fmla="*/ 25 h 35"/>
                  <a:gd name="T20" fmla="*/ 2 w 40"/>
                  <a:gd name="T21" fmla="*/ 24 h 35"/>
                  <a:gd name="T22" fmla="*/ 2 w 40"/>
                  <a:gd name="T23" fmla="*/ 27 h 35"/>
                  <a:gd name="T24" fmla="*/ 8 w 40"/>
                  <a:gd name="T25" fmla="*/ 27 h 35"/>
                  <a:gd name="T26" fmla="*/ 10 w 40"/>
                  <a:gd name="T27" fmla="*/ 27 h 35"/>
                  <a:gd name="T28" fmla="*/ 13 w 40"/>
                  <a:gd name="T29" fmla="*/ 27 h 35"/>
                  <a:gd name="T30" fmla="*/ 15 w 40"/>
                  <a:gd name="T31" fmla="*/ 27 h 35"/>
                  <a:gd name="T32" fmla="*/ 18 w 40"/>
                  <a:gd name="T33" fmla="*/ 28 h 35"/>
                  <a:gd name="T34" fmla="*/ 23 w 40"/>
                  <a:gd name="T35" fmla="*/ 29 h 35"/>
                  <a:gd name="T36" fmla="*/ 23 w 40"/>
                  <a:gd name="T37" fmla="*/ 33 h 35"/>
                  <a:gd name="T38" fmla="*/ 24 w 40"/>
                  <a:gd name="T39" fmla="*/ 35 h 35"/>
                  <a:gd name="T40" fmla="*/ 27 w 40"/>
                  <a:gd name="T41" fmla="*/ 35 h 35"/>
                  <a:gd name="T42" fmla="*/ 27 w 40"/>
                  <a:gd name="T43" fmla="*/ 33 h 35"/>
                  <a:gd name="T44" fmla="*/ 27 w 40"/>
                  <a:gd name="T45" fmla="*/ 30 h 35"/>
                  <a:gd name="T46" fmla="*/ 28 w 40"/>
                  <a:gd name="T47" fmla="*/ 25 h 35"/>
                  <a:gd name="T48" fmla="*/ 25 w 40"/>
                  <a:gd name="T49" fmla="*/ 23 h 35"/>
                  <a:gd name="T50" fmla="*/ 27 w 40"/>
                  <a:gd name="T51" fmla="*/ 21 h 35"/>
                  <a:gd name="T52" fmla="*/ 33 w 40"/>
                  <a:gd name="T53" fmla="*/ 21 h 35"/>
                  <a:gd name="T54" fmla="*/ 34 w 40"/>
                  <a:gd name="T55" fmla="*/ 18 h 35"/>
                  <a:gd name="T56" fmla="*/ 37 w 40"/>
                  <a:gd name="T57" fmla="*/ 15 h 35"/>
                  <a:gd name="T58" fmla="*/ 34 w 40"/>
                  <a:gd name="T59" fmla="*/ 13 h 35"/>
                  <a:gd name="T60" fmla="*/ 35 w 40"/>
                  <a:gd name="T61" fmla="*/ 11 h 35"/>
                  <a:gd name="T62" fmla="*/ 37 w 40"/>
                  <a:gd name="T63" fmla="*/ 10 h 35"/>
                  <a:gd name="T64" fmla="*/ 38 w 40"/>
                  <a:gd name="T65" fmla="*/ 7 h 35"/>
                  <a:gd name="T66" fmla="*/ 39 w 40"/>
                  <a:gd name="T67" fmla="*/ 4 h 35"/>
                  <a:gd name="T68" fmla="*/ 37 w 40"/>
                  <a:gd name="T6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" h="35">
                    <a:moveTo>
                      <a:pt x="37" y="1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30"/>
                      <a:pt x="24" y="31"/>
                      <a:pt x="24" y="3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7" y="34"/>
                      <a:pt x="27" y="34"/>
                      <a:pt x="27" y="34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40" y="2"/>
                      <a:pt x="40" y="2"/>
                      <a:pt x="40" y="2"/>
                    </a:cubicBez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181">
                <a:extLst>
                  <a:ext uri="{FF2B5EF4-FFF2-40B4-BE49-F238E27FC236}">
                    <a16:creationId xmlns:a16="http://schemas.microsoft.com/office/drawing/2014/main" id="{5C13FD73-CBB5-4A1D-83B3-F3E272197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335" y="2344742"/>
                <a:ext cx="1588" cy="317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  <a:gd name="T16" fmla="*/ 0 w 1"/>
                  <a:gd name="T17" fmla="*/ 2 h 2"/>
                  <a:gd name="T18" fmla="*/ 0 w 1"/>
                  <a:gd name="T1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1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182">
                <a:extLst>
                  <a:ext uri="{FF2B5EF4-FFF2-40B4-BE49-F238E27FC236}">
                    <a16:creationId xmlns:a16="http://schemas.microsoft.com/office/drawing/2014/main" id="{D0FC29AB-B167-4ED6-AA99-EAF023C4B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1636" y="2374904"/>
                <a:ext cx="20638" cy="19050"/>
              </a:xfrm>
              <a:custGeom>
                <a:avLst/>
                <a:gdLst>
                  <a:gd name="T0" fmla="*/ 7 w 13"/>
                  <a:gd name="T1" fmla="*/ 3 h 12"/>
                  <a:gd name="T2" fmla="*/ 0 w 13"/>
                  <a:gd name="T3" fmla="*/ 7 h 12"/>
                  <a:gd name="T4" fmla="*/ 0 w 13"/>
                  <a:gd name="T5" fmla="*/ 8 h 12"/>
                  <a:gd name="T6" fmla="*/ 3 w 13"/>
                  <a:gd name="T7" fmla="*/ 8 h 12"/>
                  <a:gd name="T8" fmla="*/ 7 w 13"/>
                  <a:gd name="T9" fmla="*/ 11 h 12"/>
                  <a:gd name="T10" fmla="*/ 11 w 13"/>
                  <a:gd name="T11" fmla="*/ 12 h 12"/>
                  <a:gd name="T12" fmla="*/ 12 w 13"/>
                  <a:gd name="T13" fmla="*/ 12 h 12"/>
                  <a:gd name="T14" fmla="*/ 13 w 13"/>
                  <a:gd name="T15" fmla="*/ 12 h 12"/>
                  <a:gd name="T16" fmla="*/ 11 w 13"/>
                  <a:gd name="T17" fmla="*/ 0 h 12"/>
                  <a:gd name="T18" fmla="*/ 8 w 13"/>
                  <a:gd name="T19" fmla="*/ 3 h 12"/>
                  <a:gd name="T20" fmla="*/ 7 w 13"/>
                  <a:gd name="T21" fmla="*/ 3 h 12"/>
                  <a:gd name="T22" fmla="*/ 7 w 13"/>
                  <a:gd name="T23" fmla="*/ 3 h 12"/>
                  <a:gd name="T24" fmla="*/ 7 w 13"/>
                  <a:gd name="T25" fmla="*/ 3 h 12"/>
                  <a:gd name="T26" fmla="*/ 7 w 13"/>
                  <a:gd name="T27" fmla="*/ 3 h 12"/>
                  <a:gd name="T28" fmla="*/ 7 w 13"/>
                  <a:gd name="T29" fmla="*/ 3 h 12"/>
                  <a:gd name="T30" fmla="*/ 7 w 13"/>
                  <a:gd name="T3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" h="12">
                    <a:moveTo>
                      <a:pt x="7" y="3"/>
                    </a:moveTo>
                    <a:lnTo>
                      <a:pt x="0" y="7"/>
                    </a:lnTo>
                    <a:lnTo>
                      <a:pt x="0" y="8"/>
                    </a:lnTo>
                    <a:lnTo>
                      <a:pt x="3" y="8"/>
                    </a:lnTo>
                    <a:lnTo>
                      <a:pt x="7" y="11"/>
                    </a:lnTo>
                    <a:lnTo>
                      <a:pt x="11" y="12"/>
                    </a:lnTo>
                    <a:lnTo>
                      <a:pt x="12" y="12"/>
                    </a:lnTo>
                    <a:lnTo>
                      <a:pt x="13" y="12"/>
                    </a:lnTo>
                    <a:lnTo>
                      <a:pt x="11" y="0"/>
                    </a:lnTo>
                    <a:lnTo>
                      <a:pt x="8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183">
                <a:extLst>
                  <a:ext uri="{FF2B5EF4-FFF2-40B4-BE49-F238E27FC236}">
                    <a16:creationId xmlns:a16="http://schemas.microsoft.com/office/drawing/2014/main" id="{BDC4E929-6E26-4098-9AA3-47E517725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2748" y="2354267"/>
                <a:ext cx="6350" cy="15875"/>
              </a:xfrm>
              <a:custGeom>
                <a:avLst/>
                <a:gdLst>
                  <a:gd name="T0" fmla="*/ 1 w 4"/>
                  <a:gd name="T1" fmla="*/ 2 h 10"/>
                  <a:gd name="T2" fmla="*/ 1 w 4"/>
                  <a:gd name="T3" fmla="*/ 4 h 10"/>
                  <a:gd name="T4" fmla="*/ 0 w 4"/>
                  <a:gd name="T5" fmla="*/ 6 h 10"/>
                  <a:gd name="T6" fmla="*/ 4 w 4"/>
                  <a:gd name="T7" fmla="*/ 10 h 10"/>
                  <a:gd name="T8" fmla="*/ 2 w 4"/>
                  <a:gd name="T9" fmla="*/ 0 h 10"/>
                  <a:gd name="T10" fmla="*/ 1 w 4"/>
                  <a:gd name="T11" fmla="*/ 0 h 10"/>
                  <a:gd name="T12" fmla="*/ 1 w 4"/>
                  <a:gd name="T13" fmla="*/ 2 h 10"/>
                  <a:gd name="T14" fmla="*/ 1 w 4"/>
                  <a:gd name="T15" fmla="*/ 2 h 10"/>
                  <a:gd name="T16" fmla="*/ 1 w 4"/>
                  <a:gd name="T17" fmla="*/ 2 h 10"/>
                  <a:gd name="T18" fmla="*/ 1 w 4"/>
                  <a:gd name="T19" fmla="*/ 2 h 10"/>
                  <a:gd name="T20" fmla="*/ 1 w 4"/>
                  <a:gd name="T21" fmla="*/ 2 h 10"/>
                  <a:gd name="T22" fmla="*/ 1 w 4"/>
                  <a:gd name="T2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10">
                    <a:moveTo>
                      <a:pt x="1" y="2"/>
                    </a:moveTo>
                    <a:lnTo>
                      <a:pt x="1" y="4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184">
                <a:extLst>
                  <a:ext uri="{FF2B5EF4-FFF2-40B4-BE49-F238E27FC236}">
                    <a16:creationId xmlns:a16="http://schemas.microsoft.com/office/drawing/2014/main" id="{7DC58BA9-59A0-48D1-8F60-0EF2DB2AAA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6547" y="1738316"/>
                <a:ext cx="2428873" cy="908051"/>
              </a:xfrm>
              <a:custGeom>
                <a:avLst/>
                <a:gdLst>
                  <a:gd name="T0" fmla="*/ 1141 w 1152"/>
                  <a:gd name="T1" fmla="*/ 127 h 431"/>
                  <a:gd name="T2" fmla="*/ 1101 w 1152"/>
                  <a:gd name="T3" fmla="*/ 126 h 431"/>
                  <a:gd name="T4" fmla="*/ 985 w 1152"/>
                  <a:gd name="T5" fmla="*/ 90 h 431"/>
                  <a:gd name="T6" fmla="*/ 903 w 1152"/>
                  <a:gd name="T7" fmla="*/ 93 h 431"/>
                  <a:gd name="T8" fmla="*/ 738 w 1152"/>
                  <a:gd name="T9" fmla="*/ 74 h 431"/>
                  <a:gd name="T10" fmla="*/ 668 w 1152"/>
                  <a:gd name="T11" fmla="*/ 59 h 431"/>
                  <a:gd name="T12" fmla="*/ 608 w 1152"/>
                  <a:gd name="T13" fmla="*/ 66 h 431"/>
                  <a:gd name="T14" fmla="*/ 530 w 1152"/>
                  <a:gd name="T15" fmla="*/ 66 h 431"/>
                  <a:gd name="T16" fmla="*/ 505 w 1152"/>
                  <a:gd name="T17" fmla="*/ 47 h 431"/>
                  <a:gd name="T18" fmla="*/ 417 w 1152"/>
                  <a:gd name="T19" fmla="*/ 47 h 431"/>
                  <a:gd name="T20" fmla="*/ 338 w 1152"/>
                  <a:gd name="T21" fmla="*/ 39 h 431"/>
                  <a:gd name="T22" fmla="*/ 335 w 1152"/>
                  <a:gd name="T23" fmla="*/ 34 h 431"/>
                  <a:gd name="T24" fmla="*/ 325 w 1152"/>
                  <a:gd name="T25" fmla="*/ 13 h 431"/>
                  <a:gd name="T26" fmla="*/ 234 w 1152"/>
                  <a:gd name="T27" fmla="*/ 4 h 431"/>
                  <a:gd name="T28" fmla="*/ 203 w 1152"/>
                  <a:gd name="T29" fmla="*/ 17 h 431"/>
                  <a:gd name="T30" fmla="*/ 145 w 1152"/>
                  <a:gd name="T31" fmla="*/ 36 h 431"/>
                  <a:gd name="T32" fmla="*/ 125 w 1152"/>
                  <a:gd name="T33" fmla="*/ 59 h 431"/>
                  <a:gd name="T34" fmla="*/ 97 w 1152"/>
                  <a:gd name="T35" fmla="*/ 69 h 431"/>
                  <a:gd name="T36" fmla="*/ 52 w 1152"/>
                  <a:gd name="T37" fmla="*/ 67 h 431"/>
                  <a:gd name="T38" fmla="*/ 115 w 1152"/>
                  <a:gd name="T39" fmla="*/ 110 h 431"/>
                  <a:gd name="T40" fmla="*/ 76 w 1152"/>
                  <a:gd name="T41" fmla="*/ 127 h 431"/>
                  <a:gd name="T42" fmla="*/ 62 w 1152"/>
                  <a:gd name="T43" fmla="*/ 93 h 431"/>
                  <a:gd name="T44" fmla="*/ 11 w 1152"/>
                  <a:gd name="T45" fmla="*/ 52 h 431"/>
                  <a:gd name="T46" fmla="*/ 21 w 1152"/>
                  <a:gd name="T47" fmla="*/ 89 h 431"/>
                  <a:gd name="T48" fmla="*/ 32 w 1152"/>
                  <a:gd name="T49" fmla="*/ 165 h 431"/>
                  <a:gd name="T50" fmla="*/ 43 w 1152"/>
                  <a:gd name="T51" fmla="*/ 248 h 431"/>
                  <a:gd name="T52" fmla="*/ 57 w 1152"/>
                  <a:gd name="T53" fmla="*/ 277 h 431"/>
                  <a:gd name="T54" fmla="*/ 122 w 1152"/>
                  <a:gd name="T55" fmla="*/ 264 h 431"/>
                  <a:gd name="T56" fmla="*/ 159 w 1152"/>
                  <a:gd name="T57" fmla="*/ 281 h 431"/>
                  <a:gd name="T58" fmla="*/ 196 w 1152"/>
                  <a:gd name="T59" fmla="*/ 282 h 431"/>
                  <a:gd name="T60" fmla="*/ 268 w 1152"/>
                  <a:gd name="T61" fmla="*/ 322 h 431"/>
                  <a:gd name="T62" fmla="*/ 326 w 1152"/>
                  <a:gd name="T63" fmla="*/ 342 h 431"/>
                  <a:gd name="T64" fmla="*/ 370 w 1152"/>
                  <a:gd name="T65" fmla="*/ 322 h 431"/>
                  <a:gd name="T66" fmla="*/ 436 w 1152"/>
                  <a:gd name="T67" fmla="*/ 332 h 431"/>
                  <a:gd name="T68" fmla="*/ 490 w 1152"/>
                  <a:gd name="T69" fmla="*/ 330 h 431"/>
                  <a:gd name="T70" fmla="*/ 578 w 1152"/>
                  <a:gd name="T71" fmla="*/ 343 h 431"/>
                  <a:gd name="T72" fmla="*/ 654 w 1152"/>
                  <a:gd name="T73" fmla="*/ 334 h 431"/>
                  <a:gd name="T74" fmla="*/ 674 w 1152"/>
                  <a:gd name="T75" fmla="*/ 287 h 431"/>
                  <a:gd name="T76" fmla="*/ 750 w 1152"/>
                  <a:gd name="T77" fmla="*/ 337 h 431"/>
                  <a:gd name="T78" fmla="*/ 817 w 1152"/>
                  <a:gd name="T79" fmla="*/ 363 h 431"/>
                  <a:gd name="T80" fmla="*/ 843 w 1152"/>
                  <a:gd name="T81" fmla="*/ 393 h 431"/>
                  <a:gd name="T82" fmla="*/ 843 w 1152"/>
                  <a:gd name="T83" fmla="*/ 427 h 431"/>
                  <a:gd name="T84" fmla="*/ 884 w 1152"/>
                  <a:gd name="T85" fmla="*/ 401 h 431"/>
                  <a:gd name="T86" fmla="*/ 874 w 1152"/>
                  <a:gd name="T87" fmla="*/ 324 h 431"/>
                  <a:gd name="T88" fmla="*/ 833 w 1152"/>
                  <a:gd name="T89" fmla="*/ 277 h 431"/>
                  <a:gd name="T90" fmla="*/ 801 w 1152"/>
                  <a:gd name="T91" fmla="*/ 277 h 431"/>
                  <a:gd name="T92" fmla="*/ 797 w 1152"/>
                  <a:gd name="T93" fmla="*/ 229 h 431"/>
                  <a:gd name="T94" fmla="*/ 859 w 1152"/>
                  <a:gd name="T95" fmla="*/ 211 h 431"/>
                  <a:gd name="T96" fmla="*/ 920 w 1152"/>
                  <a:gd name="T97" fmla="*/ 213 h 431"/>
                  <a:gd name="T98" fmla="*/ 912 w 1152"/>
                  <a:gd name="T99" fmla="*/ 181 h 431"/>
                  <a:gd name="T100" fmla="*/ 959 w 1152"/>
                  <a:gd name="T101" fmla="*/ 185 h 431"/>
                  <a:gd name="T102" fmla="*/ 975 w 1152"/>
                  <a:gd name="T103" fmla="*/ 182 h 431"/>
                  <a:gd name="T104" fmla="*/ 972 w 1152"/>
                  <a:gd name="T105" fmla="*/ 222 h 431"/>
                  <a:gd name="T106" fmla="*/ 1021 w 1152"/>
                  <a:gd name="T107" fmla="*/ 301 h 431"/>
                  <a:gd name="T108" fmla="*/ 1042 w 1152"/>
                  <a:gd name="T109" fmla="*/ 285 h 431"/>
                  <a:gd name="T110" fmla="*/ 1044 w 1152"/>
                  <a:gd name="T111" fmla="*/ 251 h 431"/>
                  <a:gd name="T112" fmla="*/ 999 w 1152"/>
                  <a:gd name="T113" fmla="*/ 211 h 431"/>
                  <a:gd name="T114" fmla="*/ 1025 w 1152"/>
                  <a:gd name="T115" fmla="*/ 199 h 431"/>
                  <a:gd name="T116" fmla="*/ 1069 w 1152"/>
                  <a:gd name="T117" fmla="*/ 182 h 431"/>
                  <a:gd name="T118" fmla="*/ 1098 w 1152"/>
                  <a:gd name="T119" fmla="*/ 165 h 431"/>
                  <a:gd name="T120" fmla="*/ 1074 w 1152"/>
                  <a:gd name="T121" fmla="*/ 139 h 431"/>
                  <a:gd name="T122" fmla="*/ 1121 w 1152"/>
                  <a:gd name="T123" fmla="*/ 14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52" h="431">
                    <a:moveTo>
                      <a:pt x="1150" y="149"/>
                    </a:moveTo>
                    <a:cubicBezTo>
                      <a:pt x="1152" y="149"/>
                      <a:pt x="1152" y="149"/>
                      <a:pt x="1152" y="149"/>
                    </a:cubicBezTo>
                    <a:cubicBezTo>
                      <a:pt x="1148" y="146"/>
                      <a:pt x="1148" y="146"/>
                      <a:pt x="1148" y="146"/>
                    </a:cubicBezTo>
                    <a:cubicBezTo>
                      <a:pt x="1145" y="146"/>
                      <a:pt x="1145" y="146"/>
                      <a:pt x="1145" y="146"/>
                    </a:cubicBezTo>
                    <a:cubicBezTo>
                      <a:pt x="1142" y="146"/>
                      <a:pt x="1142" y="146"/>
                      <a:pt x="1142" y="146"/>
                    </a:cubicBezTo>
                    <a:cubicBezTo>
                      <a:pt x="1142" y="145"/>
                      <a:pt x="1142" y="145"/>
                      <a:pt x="1142" y="145"/>
                    </a:cubicBezTo>
                    <a:cubicBezTo>
                      <a:pt x="1140" y="145"/>
                      <a:pt x="1140" y="145"/>
                      <a:pt x="1140" y="145"/>
                    </a:cubicBezTo>
                    <a:cubicBezTo>
                      <a:pt x="1141" y="143"/>
                      <a:pt x="1141" y="143"/>
                      <a:pt x="1141" y="143"/>
                    </a:cubicBezTo>
                    <a:cubicBezTo>
                      <a:pt x="1144" y="143"/>
                      <a:pt x="1144" y="143"/>
                      <a:pt x="1144" y="143"/>
                    </a:cubicBezTo>
                    <a:cubicBezTo>
                      <a:pt x="1144" y="142"/>
                      <a:pt x="1144" y="142"/>
                      <a:pt x="1144" y="142"/>
                    </a:cubicBezTo>
                    <a:cubicBezTo>
                      <a:pt x="1141" y="140"/>
                      <a:pt x="1141" y="140"/>
                      <a:pt x="1141" y="140"/>
                    </a:cubicBezTo>
                    <a:cubicBezTo>
                      <a:pt x="1137" y="139"/>
                      <a:pt x="1137" y="139"/>
                      <a:pt x="1137" y="139"/>
                    </a:cubicBezTo>
                    <a:cubicBezTo>
                      <a:pt x="1141" y="139"/>
                      <a:pt x="1141" y="139"/>
                      <a:pt x="1141" y="139"/>
                    </a:cubicBezTo>
                    <a:cubicBezTo>
                      <a:pt x="1137" y="136"/>
                      <a:pt x="1137" y="136"/>
                      <a:pt x="1137" y="136"/>
                    </a:cubicBezTo>
                    <a:cubicBezTo>
                      <a:pt x="1134" y="136"/>
                      <a:pt x="1134" y="136"/>
                      <a:pt x="1134" y="136"/>
                    </a:cubicBezTo>
                    <a:cubicBezTo>
                      <a:pt x="1131" y="135"/>
                      <a:pt x="1131" y="135"/>
                      <a:pt x="1131" y="135"/>
                    </a:cubicBezTo>
                    <a:cubicBezTo>
                      <a:pt x="1134" y="135"/>
                      <a:pt x="1134" y="135"/>
                      <a:pt x="1134" y="135"/>
                    </a:cubicBezTo>
                    <a:cubicBezTo>
                      <a:pt x="1138" y="136"/>
                      <a:pt x="1138" y="136"/>
                      <a:pt x="1138" y="136"/>
                    </a:cubicBezTo>
                    <a:cubicBezTo>
                      <a:pt x="1142" y="136"/>
                      <a:pt x="1142" y="136"/>
                      <a:pt x="1142" y="136"/>
                    </a:cubicBezTo>
                    <a:cubicBezTo>
                      <a:pt x="1147" y="136"/>
                      <a:pt x="1147" y="136"/>
                      <a:pt x="1147" y="136"/>
                    </a:cubicBezTo>
                    <a:cubicBezTo>
                      <a:pt x="1144" y="135"/>
                      <a:pt x="1144" y="135"/>
                      <a:pt x="1144" y="135"/>
                    </a:cubicBezTo>
                    <a:cubicBezTo>
                      <a:pt x="1142" y="133"/>
                      <a:pt x="1142" y="133"/>
                      <a:pt x="1142" y="133"/>
                    </a:cubicBezTo>
                    <a:cubicBezTo>
                      <a:pt x="1148" y="135"/>
                      <a:pt x="1148" y="135"/>
                      <a:pt x="1148" y="135"/>
                    </a:cubicBezTo>
                    <a:cubicBezTo>
                      <a:pt x="1145" y="132"/>
                      <a:pt x="1145" y="132"/>
                      <a:pt x="1145" y="132"/>
                    </a:cubicBezTo>
                    <a:cubicBezTo>
                      <a:pt x="1145" y="130"/>
                      <a:pt x="1145" y="130"/>
                      <a:pt x="1145" y="130"/>
                    </a:cubicBezTo>
                    <a:cubicBezTo>
                      <a:pt x="1147" y="129"/>
                      <a:pt x="1147" y="129"/>
                      <a:pt x="1147" y="129"/>
                    </a:cubicBezTo>
                    <a:cubicBezTo>
                      <a:pt x="1144" y="129"/>
                      <a:pt x="1144" y="129"/>
                      <a:pt x="1144" y="129"/>
                    </a:cubicBezTo>
                    <a:cubicBezTo>
                      <a:pt x="1141" y="127"/>
                      <a:pt x="1141" y="127"/>
                      <a:pt x="1141" y="127"/>
                    </a:cubicBezTo>
                    <a:cubicBezTo>
                      <a:pt x="1138" y="126"/>
                      <a:pt x="1138" y="126"/>
                      <a:pt x="1138" y="126"/>
                    </a:cubicBezTo>
                    <a:cubicBezTo>
                      <a:pt x="1137" y="127"/>
                      <a:pt x="1137" y="127"/>
                      <a:pt x="1137" y="127"/>
                    </a:cubicBezTo>
                    <a:cubicBezTo>
                      <a:pt x="1135" y="126"/>
                      <a:pt x="1135" y="126"/>
                      <a:pt x="1135" y="126"/>
                    </a:cubicBezTo>
                    <a:cubicBezTo>
                      <a:pt x="1132" y="125"/>
                      <a:pt x="1132" y="125"/>
                      <a:pt x="1132" y="125"/>
                    </a:cubicBezTo>
                    <a:cubicBezTo>
                      <a:pt x="1125" y="123"/>
                      <a:pt x="1125" y="123"/>
                      <a:pt x="1125" y="123"/>
                    </a:cubicBezTo>
                    <a:cubicBezTo>
                      <a:pt x="1118" y="120"/>
                      <a:pt x="1118" y="120"/>
                      <a:pt x="1118" y="120"/>
                    </a:cubicBezTo>
                    <a:cubicBezTo>
                      <a:pt x="1111" y="119"/>
                      <a:pt x="1111" y="119"/>
                      <a:pt x="1111" y="119"/>
                    </a:cubicBezTo>
                    <a:cubicBezTo>
                      <a:pt x="1108" y="119"/>
                      <a:pt x="1108" y="119"/>
                      <a:pt x="1108" y="119"/>
                    </a:cubicBezTo>
                    <a:cubicBezTo>
                      <a:pt x="1102" y="117"/>
                      <a:pt x="1102" y="117"/>
                      <a:pt x="1102" y="117"/>
                    </a:cubicBezTo>
                    <a:cubicBezTo>
                      <a:pt x="1105" y="119"/>
                      <a:pt x="1105" y="119"/>
                      <a:pt x="1105" y="119"/>
                    </a:cubicBezTo>
                    <a:cubicBezTo>
                      <a:pt x="1102" y="119"/>
                      <a:pt x="1102" y="119"/>
                      <a:pt x="1102" y="119"/>
                    </a:cubicBezTo>
                    <a:cubicBezTo>
                      <a:pt x="1104" y="120"/>
                      <a:pt x="1104" y="120"/>
                      <a:pt x="1104" y="120"/>
                    </a:cubicBezTo>
                    <a:cubicBezTo>
                      <a:pt x="1101" y="119"/>
                      <a:pt x="1101" y="119"/>
                      <a:pt x="1101" y="119"/>
                    </a:cubicBezTo>
                    <a:cubicBezTo>
                      <a:pt x="1099" y="117"/>
                      <a:pt x="1099" y="117"/>
                      <a:pt x="1099" y="117"/>
                    </a:cubicBezTo>
                    <a:cubicBezTo>
                      <a:pt x="1097" y="117"/>
                      <a:pt x="1097" y="117"/>
                      <a:pt x="1097" y="117"/>
                    </a:cubicBezTo>
                    <a:cubicBezTo>
                      <a:pt x="1095" y="117"/>
                      <a:pt x="1095" y="117"/>
                      <a:pt x="1095" y="117"/>
                    </a:cubicBezTo>
                    <a:cubicBezTo>
                      <a:pt x="1087" y="117"/>
                      <a:pt x="1087" y="117"/>
                      <a:pt x="1087" y="117"/>
                    </a:cubicBezTo>
                    <a:cubicBezTo>
                      <a:pt x="1094" y="119"/>
                      <a:pt x="1094" y="119"/>
                      <a:pt x="1094" y="119"/>
                    </a:cubicBezTo>
                    <a:cubicBezTo>
                      <a:pt x="1098" y="122"/>
                      <a:pt x="1098" y="122"/>
                      <a:pt x="1098" y="122"/>
                    </a:cubicBezTo>
                    <a:cubicBezTo>
                      <a:pt x="1099" y="122"/>
                      <a:pt x="1099" y="122"/>
                      <a:pt x="1099" y="122"/>
                    </a:cubicBezTo>
                    <a:cubicBezTo>
                      <a:pt x="1098" y="123"/>
                      <a:pt x="1098" y="123"/>
                      <a:pt x="1098" y="123"/>
                    </a:cubicBezTo>
                    <a:cubicBezTo>
                      <a:pt x="1101" y="123"/>
                      <a:pt x="1101" y="123"/>
                      <a:pt x="1101" y="123"/>
                    </a:cubicBezTo>
                    <a:cubicBezTo>
                      <a:pt x="1104" y="125"/>
                      <a:pt x="1104" y="125"/>
                      <a:pt x="1104" y="125"/>
                    </a:cubicBezTo>
                    <a:cubicBezTo>
                      <a:pt x="1107" y="126"/>
                      <a:pt x="1107" y="126"/>
                      <a:pt x="1107" y="126"/>
                    </a:cubicBezTo>
                    <a:cubicBezTo>
                      <a:pt x="1107" y="127"/>
                      <a:pt x="1107" y="127"/>
                      <a:pt x="1107" y="127"/>
                    </a:cubicBezTo>
                    <a:cubicBezTo>
                      <a:pt x="1104" y="126"/>
                      <a:pt x="1104" y="126"/>
                      <a:pt x="1104" y="126"/>
                    </a:cubicBezTo>
                    <a:cubicBezTo>
                      <a:pt x="1102" y="125"/>
                      <a:pt x="1102" y="125"/>
                      <a:pt x="1102" y="125"/>
                    </a:cubicBezTo>
                    <a:cubicBezTo>
                      <a:pt x="1101" y="126"/>
                      <a:pt x="1101" y="126"/>
                      <a:pt x="1101" y="126"/>
                    </a:cubicBezTo>
                    <a:cubicBezTo>
                      <a:pt x="1098" y="125"/>
                      <a:pt x="1098" y="125"/>
                      <a:pt x="1098" y="125"/>
                    </a:cubicBezTo>
                    <a:cubicBezTo>
                      <a:pt x="1094" y="123"/>
                      <a:pt x="1094" y="123"/>
                      <a:pt x="1094" y="123"/>
                    </a:cubicBezTo>
                    <a:cubicBezTo>
                      <a:pt x="1091" y="122"/>
                      <a:pt x="1091" y="122"/>
                      <a:pt x="1091" y="122"/>
                    </a:cubicBezTo>
                    <a:cubicBezTo>
                      <a:pt x="1092" y="122"/>
                      <a:pt x="1092" y="122"/>
                      <a:pt x="1092" y="122"/>
                    </a:cubicBezTo>
                    <a:cubicBezTo>
                      <a:pt x="1084" y="116"/>
                      <a:pt x="1084" y="116"/>
                      <a:pt x="1084" y="116"/>
                    </a:cubicBezTo>
                    <a:cubicBezTo>
                      <a:pt x="1079" y="115"/>
                      <a:pt x="1079" y="115"/>
                      <a:pt x="1079" y="115"/>
                    </a:cubicBezTo>
                    <a:cubicBezTo>
                      <a:pt x="1077" y="113"/>
                      <a:pt x="1077" y="113"/>
                      <a:pt x="1077" y="113"/>
                    </a:cubicBezTo>
                    <a:cubicBezTo>
                      <a:pt x="1075" y="113"/>
                      <a:pt x="1075" y="113"/>
                      <a:pt x="1075" y="113"/>
                    </a:cubicBezTo>
                    <a:cubicBezTo>
                      <a:pt x="1072" y="112"/>
                      <a:pt x="1072" y="112"/>
                      <a:pt x="1072" y="112"/>
                    </a:cubicBezTo>
                    <a:cubicBezTo>
                      <a:pt x="1068" y="110"/>
                      <a:pt x="1068" y="110"/>
                      <a:pt x="1068" y="110"/>
                    </a:cubicBezTo>
                    <a:cubicBezTo>
                      <a:pt x="1056" y="107"/>
                      <a:pt x="1056" y="107"/>
                      <a:pt x="1056" y="107"/>
                    </a:cubicBezTo>
                    <a:cubicBezTo>
                      <a:pt x="1049" y="105"/>
                      <a:pt x="1049" y="105"/>
                      <a:pt x="1049" y="105"/>
                    </a:cubicBezTo>
                    <a:cubicBezTo>
                      <a:pt x="1045" y="105"/>
                      <a:pt x="1045" y="105"/>
                      <a:pt x="1045" y="105"/>
                    </a:cubicBezTo>
                    <a:cubicBezTo>
                      <a:pt x="1044" y="105"/>
                      <a:pt x="1044" y="105"/>
                      <a:pt x="1044" y="105"/>
                    </a:cubicBezTo>
                    <a:cubicBezTo>
                      <a:pt x="1041" y="103"/>
                      <a:pt x="1041" y="103"/>
                      <a:pt x="1041" y="103"/>
                    </a:cubicBezTo>
                    <a:cubicBezTo>
                      <a:pt x="1031" y="100"/>
                      <a:pt x="1031" y="100"/>
                      <a:pt x="1031" y="100"/>
                    </a:cubicBezTo>
                    <a:cubicBezTo>
                      <a:pt x="1038" y="103"/>
                      <a:pt x="1038" y="103"/>
                      <a:pt x="1038" y="103"/>
                    </a:cubicBezTo>
                    <a:cubicBezTo>
                      <a:pt x="1036" y="103"/>
                      <a:pt x="1036" y="103"/>
                      <a:pt x="1036" y="103"/>
                    </a:cubicBezTo>
                    <a:cubicBezTo>
                      <a:pt x="1035" y="103"/>
                      <a:pt x="1035" y="103"/>
                      <a:pt x="1035" y="103"/>
                    </a:cubicBezTo>
                    <a:cubicBezTo>
                      <a:pt x="1031" y="102"/>
                      <a:pt x="1031" y="102"/>
                      <a:pt x="1031" y="102"/>
                    </a:cubicBezTo>
                    <a:cubicBezTo>
                      <a:pt x="1026" y="100"/>
                      <a:pt x="1026" y="100"/>
                      <a:pt x="1026" y="100"/>
                    </a:cubicBezTo>
                    <a:cubicBezTo>
                      <a:pt x="1013" y="96"/>
                      <a:pt x="1013" y="96"/>
                      <a:pt x="1013" y="96"/>
                    </a:cubicBezTo>
                    <a:cubicBezTo>
                      <a:pt x="1001" y="93"/>
                      <a:pt x="1001" y="93"/>
                      <a:pt x="1001" y="93"/>
                    </a:cubicBezTo>
                    <a:cubicBezTo>
                      <a:pt x="996" y="92"/>
                      <a:pt x="996" y="92"/>
                      <a:pt x="996" y="92"/>
                    </a:cubicBezTo>
                    <a:cubicBezTo>
                      <a:pt x="992" y="92"/>
                      <a:pt x="992" y="92"/>
                      <a:pt x="992" y="92"/>
                    </a:cubicBezTo>
                    <a:cubicBezTo>
                      <a:pt x="989" y="92"/>
                      <a:pt x="989" y="92"/>
                      <a:pt x="989" y="92"/>
                    </a:cubicBezTo>
                    <a:cubicBezTo>
                      <a:pt x="988" y="90"/>
                      <a:pt x="988" y="90"/>
                      <a:pt x="988" y="90"/>
                    </a:cubicBezTo>
                    <a:cubicBezTo>
                      <a:pt x="985" y="90"/>
                      <a:pt x="985" y="90"/>
                      <a:pt x="985" y="90"/>
                    </a:cubicBezTo>
                    <a:cubicBezTo>
                      <a:pt x="976" y="89"/>
                      <a:pt x="976" y="89"/>
                      <a:pt x="976" y="89"/>
                    </a:cubicBezTo>
                    <a:cubicBezTo>
                      <a:pt x="960" y="86"/>
                      <a:pt x="960" y="86"/>
                      <a:pt x="960" y="86"/>
                    </a:cubicBezTo>
                    <a:cubicBezTo>
                      <a:pt x="953" y="84"/>
                      <a:pt x="953" y="84"/>
                      <a:pt x="953" y="84"/>
                    </a:cubicBezTo>
                    <a:cubicBezTo>
                      <a:pt x="946" y="84"/>
                      <a:pt x="946" y="84"/>
                      <a:pt x="946" y="84"/>
                    </a:cubicBezTo>
                    <a:cubicBezTo>
                      <a:pt x="939" y="84"/>
                      <a:pt x="939" y="84"/>
                      <a:pt x="939" y="84"/>
                    </a:cubicBezTo>
                    <a:cubicBezTo>
                      <a:pt x="935" y="84"/>
                      <a:pt x="935" y="84"/>
                      <a:pt x="935" y="84"/>
                    </a:cubicBezTo>
                    <a:cubicBezTo>
                      <a:pt x="932" y="84"/>
                      <a:pt x="932" y="84"/>
                      <a:pt x="932" y="84"/>
                    </a:cubicBezTo>
                    <a:cubicBezTo>
                      <a:pt x="935" y="86"/>
                      <a:pt x="935" y="86"/>
                      <a:pt x="935" y="86"/>
                    </a:cubicBezTo>
                    <a:cubicBezTo>
                      <a:pt x="933" y="86"/>
                      <a:pt x="933" y="86"/>
                      <a:pt x="933" y="86"/>
                    </a:cubicBezTo>
                    <a:cubicBezTo>
                      <a:pt x="932" y="86"/>
                      <a:pt x="932" y="86"/>
                      <a:pt x="932" y="86"/>
                    </a:cubicBezTo>
                    <a:cubicBezTo>
                      <a:pt x="929" y="84"/>
                      <a:pt x="929" y="84"/>
                      <a:pt x="929" y="84"/>
                    </a:cubicBezTo>
                    <a:cubicBezTo>
                      <a:pt x="923" y="83"/>
                      <a:pt x="923" y="83"/>
                      <a:pt x="923" y="83"/>
                    </a:cubicBezTo>
                    <a:cubicBezTo>
                      <a:pt x="913" y="83"/>
                      <a:pt x="913" y="83"/>
                      <a:pt x="913" y="83"/>
                    </a:cubicBezTo>
                    <a:cubicBezTo>
                      <a:pt x="903" y="82"/>
                      <a:pt x="903" y="82"/>
                      <a:pt x="903" y="82"/>
                    </a:cubicBezTo>
                    <a:cubicBezTo>
                      <a:pt x="907" y="83"/>
                      <a:pt x="907" y="83"/>
                      <a:pt x="907" y="83"/>
                    </a:cubicBezTo>
                    <a:cubicBezTo>
                      <a:pt x="910" y="86"/>
                      <a:pt x="910" y="86"/>
                      <a:pt x="910" y="86"/>
                    </a:cubicBezTo>
                    <a:cubicBezTo>
                      <a:pt x="909" y="87"/>
                      <a:pt x="909" y="87"/>
                      <a:pt x="909" y="87"/>
                    </a:cubicBezTo>
                    <a:cubicBezTo>
                      <a:pt x="910" y="89"/>
                      <a:pt x="910" y="89"/>
                      <a:pt x="910" y="89"/>
                    </a:cubicBezTo>
                    <a:cubicBezTo>
                      <a:pt x="916" y="89"/>
                      <a:pt x="916" y="89"/>
                      <a:pt x="916" y="89"/>
                    </a:cubicBezTo>
                    <a:cubicBezTo>
                      <a:pt x="922" y="92"/>
                      <a:pt x="922" y="92"/>
                      <a:pt x="922" y="92"/>
                    </a:cubicBezTo>
                    <a:cubicBezTo>
                      <a:pt x="926" y="95"/>
                      <a:pt x="926" y="95"/>
                      <a:pt x="926" y="95"/>
                    </a:cubicBezTo>
                    <a:cubicBezTo>
                      <a:pt x="926" y="96"/>
                      <a:pt x="926" y="96"/>
                      <a:pt x="926" y="96"/>
                    </a:cubicBezTo>
                    <a:cubicBezTo>
                      <a:pt x="927" y="97"/>
                      <a:pt x="927" y="97"/>
                      <a:pt x="927" y="97"/>
                    </a:cubicBezTo>
                    <a:cubicBezTo>
                      <a:pt x="923" y="97"/>
                      <a:pt x="923" y="97"/>
                      <a:pt x="923" y="97"/>
                    </a:cubicBezTo>
                    <a:cubicBezTo>
                      <a:pt x="917" y="97"/>
                      <a:pt x="917" y="97"/>
                      <a:pt x="917" y="97"/>
                    </a:cubicBezTo>
                    <a:cubicBezTo>
                      <a:pt x="915" y="96"/>
                      <a:pt x="915" y="96"/>
                      <a:pt x="915" y="96"/>
                    </a:cubicBezTo>
                    <a:cubicBezTo>
                      <a:pt x="912" y="95"/>
                      <a:pt x="912" y="95"/>
                      <a:pt x="912" y="95"/>
                    </a:cubicBezTo>
                    <a:cubicBezTo>
                      <a:pt x="903" y="93"/>
                      <a:pt x="903" y="93"/>
                      <a:pt x="903" y="93"/>
                    </a:cubicBezTo>
                    <a:cubicBezTo>
                      <a:pt x="900" y="92"/>
                      <a:pt x="900" y="92"/>
                      <a:pt x="900" y="92"/>
                    </a:cubicBezTo>
                    <a:cubicBezTo>
                      <a:pt x="896" y="90"/>
                      <a:pt x="896" y="90"/>
                      <a:pt x="896" y="90"/>
                    </a:cubicBezTo>
                    <a:cubicBezTo>
                      <a:pt x="890" y="87"/>
                      <a:pt x="890" y="87"/>
                      <a:pt x="890" y="87"/>
                    </a:cubicBezTo>
                    <a:cubicBezTo>
                      <a:pt x="887" y="86"/>
                      <a:pt x="887" y="86"/>
                      <a:pt x="887" y="86"/>
                    </a:cubicBezTo>
                    <a:cubicBezTo>
                      <a:pt x="886" y="87"/>
                      <a:pt x="886" y="87"/>
                      <a:pt x="886" y="87"/>
                    </a:cubicBezTo>
                    <a:cubicBezTo>
                      <a:pt x="883" y="89"/>
                      <a:pt x="883" y="89"/>
                      <a:pt x="883" y="89"/>
                    </a:cubicBezTo>
                    <a:cubicBezTo>
                      <a:pt x="882" y="89"/>
                      <a:pt x="882" y="89"/>
                      <a:pt x="882" y="89"/>
                    </a:cubicBezTo>
                    <a:cubicBezTo>
                      <a:pt x="876" y="89"/>
                      <a:pt x="876" y="89"/>
                      <a:pt x="876" y="89"/>
                    </a:cubicBezTo>
                    <a:cubicBezTo>
                      <a:pt x="866" y="89"/>
                      <a:pt x="866" y="89"/>
                      <a:pt x="866" y="89"/>
                    </a:cubicBezTo>
                    <a:cubicBezTo>
                      <a:pt x="857" y="87"/>
                      <a:pt x="857" y="87"/>
                      <a:pt x="857" y="87"/>
                    </a:cubicBezTo>
                    <a:cubicBezTo>
                      <a:pt x="853" y="87"/>
                      <a:pt x="853" y="87"/>
                      <a:pt x="853" y="87"/>
                    </a:cubicBezTo>
                    <a:cubicBezTo>
                      <a:pt x="847" y="87"/>
                      <a:pt x="847" y="87"/>
                      <a:pt x="847" y="87"/>
                    </a:cubicBezTo>
                    <a:cubicBezTo>
                      <a:pt x="839" y="87"/>
                      <a:pt x="839" y="87"/>
                      <a:pt x="839" y="87"/>
                    </a:cubicBezTo>
                    <a:cubicBezTo>
                      <a:pt x="834" y="89"/>
                      <a:pt x="834" y="89"/>
                      <a:pt x="834" y="89"/>
                    </a:cubicBezTo>
                    <a:cubicBezTo>
                      <a:pt x="830" y="89"/>
                      <a:pt x="830" y="89"/>
                      <a:pt x="830" y="89"/>
                    </a:cubicBezTo>
                    <a:cubicBezTo>
                      <a:pt x="821" y="86"/>
                      <a:pt x="821" y="86"/>
                      <a:pt x="821" y="86"/>
                    </a:cubicBezTo>
                    <a:cubicBezTo>
                      <a:pt x="818" y="86"/>
                      <a:pt x="818" y="86"/>
                      <a:pt x="818" y="86"/>
                    </a:cubicBezTo>
                    <a:cubicBezTo>
                      <a:pt x="814" y="84"/>
                      <a:pt x="814" y="84"/>
                      <a:pt x="814" y="84"/>
                    </a:cubicBezTo>
                    <a:cubicBezTo>
                      <a:pt x="814" y="83"/>
                      <a:pt x="814" y="83"/>
                      <a:pt x="814" y="83"/>
                    </a:cubicBezTo>
                    <a:cubicBezTo>
                      <a:pt x="811" y="82"/>
                      <a:pt x="811" y="82"/>
                      <a:pt x="811" y="82"/>
                    </a:cubicBezTo>
                    <a:cubicBezTo>
                      <a:pt x="813" y="82"/>
                      <a:pt x="813" y="82"/>
                      <a:pt x="813" y="82"/>
                    </a:cubicBezTo>
                    <a:cubicBezTo>
                      <a:pt x="810" y="79"/>
                      <a:pt x="810" y="79"/>
                      <a:pt x="810" y="79"/>
                    </a:cubicBezTo>
                    <a:cubicBezTo>
                      <a:pt x="804" y="76"/>
                      <a:pt x="804" y="76"/>
                      <a:pt x="804" y="76"/>
                    </a:cubicBezTo>
                    <a:cubicBezTo>
                      <a:pt x="794" y="73"/>
                      <a:pt x="794" y="73"/>
                      <a:pt x="794" y="73"/>
                    </a:cubicBezTo>
                    <a:cubicBezTo>
                      <a:pt x="771" y="72"/>
                      <a:pt x="771" y="72"/>
                      <a:pt x="771" y="72"/>
                    </a:cubicBezTo>
                    <a:cubicBezTo>
                      <a:pt x="760" y="72"/>
                      <a:pt x="760" y="72"/>
                      <a:pt x="760" y="72"/>
                    </a:cubicBezTo>
                    <a:cubicBezTo>
                      <a:pt x="748" y="73"/>
                      <a:pt x="748" y="73"/>
                      <a:pt x="748" y="73"/>
                    </a:cubicBezTo>
                    <a:cubicBezTo>
                      <a:pt x="738" y="74"/>
                      <a:pt x="738" y="74"/>
                      <a:pt x="738" y="74"/>
                    </a:cubicBezTo>
                    <a:cubicBezTo>
                      <a:pt x="728" y="72"/>
                      <a:pt x="728" y="72"/>
                      <a:pt x="728" y="72"/>
                    </a:cubicBezTo>
                    <a:cubicBezTo>
                      <a:pt x="732" y="72"/>
                      <a:pt x="732" y="72"/>
                      <a:pt x="732" y="72"/>
                    </a:cubicBezTo>
                    <a:cubicBezTo>
                      <a:pt x="727" y="70"/>
                      <a:pt x="727" y="70"/>
                      <a:pt x="727" y="70"/>
                    </a:cubicBezTo>
                    <a:cubicBezTo>
                      <a:pt x="722" y="69"/>
                      <a:pt x="722" y="69"/>
                      <a:pt x="722" y="69"/>
                    </a:cubicBezTo>
                    <a:cubicBezTo>
                      <a:pt x="718" y="67"/>
                      <a:pt x="718" y="67"/>
                      <a:pt x="718" y="67"/>
                    </a:cubicBezTo>
                    <a:cubicBezTo>
                      <a:pt x="715" y="69"/>
                      <a:pt x="715" y="69"/>
                      <a:pt x="715" y="69"/>
                    </a:cubicBezTo>
                    <a:cubicBezTo>
                      <a:pt x="711" y="70"/>
                      <a:pt x="711" y="70"/>
                      <a:pt x="711" y="70"/>
                    </a:cubicBezTo>
                    <a:cubicBezTo>
                      <a:pt x="712" y="67"/>
                      <a:pt x="712" y="67"/>
                      <a:pt x="712" y="67"/>
                    </a:cubicBezTo>
                    <a:cubicBezTo>
                      <a:pt x="711" y="66"/>
                      <a:pt x="711" y="66"/>
                      <a:pt x="711" y="66"/>
                    </a:cubicBezTo>
                    <a:cubicBezTo>
                      <a:pt x="707" y="66"/>
                      <a:pt x="707" y="66"/>
                      <a:pt x="707" y="66"/>
                    </a:cubicBezTo>
                    <a:cubicBezTo>
                      <a:pt x="705" y="66"/>
                      <a:pt x="705" y="66"/>
                      <a:pt x="705" y="66"/>
                    </a:cubicBezTo>
                    <a:cubicBezTo>
                      <a:pt x="702" y="64"/>
                      <a:pt x="702" y="64"/>
                      <a:pt x="702" y="64"/>
                    </a:cubicBezTo>
                    <a:cubicBezTo>
                      <a:pt x="698" y="64"/>
                      <a:pt x="698" y="64"/>
                      <a:pt x="698" y="64"/>
                    </a:cubicBezTo>
                    <a:cubicBezTo>
                      <a:pt x="695" y="64"/>
                      <a:pt x="695" y="64"/>
                      <a:pt x="695" y="64"/>
                    </a:cubicBezTo>
                    <a:cubicBezTo>
                      <a:pt x="692" y="63"/>
                      <a:pt x="692" y="63"/>
                      <a:pt x="692" y="63"/>
                    </a:cubicBezTo>
                    <a:cubicBezTo>
                      <a:pt x="695" y="63"/>
                      <a:pt x="695" y="63"/>
                      <a:pt x="695" y="63"/>
                    </a:cubicBezTo>
                    <a:cubicBezTo>
                      <a:pt x="699" y="63"/>
                      <a:pt x="699" y="63"/>
                      <a:pt x="699" y="63"/>
                    </a:cubicBezTo>
                    <a:cubicBezTo>
                      <a:pt x="701" y="63"/>
                      <a:pt x="701" y="63"/>
                      <a:pt x="701" y="63"/>
                    </a:cubicBezTo>
                    <a:cubicBezTo>
                      <a:pt x="699" y="62"/>
                      <a:pt x="699" y="62"/>
                      <a:pt x="699" y="62"/>
                    </a:cubicBezTo>
                    <a:cubicBezTo>
                      <a:pt x="698" y="60"/>
                      <a:pt x="698" y="60"/>
                      <a:pt x="698" y="60"/>
                    </a:cubicBezTo>
                    <a:cubicBezTo>
                      <a:pt x="689" y="59"/>
                      <a:pt x="689" y="59"/>
                      <a:pt x="689" y="59"/>
                    </a:cubicBezTo>
                    <a:cubicBezTo>
                      <a:pt x="682" y="57"/>
                      <a:pt x="682" y="57"/>
                      <a:pt x="682" y="57"/>
                    </a:cubicBezTo>
                    <a:cubicBezTo>
                      <a:pt x="672" y="57"/>
                      <a:pt x="672" y="57"/>
                      <a:pt x="672" y="57"/>
                    </a:cubicBezTo>
                    <a:cubicBezTo>
                      <a:pt x="671" y="57"/>
                      <a:pt x="671" y="57"/>
                      <a:pt x="671" y="57"/>
                    </a:cubicBezTo>
                    <a:cubicBezTo>
                      <a:pt x="669" y="59"/>
                      <a:pt x="669" y="59"/>
                      <a:pt x="669" y="59"/>
                    </a:cubicBezTo>
                    <a:cubicBezTo>
                      <a:pt x="669" y="62"/>
                      <a:pt x="669" y="62"/>
                      <a:pt x="669" y="62"/>
                    </a:cubicBezTo>
                    <a:cubicBezTo>
                      <a:pt x="668" y="63"/>
                      <a:pt x="668" y="63"/>
                      <a:pt x="668" y="63"/>
                    </a:cubicBezTo>
                    <a:cubicBezTo>
                      <a:pt x="668" y="59"/>
                      <a:pt x="668" y="59"/>
                      <a:pt x="668" y="59"/>
                    </a:cubicBezTo>
                    <a:cubicBezTo>
                      <a:pt x="667" y="57"/>
                      <a:pt x="667" y="57"/>
                      <a:pt x="667" y="57"/>
                    </a:cubicBezTo>
                    <a:cubicBezTo>
                      <a:pt x="659" y="56"/>
                      <a:pt x="659" y="56"/>
                      <a:pt x="659" y="56"/>
                    </a:cubicBezTo>
                    <a:cubicBezTo>
                      <a:pt x="652" y="54"/>
                      <a:pt x="652" y="54"/>
                      <a:pt x="652" y="54"/>
                    </a:cubicBezTo>
                    <a:cubicBezTo>
                      <a:pt x="636" y="53"/>
                      <a:pt x="636" y="53"/>
                      <a:pt x="636" y="53"/>
                    </a:cubicBezTo>
                    <a:cubicBezTo>
                      <a:pt x="621" y="53"/>
                      <a:pt x="621" y="53"/>
                      <a:pt x="621" y="53"/>
                    </a:cubicBezTo>
                    <a:cubicBezTo>
                      <a:pt x="613" y="52"/>
                      <a:pt x="613" y="52"/>
                      <a:pt x="613" y="52"/>
                    </a:cubicBezTo>
                    <a:cubicBezTo>
                      <a:pt x="606" y="52"/>
                      <a:pt x="606" y="52"/>
                      <a:pt x="606" y="52"/>
                    </a:cubicBezTo>
                    <a:cubicBezTo>
                      <a:pt x="611" y="53"/>
                      <a:pt x="611" y="53"/>
                      <a:pt x="611" y="53"/>
                    </a:cubicBezTo>
                    <a:cubicBezTo>
                      <a:pt x="613" y="54"/>
                      <a:pt x="613" y="54"/>
                      <a:pt x="613" y="54"/>
                    </a:cubicBezTo>
                    <a:cubicBezTo>
                      <a:pt x="615" y="54"/>
                      <a:pt x="615" y="54"/>
                      <a:pt x="615" y="54"/>
                    </a:cubicBezTo>
                    <a:cubicBezTo>
                      <a:pt x="609" y="56"/>
                      <a:pt x="609" y="56"/>
                      <a:pt x="609" y="56"/>
                    </a:cubicBezTo>
                    <a:cubicBezTo>
                      <a:pt x="603" y="56"/>
                      <a:pt x="603" y="56"/>
                      <a:pt x="603" y="56"/>
                    </a:cubicBezTo>
                    <a:cubicBezTo>
                      <a:pt x="603" y="57"/>
                      <a:pt x="603" y="57"/>
                      <a:pt x="603" y="57"/>
                    </a:cubicBezTo>
                    <a:cubicBezTo>
                      <a:pt x="606" y="60"/>
                      <a:pt x="606" y="60"/>
                      <a:pt x="606" y="60"/>
                    </a:cubicBezTo>
                    <a:cubicBezTo>
                      <a:pt x="606" y="59"/>
                      <a:pt x="606" y="59"/>
                      <a:pt x="606" y="59"/>
                    </a:cubicBezTo>
                    <a:cubicBezTo>
                      <a:pt x="609" y="59"/>
                      <a:pt x="609" y="59"/>
                      <a:pt x="609" y="59"/>
                    </a:cubicBezTo>
                    <a:cubicBezTo>
                      <a:pt x="611" y="59"/>
                      <a:pt x="611" y="59"/>
                      <a:pt x="611" y="59"/>
                    </a:cubicBezTo>
                    <a:cubicBezTo>
                      <a:pt x="611" y="60"/>
                      <a:pt x="611" y="60"/>
                      <a:pt x="611" y="60"/>
                    </a:cubicBezTo>
                    <a:cubicBezTo>
                      <a:pt x="612" y="62"/>
                      <a:pt x="612" y="62"/>
                      <a:pt x="612" y="62"/>
                    </a:cubicBezTo>
                    <a:cubicBezTo>
                      <a:pt x="609" y="62"/>
                      <a:pt x="609" y="62"/>
                      <a:pt x="609" y="62"/>
                    </a:cubicBezTo>
                    <a:cubicBezTo>
                      <a:pt x="616" y="63"/>
                      <a:pt x="616" y="63"/>
                      <a:pt x="616" y="63"/>
                    </a:cubicBezTo>
                    <a:cubicBezTo>
                      <a:pt x="622" y="67"/>
                      <a:pt x="622" y="67"/>
                      <a:pt x="622" y="67"/>
                    </a:cubicBezTo>
                    <a:cubicBezTo>
                      <a:pt x="618" y="67"/>
                      <a:pt x="618" y="67"/>
                      <a:pt x="618" y="67"/>
                    </a:cubicBezTo>
                    <a:cubicBezTo>
                      <a:pt x="615" y="67"/>
                      <a:pt x="615" y="67"/>
                      <a:pt x="615" y="67"/>
                    </a:cubicBezTo>
                    <a:cubicBezTo>
                      <a:pt x="613" y="66"/>
                      <a:pt x="613" y="66"/>
                      <a:pt x="613" y="66"/>
                    </a:cubicBezTo>
                    <a:cubicBezTo>
                      <a:pt x="611" y="66"/>
                      <a:pt x="611" y="66"/>
                      <a:pt x="611" y="66"/>
                    </a:cubicBezTo>
                    <a:cubicBezTo>
                      <a:pt x="609" y="64"/>
                      <a:pt x="609" y="64"/>
                      <a:pt x="609" y="64"/>
                    </a:cubicBezTo>
                    <a:cubicBezTo>
                      <a:pt x="608" y="66"/>
                      <a:pt x="608" y="66"/>
                      <a:pt x="608" y="66"/>
                    </a:cubicBezTo>
                    <a:cubicBezTo>
                      <a:pt x="606" y="66"/>
                      <a:pt x="606" y="66"/>
                      <a:pt x="606" y="66"/>
                    </a:cubicBezTo>
                    <a:cubicBezTo>
                      <a:pt x="605" y="66"/>
                      <a:pt x="605" y="66"/>
                      <a:pt x="605" y="66"/>
                    </a:cubicBezTo>
                    <a:cubicBezTo>
                      <a:pt x="606" y="67"/>
                      <a:pt x="606" y="67"/>
                      <a:pt x="606" y="67"/>
                    </a:cubicBezTo>
                    <a:cubicBezTo>
                      <a:pt x="611" y="69"/>
                      <a:pt x="611" y="69"/>
                      <a:pt x="611" y="69"/>
                    </a:cubicBezTo>
                    <a:cubicBezTo>
                      <a:pt x="608" y="69"/>
                      <a:pt x="608" y="69"/>
                      <a:pt x="608" y="69"/>
                    </a:cubicBezTo>
                    <a:cubicBezTo>
                      <a:pt x="609" y="70"/>
                      <a:pt x="609" y="70"/>
                      <a:pt x="609" y="70"/>
                    </a:cubicBezTo>
                    <a:cubicBezTo>
                      <a:pt x="599" y="69"/>
                      <a:pt x="599" y="69"/>
                      <a:pt x="599" y="69"/>
                    </a:cubicBezTo>
                    <a:cubicBezTo>
                      <a:pt x="589" y="66"/>
                      <a:pt x="589" y="66"/>
                      <a:pt x="589" y="66"/>
                    </a:cubicBezTo>
                    <a:cubicBezTo>
                      <a:pt x="583" y="64"/>
                      <a:pt x="583" y="64"/>
                      <a:pt x="583" y="64"/>
                    </a:cubicBezTo>
                    <a:cubicBezTo>
                      <a:pt x="579" y="67"/>
                      <a:pt x="579" y="67"/>
                      <a:pt x="579" y="67"/>
                    </a:cubicBezTo>
                    <a:cubicBezTo>
                      <a:pt x="578" y="67"/>
                      <a:pt x="578" y="67"/>
                      <a:pt x="578" y="67"/>
                    </a:cubicBezTo>
                    <a:cubicBezTo>
                      <a:pt x="575" y="67"/>
                      <a:pt x="575" y="67"/>
                      <a:pt x="575" y="67"/>
                    </a:cubicBezTo>
                    <a:cubicBezTo>
                      <a:pt x="570" y="67"/>
                      <a:pt x="570" y="67"/>
                      <a:pt x="570" y="67"/>
                    </a:cubicBezTo>
                    <a:cubicBezTo>
                      <a:pt x="565" y="66"/>
                      <a:pt x="565" y="66"/>
                      <a:pt x="565" y="66"/>
                    </a:cubicBezTo>
                    <a:cubicBezTo>
                      <a:pt x="559" y="64"/>
                      <a:pt x="559" y="64"/>
                      <a:pt x="559" y="64"/>
                    </a:cubicBezTo>
                    <a:cubicBezTo>
                      <a:pt x="555" y="63"/>
                      <a:pt x="555" y="63"/>
                      <a:pt x="555" y="63"/>
                    </a:cubicBezTo>
                    <a:cubicBezTo>
                      <a:pt x="553" y="63"/>
                      <a:pt x="553" y="63"/>
                      <a:pt x="553" y="63"/>
                    </a:cubicBezTo>
                    <a:cubicBezTo>
                      <a:pt x="553" y="64"/>
                      <a:pt x="553" y="64"/>
                      <a:pt x="553" y="64"/>
                    </a:cubicBezTo>
                    <a:cubicBezTo>
                      <a:pt x="555" y="67"/>
                      <a:pt x="555" y="67"/>
                      <a:pt x="555" y="67"/>
                    </a:cubicBezTo>
                    <a:cubicBezTo>
                      <a:pt x="558" y="70"/>
                      <a:pt x="558" y="70"/>
                      <a:pt x="558" y="70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58" y="73"/>
                      <a:pt x="558" y="73"/>
                      <a:pt x="558" y="73"/>
                    </a:cubicBezTo>
                    <a:cubicBezTo>
                      <a:pt x="556" y="74"/>
                      <a:pt x="556" y="74"/>
                      <a:pt x="556" y="74"/>
                    </a:cubicBezTo>
                    <a:cubicBezTo>
                      <a:pt x="555" y="74"/>
                      <a:pt x="555" y="74"/>
                      <a:pt x="555" y="74"/>
                    </a:cubicBezTo>
                    <a:cubicBezTo>
                      <a:pt x="545" y="72"/>
                      <a:pt x="545" y="72"/>
                      <a:pt x="545" y="72"/>
                    </a:cubicBezTo>
                    <a:cubicBezTo>
                      <a:pt x="538" y="70"/>
                      <a:pt x="538" y="70"/>
                      <a:pt x="538" y="70"/>
                    </a:cubicBezTo>
                    <a:cubicBezTo>
                      <a:pt x="532" y="67"/>
                      <a:pt x="532" y="67"/>
                      <a:pt x="532" y="67"/>
                    </a:cubicBezTo>
                    <a:cubicBezTo>
                      <a:pt x="530" y="66"/>
                      <a:pt x="530" y="66"/>
                      <a:pt x="530" y="66"/>
                    </a:cubicBezTo>
                    <a:cubicBezTo>
                      <a:pt x="527" y="66"/>
                      <a:pt x="527" y="66"/>
                      <a:pt x="527" y="66"/>
                    </a:cubicBezTo>
                    <a:cubicBezTo>
                      <a:pt x="526" y="66"/>
                      <a:pt x="526" y="66"/>
                      <a:pt x="526" y="66"/>
                    </a:cubicBezTo>
                    <a:cubicBezTo>
                      <a:pt x="525" y="64"/>
                      <a:pt x="525" y="64"/>
                      <a:pt x="525" y="64"/>
                    </a:cubicBezTo>
                    <a:cubicBezTo>
                      <a:pt x="526" y="64"/>
                      <a:pt x="526" y="64"/>
                      <a:pt x="526" y="64"/>
                    </a:cubicBezTo>
                    <a:cubicBezTo>
                      <a:pt x="529" y="64"/>
                      <a:pt x="529" y="64"/>
                      <a:pt x="529" y="64"/>
                    </a:cubicBezTo>
                    <a:cubicBezTo>
                      <a:pt x="522" y="62"/>
                      <a:pt x="522" y="62"/>
                      <a:pt x="522" y="62"/>
                    </a:cubicBezTo>
                    <a:cubicBezTo>
                      <a:pt x="525" y="63"/>
                      <a:pt x="525" y="63"/>
                      <a:pt x="525" y="63"/>
                    </a:cubicBezTo>
                    <a:cubicBezTo>
                      <a:pt x="523" y="63"/>
                      <a:pt x="523" y="63"/>
                      <a:pt x="523" y="63"/>
                    </a:cubicBezTo>
                    <a:cubicBezTo>
                      <a:pt x="519" y="63"/>
                      <a:pt x="519" y="63"/>
                      <a:pt x="519" y="63"/>
                    </a:cubicBezTo>
                    <a:cubicBezTo>
                      <a:pt x="512" y="59"/>
                      <a:pt x="512" y="59"/>
                      <a:pt x="512" y="59"/>
                    </a:cubicBezTo>
                    <a:cubicBezTo>
                      <a:pt x="517" y="60"/>
                      <a:pt x="517" y="60"/>
                      <a:pt x="517" y="60"/>
                    </a:cubicBezTo>
                    <a:cubicBezTo>
                      <a:pt x="520" y="60"/>
                      <a:pt x="520" y="60"/>
                      <a:pt x="520" y="60"/>
                    </a:cubicBezTo>
                    <a:cubicBezTo>
                      <a:pt x="523" y="60"/>
                      <a:pt x="523" y="60"/>
                      <a:pt x="523" y="60"/>
                    </a:cubicBezTo>
                    <a:cubicBezTo>
                      <a:pt x="522" y="59"/>
                      <a:pt x="522" y="59"/>
                      <a:pt x="522" y="59"/>
                    </a:cubicBezTo>
                    <a:cubicBezTo>
                      <a:pt x="523" y="59"/>
                      <a:pt x="523" y="59"/>
                      <a:pt x="523" y="59"/>
                    </a:cubicBezTo>
                    <a:cubicBezTo>
                      <a:pt x="516" y="56"/>
                      <a:pt x="516" y="56"/>
                      <a:pt x="516" y="56"/>
                    </a:cubicBezTo>
                    <a:cubicBezTo>
                      <a:pt x="513" y="56"/>
                      <a:pt x="513" y="56"/>
                      <a:pt x="513" y="56"/>
                    </a:cubicBezTo>
                    <a:cubicBezTo>
                      <a:pt x="509" y="54"/>
                      <a:pt x="509" y="54"/>
                      <a:pt x="509" y="54"/>
                    </a:cubicBezTo>
                    <a:cubicBezTo>
                      <a:pt x="512" y="54"/>
                      <a:pt x="512" y="54"/>
                      <a:pt x="512" y="54"/>
                    </a:cubicBezTo>
                    <a:cubicBezTo>
                      <a:pt x="513" y="54"/>
                      <a:pt x="513" y="54"/>
                      <a:pt x="513" y="54"/>
                    </a:cubicBezTo>
                    <a:cubicBezTo>
                      <a:pt x="512" y="53"/>
                      <a:pt x="512" y="53"/>
                      <a:pt x="512" y="53"/>
                    </a:cubicBezTo>
                    <a:cubicBezTo>
                      <a:pt x="509" y="53"/>
                      <a:pt x="509" y="53"/>
                      <a:pt x="509" y="53"/>
                    </a:cubicBezTo>
                    <a:cubicBezTo>
                      <a:pt x="513" y="52"/>
                      <a:pt x="513" y="52"/>
                      <a:pt x="513" y="52"/>
                    </a:cubicBezTo>
                    <a:cubicBezTo>
                      <a:pt x="505" y="52"/>
                      <a:pt x="505" y="52"/>
                      <a:pt x="505" y="52"/>
                    </a:cubicBezTo>
                    <a:cubicBezTo>
                      <a:pt x="507" y="50"/>
                      <a:pt x="507" y="50"/>
                      <a:pt x="507" y="50"/>
                    </a:cubicBezTo>
                    <a:cubicBezTo>
                      <a:pt x="507" y="49"/>
                      <a:pt x="507" y="49"/>
                      <a:pt x="507" y="49"/>
                    </a:cubicBezTo>
                    <a:cubicBezTo>
                      <a:pt x="506" y="49"/>
                      <a:pt x="506" y="49"/>
                      <a:pt x="506" y="49"/>
                    </a:cubicBezTo>
                    <a:cubicBezTo>
                      <a:pt x="505" y="47"/>
                      <a:pt x="505" y="47"/>
                      <a:pt x="505" y="47"/>
                    </a:cubicBezTo>
                    <a:cubicBezTo>
                      <a:pt x="497" y="46"/>
                      <a:pt x="497" y="46"/>
                      <a:pt x="497" y="46"/>
                    </a:cubicBezTo>
                    <a:cubicBezTo>
                      <a:pt x="493" y="44"/>
                      <a:pt x="493" y="44"/>
                      <a:pt x="493" y="44"/>
                    </a:cubicBezTo>
                    <a:cubicBezTo>
                      <a:pt x="489" y="44"/>
                      <a:pt x="489" y="44"/>
                      <a:pt x="489" y="44"/>
                    </a:cubicBezTo>
                    <a:cubicBezTo>
                      <a:pt x="484" y="44"/>
                      <a:pt x="484" y="44"/>
                      <a:pt x="484" y="44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82" y="46"/>
                      <a:pt x="482" y="46"/>
                      <a:pt x="482" y="46"/>
                    </a:cubicBezTo>
                    <a:cubicBezTo>
                      <a:pt x="479" y="46"/>
                      <a:pt x="479" y="46"/>
                      <a:pt x="479" y="46"/>
                    </a:cubicBezTo>
                    <a:cubicBezTo>
                      <a:pt x="479" y="44"/>
                      <a:pt x="479" y="44"/>
                      <a:pt x="479" y="44"/>
                    </a:cubicBezTo>
                    <a:cubicBezTo>
                      <a:pt x="477" y="44"/>
                      <a:pt x="477" y="44"/>
                      <a:pt x="477" y="44"/>
                    </a:cubicBezTo>
                    <a:cubicBezTo>
                      <a:pt x="474" y="46"/>
                      <a:pt x="474" y="46"/>
                      <a:pt x="474" y="46"/>
                    </a:cubicBezTo>
                    <a:cubicBezTo>
                      <a:pt x="473" y="44"/>
                      <a:pt x="473" y="44"/>
                      <a:pt x="473" y="44"/>
                    </a:cubicBezTo>
                    <a:cubicBezTo>
                      <a:pt x="470" y="43"/>
                      <a:pt x="470" y="43"/>
                      <a:pt x="470" y="43"/>
                    </a:cubicBezTo>
                    <a:cubicBezTo>
                      <a:pt x="463" y="41"/>
                      <a:pt x="463" y="41"/>
                      <a:pt x="463" y="41"/>
                    </a:cubicBezTo>
                    <a:cubicBezTo>
                      <a:pt x="459" y="41"/>
                      <a:pt x="459" y="41"/>
                      <a:pt x="459" y="41"/>
                    </a:cubicBezTo>
                    <a:cubicBezTo>
                      <a:pt x="456" y="41"/>
                      <a:pt x="456" y="41"/>
                      <a:pt x="456" y="41"/>
                    </a:cubicBezTo>
                    <a:cubicBezTo>
                      <a:pt x="457" y="43"/>
                      <a:pt x="457" y="43"/>
                      <a:pt x="457" y="43"/>
                    </a:cubicBezTo>
                    <a:cubicBezTo>
                      <a:pt x="456" y="43"/>
                      <a:pt x="456" y="43"/>
                      <a:pt x="456" y="43"/>
                    </a:cubicBezTo>
                    <a:cubicBezTo>
                      <a:pt x="454" y="41"/>
                      <a:pt x="454" y="41"/>
                      <a:pt x="454" y="41"/>
                    </a:cubicBezTo>
                    <a:cubicBezTo>
                      <a:pt x="454" y="44"/>
                      <a:pt x="454" y="44"/>
                      <a:pt x="454" y="44"/>
                    </a:cubicBezTo>
                    <a:cubicBezTo>
                      <a:pt x="456" y="46"/>
                      <a:pt x="456" y="46"/>
                      <a:pt x="456" y="46"/>
                    </a:cubicBezTo>
                    <a:cubicBezTo>
                      <a:pt x="460" y="47"/>
                      <a:pt x="460" y="47"/>
                      <a:pt x="460" y="47"/>
                    </a:cubicBezTo>
                    <a:cubicBezTo>
                      <a:pt x="460" y="49"/>
                      <a:pt x="460" y="49"/>
                      <a:pt x="460" y="49"/>
                    </a:cubicBezTo>
                    <a:cubicBezTo>
                      <a:pt x="460" y="50"/>
                      <a:pt x="460" y="50"/>
                      <a:pt x="460" y="50"/>
                    </a:cubicBezTo>
                    <a:cubicBezTo>
                      <a:pt x="454" y="50"/>
                      <a:pt x="454" y="50"/>
                      <a:pt x="454" y="50"/>
                    </a:cubicBezTo>
                    <a:cubicBezTo>
                      <a:pt x="440" y="50"/>
                      <a:pt x="440" y="50"/>
                      <a:pt x="440" y="50"/>
                    </a:cubicBezTo>
                    <a:cubicBezTo>
                      <a:pt x="426" y="49"/>
                      <a:pt x="426" y="49"/>
                      <a:pt x="426" y="49"/>
                    </a:cubicBezTo>
                    <a:cubicBezTo>
                      <a:pt x="420" y="49"/>
                      <a:pt x="420" y="49"/>
                      <a:pt x="420" y="49"/>
                    </a:cubicBezTo>
                    <a:cubicBezTo>
                      <a:pt x="417" y="47"/>
                      <a:pt x="417" y="47"/>
                      <a:pt x="417" y="47"/>
                    </a:cubicBezTo>
                    <a:cubicBezTo>
                      <a:pt x="414" y="46"/>
                      <a:pt x="414" y="46"/>
                      <a:pt x="414" y="46"/>
                    </a:cubicBezTo>
                    <a:cubicBezTo>
                      <a:pt x="416" y="44"/>
                      <a:pt x="416" y="44"/>
                      <a:pt x="416" y="44"/>
                    </a:cubicBezTo>
                    <a:cubicBezTo>
                      <a:pt x="419" y="44"/>
                      <a:pt x="419" y="44"/>
                      <a:pt x="419" y="44"/>
                    </a:cubicBezTo>
                    <a:cubicBezTo>
                      <a:pt x="414" y="43"/>
                      <a:pt x="414" y="43"/>
                      <a:pt x="414" y="43"/>
                    </a:cubicBezTo>
                    <a:cubicBezTo>
                      <a:pt x="410" y="43"/>
                      <a:pt x="410" y="43"/>
                      <a:pt x="410" y="43"/>
                    </a:cubicBezTo>
                    <a:cubicBezTo>
                      <a:pt x="401" y="43"/>
                      <a:pt x="401" y="43"/>
                      <a:pt x="401" y="43"/>
                    </a:cubicBezTo>
                    <a:cubicBezTo>
                      <a:pt x="387" y="43"/>
                      <a:pt x="387" y="43"/>
                      <a:pt x="387" y="43"/>
                    </a:cubicBezTo>
                    <a:cubicBezTo>
                      <a:pt x="373" y="44"/>
                      <a:pt x="373" y="44"/>
                      <a:pt x="373" y="44"/>
                    </a:cubicBezTo>
                    <a:cubicBezTo>
                      <a:pt x="376" y="46"/>
                      <a:pt x="376" y="46"/>
                      <a:pt x="376" y="46"/>
                    </a:cubicBezTo>
                    <a:cubicBezTo>
                      <a:pt x="373" y="46"/>
                      <a:pt x="373" y="46"/>
                      <a:pt x="373" y="46"/>
                    </a:cubicBezTo>
                    <a:cubicBezTo>
                      <a:pt x="371" y="44"/>
                      <a:pt x="371" y="44"/>
                      <a:pt x="371" y="44"/>
                    </a:cubicBezTo>
                    <a:cubicBezTo>
                      <a:pt x="371" y="43"/>
                      <a:pt x="371" y="43"/>
                      <a:pt x="371" y="43"/>
                    </a:cubicBezTo>
                    <a:cubicBezTo>
                      <a:pt x="367" y="41"/>
                      <a:pt x="367" y="41"/>
                      <a:pt x="367" y="41"/>
                    </a:cubicBezTo>
                    <a:cubicBezTo>
                      <a:pt x="363" y="39"/>
                      <a:pt x="363" y="39"/>
                      <a:pt x="363" y="39"/>
                    </a:cubicBezTo>
                    <a:cubicBezTo>
                      <a:pt x="365" y="41"/>
                      <a:pt x="365" y="41"/>
                      <a:pt x="365" y="41"/>
                    </a:cubicBezTo>
                    <a:cubicBezTo>
                      <a:pt x="364" y="43"/>
                      <a:pt x="364" y="43"/>
                      <a:pt x="364" y="43"/>
                    </a:cubicBezTo>
                    <a:cubicBezTo>
                      <a:pt x="361" y="43"/>
                      <a:pt x="361" y="43"/>
                      <a:pt x="361" y="43"/>
                    </a:cubicBezTo>
                    <a:cubicBezTo>
                      <a:pt x="357" y="43"/>
                      <a:pt x="357" y="43"/>
                      <a:pt x="357" y="43"/>
                    </a:cubicBezTo>
                    <a:cubicBezTo>
                      <a:pt x="353" y="40"/>
                      <a:pt x="353" y="40"/>
                      <a:pt x="353" y="40"/>
                    </a:cubicBezTo>
                    <a:cubicBezTo>
                      <a:pt x="350" y="40"/>
                      <a:pt x="350" y="40"/>
                      <a:pt x="350" y="40"/>
                    </a:cubicBezTo>
                    <a:cubicBezTo>
                      <a:pt x="351" y="39"/>
                      <a:pt x="351" y="39"/>
                      <a:pt x="351" y="39"/>
                    </a:cubicBezTo>
                    <a:cubicBezTo>
                      <a:pt x="350" y="39"/>
                      <a:pt x="350" y="39"/>
                      <a:pt x="350" y="39"/>
                    </a:cubicBezTo>
                    <a:cubicBezTo>
                      <a:pt x="348" y="39"/>
                      <a:pt x="348" y="39"/>
                      <a:pt x="348" y="39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7" y="40"/>
                      <a:pt x="347" y="40"/>
                      <a:pt x="347" y="40"/>
                    </a:cubicBezTo>
                    <a:cubicBezTo>
                      <a:pt x="344" y="39"/>
                      <a:pt x="344" y="39"/>
                      <a:pt x="344" y="39"/>
                    </a:cubicBezTo>
                    <a:cubicBezTo>
                      <a:pt x="341" y="39"/>
                      <a:pt x="341" y="39"/>
                      <a:pt x="341" y="39"/>
                    </a:cubicBezTo>
                    <a:cubicBezTo>
                      <a:pt x="338" y="39"/>
                      <a:pt x="338" y="39"/>
                      <a:pt x="338" y="39"/>
                    </a:cubicBezTo>
                    <a:cubicBezTo>
                      <a:pt x="338" y="40"/>
                      <a:pt x="338" y="40"/>
                      <a:pt x="338" y="40"/>
                    </a:cubicBezTo>
                    <a:cubicBezTo>
                      <a:pt x="337" y="41"/>
                      <a:pt x="337" y="41"/>
                      <a:pt x="337" y="41"/>
                    </a:cubicBezTo>
                    <a:cubicBezTo>
                      <a:pt x="338" y="41"/>
                      <a:pt x="338" y="41"/>
                      <a:pt x="338" y="41"/>
                    </a:cubicBezTo>
                    <a:cubicBezTo>
                      <a:pt x="340" y="43"/>
                      <a:pt x="340" y="43"/>
                      <a:pt x="340" y="43"/>
                    </a:cubicBezTo>
                    <a:cubicBezTo>
                      <a:pt x="343" y="41"/>
                      <a:pt x="343" y="41"/>
                      <a:pt x="343" y="41"/>
                    </a:cubicBezTo>
                    <a:cubicBezTo>
                      <a:pt x="347" y="41"/>
                      <a:pt x="347" y="41"/>
                      <a:pt x="347" y="41"/>
                    </a:cubicBezTo>
                    <a:cubicBezTo>
                      <a:pt x="350" y="43"/>
                      <a:pt x="350" y="43"/>
                      <a:pt x="350" y="43"/>
                    </a:cubicBezTo>
                    <a:cubicBezTo>
                      <a:pt x="344" y="44"/>
                      <a:pt x="344" y="44"/>
                      <a:pt x="344" y="44"/>
                    </a:cubicBezTo>
                    <a:cubicBezTo>
                      <a:pt x="337" y="44"/>
                      <a:pt x="337" y="44"/>
                      <a:pt x="337" y="44"/>
                    </a:cubicBezTo>
                    <a:cubicBezTo>
                      <a:pt x="340" y="46"/>
                      <a:pt x="340" y="46"/>
                      <a:pt x="340" y="46"/>
                    </a:cubicBezTo>
                    <a:cubicBezTo>
                      <a:pt x="337" y="46"/>
                      <a:pt x="337" y="46"/>
                      <a:pt x="337" y="46"/>
                    </a:cubicBezTo>
                    <a:cubicBezTo>
                      <a:pt x="335" y="46"/>
                      <a:pt x="335" y="46"/>
                      <a:pt x="335" y="46"/>
                    </a:cubicBezTo>
                    <a:cubicBezTo>
                      <a:pt x="331" y="47"/>
                      <a:pt x="331" y="47"/>
                      <a:pt x="331" y="47"/>
                    </a:cubicBezTo>
                    <a:cubicBezTo>
                      <a:pt x="328" y="49"/>
                      <a:pt x="328" y="49"/>
                      <a:pt x="328" y="49"/>
                    </a:cubicBezTo>
                    <a:cubicBezTo>
                      <a:pt x="321" y="49"/>
                      <a:pt x="321" y="49"/>
                      <a:pt x="321" y="49"/>
                    </a:cubicBezTo>
                    <a:cubicBezTo>
                      <a:pt x="317" y="47"/>
                      <a:pt x="317" y="47"/>
                      <a:pt x="317" y="47"/>
                    </a:cubicBezTo>
                    <a:cubicBezTo>
                      <a:pt x="318" y="46"/>
                      <a:pt x="318" y="46"/>
                      <a:pt x="318" y="46"/>
                    </a:cubicBezTo>
                    <a:cubicBezTo>
                      <a:pt x="320" y="44"/>
                      <a:pt x="320" y="44"/>
                      <a:pt x="320" y="44"/>
                    </a:cubicBezTo>
                    <a:cubicBezTo>
                      <a:pt x="321" y="43"/>
                      <a:pt x="321" y="43"/>
                      <a:pt x="321" y="43"/>
                    </a:cubicBezTo>
                    <a:cubicBezTo>
                      <a:pt x="327" y="43"/>
                      <a:pt x="327" y="43"/>
                      <a:pt x="327" y="43"/>
                    </a:cubicBezTo>
                    <a:cubicBezTo>
                      <a:pt x="328" y="41"/>
                      <a:pt x="328" y="41"/>
                      <a:pt x="328" y="41"/>
                    </a:cubicBezTo>
                    <a:cubicBezTo>
                      <a:pt x="328" y="40"/>
                      <a:pt x="328" y="40"/>
                      <a:pt x="328" y="40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4" y="37"/>
                      <a:pt x="334" y="37"/>
                      <a:pt x="334" y="37"/>
                    </a:cubicBezTo>
                    <a:cubicBezTo>
                      <a:pt x="335" y="36"/>
                      <a:pt x="335" y="36"/>
                      <a:pt x="335" y="36"/>
                    </a:cubicBezTo>
                    <a:cubicBezTo>
                      <a:pt x="331" y="36"/>
                      <a:pt x="331" y="36"/>
                      <a:pt x="331" y="36"/>
                    </a:cubicBezTo>
                    <a:cubicBezTo>
                      <a:pt x="337" y="34"/>
                      <a:pt x="337" y="34"/>
                      <a:pt x="337" y="34"/>
                    </a:cubicBezTo>
                    <a:cubicBezTo>
                      <a:pt x="335" y="34"/>
                      <a:pt x="335" y="34"/>
                      <a:pt x="335" y="34"/>
                    </a:cubicBezTo>
                    <a:cubicBezTo>
                      <a:pt x="341" y="31"/>
                      <a:pt x="341" y="31"/>
                      <a:pt x="341" y="31"/>
                    </a:cubicBezTo>
                    <a:cubicBezTo>
                      <a:pt x="344" y="31"/>
                      <a:pt x="344" y="31"/>
                      <a:pt x="344" y="31"/>
                    </a:cubicBezTo>
                    <a:cubicBezTo>
                      <a:pt x="345" y="31"/>
                      <a:pt x="345" y="31"/>
                      <a:pt x="345" y="31"/>
                    </a:cubicBezTo>
                    <a:cubicBezTo>
                      <a:pt x="345" y="30"/>
                      <a:pt x="345" y="30"/>
                      <a:pt x="345" y="30"/>
                    </a:cubicBezTo>
                    <a:cubicBezTo>
                      <a:pt x="347" y="29"/>
                      <a:pt x="347" y="29"/>
                      <a:pt x="347" y="29"/>
                    </a:cubicBezTo>
                    <a:cubicBezTo>
                      <a:pt x="348" y="29"/>
                      <a:pt x="348" y="29"/>
                      <a:pt x="348" y="29"/>
                    </a:cubicBezTo>
                    <a:cubicBezTo>
                      <a:pt x="350" y="29"/>
                      <a:pt x="350" y="29"/>
                      <a:pt x="350" y="29"/>
                    </a:cubicBezTo>
                    <a:cubicBezTo>
                      <a:pt x="353" y="27"/>
                      <a:pt x="353" y="27"/>
                      <a:pt x="353" y="27"/>
                    </a:cubicBezTo>
                    <a:cubicBezTo>
                      <a:pt x="353" y="24"/>
                      <a:pt x="353" y="24"/>
                      <a:pt x="353" y="24"/>
                    </a:cubicBezTo>
                    <a:cubicBezTo>
                      <a:pt x="351" y="23"/>
                      <a:pt x="351" y="23"/>
                      <a:pt x="351" y="23"/>
                    </a:cubicBezTo>
                    <a:cubicBezTo>
                      <a:pt x="347" y="21"/>
                      <a:pt x="347" y="21"/>
                      <a:pt x="347" y="21"/>
                    </a:cubicBezTo>
                    <a:cubicBezTo>
                      <a:pt x="344" y="21"/>
                      <a:pt x="344" y="21"/>
                      <a:pt x="344" y="21"/>
                    </a:cubicBezTo>
                    <a:cubicBezTo>
                      <a:pt x="343" y="21"/>
                      <a:pt x="343" y="21"/>
                      <a:pt x="343" y="21"/>
                    </a:cubicBezTo>
                    <a:cubicBezTo>
                      <a:pt x="340" y="20"/>
                      <a:pt x="340" y="20"/>
                      <a:pt x="340" y="20"/>
                    </a:cubicBezTo>
                    <a:cubicBezTo>
                      <a:pt x="343" y="20"/>
                      <a:pt x="343" y="20"/>
                      <a:pt x="343" y="20"/>
                    </a:cubicBezTo>
                    <a:cubicBezTo>
                      <a:pt x="350" y="21"/>
                      <a:pt x="350" y="21"/>
                      <a:pt x="350" y="21"/>
                    </a:cubicBezTo>
                    <a:cubicBezTo>
                      <a:pt x="348" y="20"/>
                      <a:pt x="348" y="20"/>
                      <a:pt x="348" y="20"/>
                    </a:cubicBezTo>
                    <a:cubicBezTo>
                      <a:pt x="347" y="19"/>
                      <a:pt x="347" y="19"/>
                      <a:pt x="347" y="19"/>
                    </a:cubicBezTo>
                    <a:cubicBezTo>
                      <a:pt x="344" y="19"/>
                      <a:pt x="344" y="19"/>
                      <a:pt x="344" y="19"/>
                    </a:cubicBezTo>
                    <a:cubicBezTo>
                      <a:pt x="340" y="16"/>
                      <a:pt x="340" y="16"/>
                      <a:pt x="340" y="16"/>
                    </a:cubicBezTo>
                    <a:cubicBezTo>
                      <a:pt x="338" y="16"/>
                      <a:pt x="338" y="16"/>
                      <a:pt x="338" y="16"/>
                    </a:cubicBezTo>
                    <a:cubicBezTo>
                      <a:pt x="337" y="17"/>
                      <a:pt x="337" y="17"/>
                      <a:pt x="337" y="17"/>
                    </a:cubicBezTo>
                    <a:cubicBezTo>
                      <a:pt x="334" y="16"/>
                      <a:pt x="334" y="16"/>
                      <a:pt x="334" y="16"/>
                    </a:cubicBezTo>
                    <a:cubicBezTo>
                      <a:pt x="333" y="14"/>
                      <a:pt x="333" y="14"/>
                      <a:pt x="333" y="14"/>
                    </a:cubicBezTo>
                    <a:cubicBezTo>
                      <a:pt x="330" y="13"/>
                      <a:pt x="330" y="13"/>
                      <a:pt x="330" y="13"/>
                    </a:cubicBezTo>
                    <a:cubicBezTo>
                      <a:pt x="328" y="13"/>
                      <a:pt x="328" y="13"/>
                      <a:pt x="328" y="13"/>
                    </a:cubicBezTo>
                    <a:cubicBezTo>
                      <a:pt x="327" y="14"/>
                      <a:pt x="327" y="14"/>
                      <a:pt x="327" y="14"/>
                    </a:cubicBezTo>
                    <a:cubicBezTo>
                      <a:pt x="325" y="13"/>
                      <a:pt x="325" y="13"/>
                      <a:pt x="325" y="13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0" y="10"/>
                      <a:pt x="320" y="10"/>
                      <a:pt x="320" y="10"/>
                    </a:cubicBezTo>
                    <a:cubicBezTo>
                      <a:pt x="311" y="10"/>
                      <a:pt x="311" y="10"/>
                      <a:pt x="311" y="10"/>
                    </a:cubicBezTo>
                    <a:cubicBezTo>
                      <a:pt x="301" y="10"/>
                      <a:pt x="301" y="10"/>
                      <a:pt x="301" y="10"/>
                    </a:cubicBezTo>
                    <a:cubicBezTo>
                      <a:pt x="291" y="10"/>
                      <a:pt x="291" y="10"/>
                      <a:pt x="291" y="10"/>
                    </a:cubicBezTo>
                    <a:cubicBezTo>
                      <a:pt x="291" y="11"/>
                      <a:pt x="291" y="11"/>
                      <a:pt x="291" y="11"/>
                    </a:cubicBezTo>
                    <a:cubicBezTo>
                      <a:pt x="288" y="13"/>
                      <a:pt x="288" y="13"/>
                      <a:pt x="288" y="13"/>
                    </a:cubicBezTo>
                    <a:cubicBezTo>
                      <a:pt x="284" y="13"/>
                      <a:pt x="284" y="13"/>
                      <a:pt x="284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2" y="10"/>
                      <a:pt x="282" y="10"/>
                      <a:pt x="282" y="10"/>
                    </a:cubicBezTo>
                    <a:cubicBezTo>
                      <a:pt x="282" y="9"/>
                      <a:pt x="282" y="9"/>
                      <a:pt x="282" y="9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74" y="7"/>
                      <a:pt x="274" y="7"/>
                      <a:pt x="274" y="7"/>
                    </a:cubicBezTo>
                    <a:cubicBezTo>
                      <a:pt x="267" y="9"/>
                      <a:pt x="267" y="9"/>
                      <a:pt x="267" y="9"/>
                    </a:cubicBezTo>
                    <a:cubicBezTo>
                      <a:pt x="268" y="7"/>
                      <a:pt x="268" y="7"/>
                      <a:pt x="268" y="7"/>
                    </a:cubicBezTo>
                    <a:cubicBezTo>
                      <a:pt x="268" y="6"/>
                      <a:pt x="268" y="6"/>
                      <a:pt x="268" y="6"/>
                    </a:cubicBezTo>
                    <a:cubicBezTo>
                      <a:pt x="255" y="7"/>
                      <a:pt x="255" y="7"/>
                      <a:pt x="255" y="7"/>
                    </a:cubicBezTo>
                    <a:cubicBezTo>
                      <a:pt x="262" y="6"/>
                      <a:pt x="262" y="6"/>
                      <a:pt x="262" y="6"/>
                    </a:cubicBezTo>
                    <a:cubicBezTo>
                      <a:pt x="265" y="4"/>
                      <a:pt x="265" y="4"/>
                      <a:pt x="265" y="4"/>
                    </a:cubicBezTo>
                    <a:cubicBezTo>
                      <a:pt x="268" y="4"/>
                      <a:pt x="268" y="4"/>
                      <a:pt x="268" y="4"/>
                    </a:cubicBezTo>
                    <a:cubicBezTo>
                      <a:pt x="264" y="3"/>
                      <a:pt x="264" y="3"/>
                      <a:pt x="264" y="3"/>
                    </a:cubicBezTo>
                    <a:cubicBezTo>
                      <a:pt x="258" y="1"/>
                      <a:pt x="258" y="1"/>
                      <a:pt x="258" y="1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1" y="1"/>
                      <a:pt x="241" y="1"/>
                      <a:pt x="241" y="1"/>
                    </a:cubicBezTo>
                    <a:cubicBezTo>
                      <a:pt x="238" y="3"/>
                      <a:pt x="238" y="3"/>
                      <a:pt x="238" y="3"/>
                    </a:cubicBezTo>
                    <a:cubicBezTo>
                      <a:pt x="234" y="4"/>
                      <a:pt x="234" y="4"/>
                      <a:pt x="234" y="4"/>
                    </a:cubicBezTo>
                    <a:cubicBezTo>
                      <a:pt x="236" y="4"/>
                      <a:pt x="236" y="4"/>
                      <a:pt x="236" y="4"/>
                    </a:cubicBezTo>
                    <a:cubicBezTo>
                      <a:pt x="232" y="7"/>
                      <a:pt x="232" y="7"/>
                      <a:pt x="232" y="7"/>
                    </a:cubicBezTo>
                    <a:cubicBezTo>
                      <a:pt x="232" y="9"/>
                      <a:pt x="232" y="9"/>
                      <a:pt x="232" y="9"/>
                    </a:cubicBezTo>
                    <a:cubicBezTo>
                      <a:pt x="234" y="10"/>
                      <a:pt x="234" y="10"/>
                      <a:pt x="234" y="10"/>
                    </a:cubicBezTo>
                    <a:cubicBezTo>
                      <a:pt x="236" y="10"/>
                      <a:pt x="236" y="10"/>
                      <a:pt x="236" y="10"/>
                    </a:cubicBezTo>
                    <a:cubicBezTo>
                      <a:pt x="236" y="11"/>
                      <a:pt x="236" y="11"/>
                      <a:pt x="236" y="11"/>
                    </a:cubicBezTo>
                    <a:cubicBezTo>
                      <a:pt x="242" y="13"/>
                      <a:pt x="242" y="13"/>
                      <a:pt x="242" y="13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1" y="13"/>
                      <a:pt x="241" y="13"/>
                      <a:pt x="241" y="13"/>
                    </a:cubicBezTo>
                    <a:cubicBezTo>
                      <a:pt x="236" y="13"/>
                      <a:pt x="236" y="13"/>
                      <a:pt x="236" y="13"/>
                    </a:cubicBezTo>
                    <a:cubicBezTo>
                      <a:pt x="229" y="13"/>
                      <a:pt x="229" y="13"/>
                      <a:pt x="229" y="13"/>
                    </a:cubicBezTo>
                    <a:cubicBezTo>
                      <a:pt x="222" y="13"/>
                      <a:pt x="222" y="13"/>
                      <a:pt x="222" y="13"/>
                    </a:cubicBezTo>
                    <a:cubicBezTo>
                      <a:pt x="224" y="14"/>
                      <a:pt x="224" y="14"/>
                      <a:pt x="224" y="14"/>
                    </a:cubicBezTo>
                    <a:cubicBezTo>
                      <a:pt x="228" y="14"/>
                      <a:pt x="228" y="14"/>
                      <a:pt x="228" y="14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34" y="17"/>
                      <a:pt x="234" y="17"/>
                      <a:pt x="234" y="17"/>
                    </a:cubicBezTo>
                    <a:cubicBezTo>
                      <a:pt x="225" y="16"/>
                      <a:pt x="225" y="16"/>
                      <a:pt x="225" y="16"/>
                    </a:cubicBezTo>
                    <a:cubicBezTo>
                      <a:pt x="222" y="16"/>
                      <a:pt x="222" y="16"/>
                      <a:pt x="222" y="16"/>
                    </a:cubicBezTo>
                    <a:cubicBezTo>
                      <a:pt x="218" y="16"/>
                      <a:pt x="218" y="16"/>
                      <a:pt x="218" y="16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18" y="17"/>
                      <a:pt x="218" y="17"/>
                      <a:pt x="218" y="17"/>
                    </a:cubicBezTo>
                    <a:cubicBezTo>
                      <a:pt x="214" y="19"/>
                      <a:pt x="214" y="19"/>
                      <a:pt x="214" y="19"/>
                    </a:cubicBezTo>
                    <a:cubicBezTo>
                      <a:pt x="211" y="19"/>
                      <a:pt x="211" y="19"/>
                      <a:pt x="211" y="19"/>
                    </a:cubicBezTo>
                    <a:cubicBezTo>
                      <a:pt x="209" y="19"/>
                      <a:pt x="209" y="19"/>
                      <a:pt x="209" y="19"/>
                    </a:cubicBezTo>
                    <a:cubicBezTo>
                      <a:pt x="208" y="19"/>
                      <a:pt x="208" y="19"/>
                      <a:pt x="208" y="19"/>
                    </a:cubicBezTo>
                    <a:cubicBezTo>
                      <a:pt x="205" y="19"/>
                      <a:pt x="205" y="19"/>
                      <a:pt x="205" y="19"/>
                    </a:cubicBezTo>
                    <a:cubicBezTo>
                      <a:pt x="202" y="19"/>
                      <a:pt x="202" y="19"/>
                      <a:pt x="202" y="19"/>
                    </a:cubicBezTo>
                    <a:cubicBezTo>
                      <a:pt x="203" y="17"/>
                      <a:pt x="203" y="17"/>
                      <a:pt x="203" y="17"/>
                    </a:cubicBezTo>
                    <a:cubicBezTo>
                      <a:pt x="199" y="16"/>
                      <a:pt x="199" y="16"/>
                      <a:pt x="199" y="16"/>
                    </a:cubicBezTo>
                    <a:cubicBezTo>
                      <a:pt x="193" y="16"/>
                      <a:pt x="193" y="16"/>
                      <a:pt x="193" y="16"/>
                    </a:cubicBezTo>
                    <a:cubicBezTo>
                      <a:pt x="183" y="17"/>
                      <a:pt x="183" y="17"/>
                      <a:pt x="183" y="17"/>
                    </a:cubicBezTo>
                    <a:cubicBezTo>
                      <a:pt x="182" y="17"/>
                      <a:pt x="182" y="17"/>
                      <a:pt x="182" y="17"/>
                    </a:cubicBezTo>
                    <a:cubicBezTo>
                      <a:pt x="179" y="17"/>
                      <a:pt x="179" y="17"/>
                      <a:pt x="179" y="17"/>
                    </a:cubicBezTo>
                    <a:cubicBezTo>
                      <a:pt x="179" y="19"/>
                      <a:pt x="179" y="19"/>
                      <a:pt x="179" y="19"/>
                    </a:cubicBezTo>
                    <a:cubicBezTo>
                      <a:pt x="181" y="19"/>
                      <a:pt x="181" y="19"/>
                      <a:pt x="181" y="19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89" y="19"/>
                      <a:pt x="189" y="19"/>
                      <a:pt x="189" y="19"/>
                    </a:cubicBezTo>
                    <a:cubicBezTo>
                      <a:pt x="182" y="20"/>
                      <a:pt x="182" y="20"/>
                      <a:pt x="182" y="20"/>
                    </a:cubicBezTo>
                    <a:cubicBezTo>
                      <a:pt x="175" y="20"/>
                      <a:pt x="175" y="20"/>
                      <a:pt x="175" y="20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50" y="26"/>
                      <a:pt x="150" y="26"/>
                      <a:pt x="150" y="26"/>
                    </a:cubicBezTo>
                    <a:cubicBezTo>
                      <a:pt x="148" y="27"/>
                      <a:pt x="148" y="27"/>
                      <a:pt x="148" y="27"/>
                    </a:cubicBezTo>
                    <a:cubicBezTo>
                      <a:pt x="143" y="27"/>
                      <a:pt x="143" y="27"/>
                      <a:pt x="143" y="27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3" y="29"/>
                      <a:pt x="143" y="29"/>
                      <a:pt x="143" y="29"/>
                    </a:cubicBezTo>
                    <a:cubicBezTo>
                      <a:pt x="143" y="30"/>
                      <a:pt x="143" y="30"/>
                      <a:pt x="143" y="30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42" y="33"/>
                      <a:pt x="142" y="33"/>
                      <a:pt x="142" y="33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8" y="34"/>
                      <a:pt x="148" y="34"/>
                      <a:pt x="148" y="3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5" y="37"/>
                      <a:pt x="145" y="37"/>
                      <a:pt x="145" y="37"/>
                    </a:cubicBezTo>
                    <a:cubicBezTo>
                      <a:pt x="152" y="39"/>
                      <a:pt x="152" y="39"/>
                      <a:pt x="152" y="39"/>
                    </a:cubicBezTo>
                    <a:cubicBezTo>
                      <a:pt x="149" y="39"/>
                      <a:pt x="149" y="39"/>
                      <a:pt x="149" y="39"/>
                    </a:cubicBezTo>
                    <a:cubicBezTo>
                      <a:pt x="152" y="40"/>
                      <a:pt x="152" y="40"/>
                      <a:pt x="152" y="40"/>
                    </a:cubicBezTo>
                    <a:cubicBezTo>
                      <a:pt x="148" y="40"/>
                      <a:pt x="148" y="40"/>
                      <a:pt x="148" y="40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22" y="43"/>
                      <a:pt x="122" y="43"/>
                      <a:pt x="122" y="43"/>
                    </a:cubicBezTo>
                    <a:cubicBezTo>
                      <a:pt x="113" y="43"/>
                      <a:pt x="113" y="43"/>
                      <a:pt x="113" y="43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02" y="43"/>
                      <a:pt x="102" y="43"/>
                      <a:pt x="102" y="43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0" y="46"/>
                      <a:pt x="100" y="46"/>
                      <a:pt x="100" y="46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100" y="47"/>
                      <a:pt x="100" y="47"/>
                      <a:pt x="100" y="47"/>
                    </a:cubicBezTo>
                    <a:cubicBezTo>
                      <a:pt x="102" y="47"/>
                      <a:pt x="102" y="47"/>
                      <a:pt x="102" y="47"/>
                    </a:cubicBezTo>
                    <a:cubicBezTo>
                      <a:pt x="100" y="49"/>
                      <a:pt x="100" y="49"/>
                      <a:pt x="100" y="49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7" y="53"/>
                      <a:pt x="107" y="53"/>
                      <a:pt x="107" y="53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5" y="57"/>
                      <a:pt x="115" y="57"/>
                      <a:pt x="115" y="57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5" y="59"/>
                      <a:pt x="125" y="59"/>
                      <a:pt x="125" y="59"/>
                    </a:cubicBezTo>
                    <a:cubicBezTo>
                      <a:pt x="129" y="62"/>
                      <a:pt x="129" y="62"/>
                      <a:pt x="129" y="62"/>
                    </a:cubicBezTo>
                    <a:cubicBezTo>
                      <a:pt x="132" y="63"/>
                      <a:pt x="132" y="63"/>
                      <a:pt x="132" y="63"/>
                    </a:cubicBezTo>
                    <a:cubicBezTo>
                      <a:pt x="126" y="64"/>
                      <a:pt x="126" y="64"/>
                      <a:pt x="126" y="64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12" y="60"/>
                      <a:pt x="112" y="60"/>
                      <a:pt x="112" y="60"/>
                    </a:cubicBezTo>
                    <a:cubicBezTo>
                      <a:pt x="106" y="59"/>
                      <a:pt x="106" y="59"/>
                      <a:pt x="106" y="59"/>
                    </a:cubicBezTo>
                    <a:cubicBezTo>
                      <a:pt x="99" y="57"/>
                      <a:pt x="99" y="57"/>
                      <a:pt x="99" y="57"/>
                    </a:cubicBezTo>
                    <a:cubicBezTo>
                      <a:pt x="90" y="57"/>
                      <a:pt x="90" y="57"/>
                      <a:pt x="90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90" y="60"/>
                      <a:pt x="90" y="60"/>
                      <a:pt x="90" y="60"/>
                    </a:cubicBezTo>
                    <a:cubicBezTo>
                      <a:pt x="92" y="62"/>
                      <a:pt x="92" y="62"/>
                      <a:pt x="92" y="62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3" y="62"/>
                      <a:pt x="83" y="62"/>
                      <a:pt x="83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92" y="69"/>
                      <a:pt x="92" y="69"/>
                      <a:pt x="92" y="69"/>
                    </a:cubicBezTo>
                    <a:cubicBezTo>
                      <a:pt x="95" y="69"/>
                      <a:pt x="95" y="69"/>
                      <a:pt x="95" y="69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97" y="69"/>
                      <a:pt x="97" y="69"/>
                      <a:pt x="97" y="69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102" y="72"/>
                      <a:pt x="102" y="72"/>
                      <a:pt x="102" y="72"/>
                    </a:cubicBezTo>
                    <a:cubicBezTo>
                      <a:pt x="102" y="73"/>
                      <a:pt x="102" y="73"/>
                      <a:pt x="102" y="73"/>
                    </a:cubicBezTo>
                    <a:cubicBezTo>
                      <a:pt x="96" y="72"/>
                      <a:pt x="96" y="72"/>
                      <a:pt x="96" y="72"/>
                    </a:cubicBezTo>
                    <a:cubicBezTo>
                      <a:pt x="90" y="70"/>
                      <a:pt x="90" y="70"/>
                      <a:pt x="90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0"/>
                      <a:pt x="86" y="70"/>
                      <a:pt x="86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0" y="67"/>
                      <a:pt x="70" y="67"/>
                      <a:pt x="70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54" y="63"/>
                      <a:pt x="54" y="63"/>
                      <a:pt x="54" y="63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9" y="87"/>
                      <a:pt x="69" y="87"/>
                      <a:pt x="69" y="87"/>
                    </a:cubicBezTo>
                    <a:cubicBezTo>
                      <a:pt x="72" y="89"/>
                      <a:pt x="72" y="89"/>
                      <a:pt x="72" y="89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7" y="96"/>
                      <a:pt x="107" y="96"/>
                      <a:pt x="107" y="96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28" y="110"/>
                      <a:pt x="128" y="110"/>
                      <a:pt x="128" y="110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0" y="112"/>
                      <a:pt x="120" y="112"/>
                      <a:pt x="120" y="112"/>
                    </a:cubicBezTo>
                    <a:cubicBezTo>
                      <a:pt x="115" y="110"/>
                      <a:pt x="115" y="110"/>
                      <a:pt x="115" y="110"/>
                    </a:cubicBezTo>
                    <a:cubicBezTo>
                      <a:pt x="112" y="109"/>
                      <a:pt x="112" y="109"/>
                      <a:pt x="112" y="109"/>
                    </a:cubicBezTo>
                    <a:cubicBezTo>
                      <a:pt x="112" y="107"/>
                      <a:pt x="112" y="107"/>
                      <a:pt x="112" y="107"/>
                    </a:cubicBez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0" y="103"/>
                      <a:pt x="110" y="103"/>
                      <a:pt x="110" y="103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99" y="96"/>
                      <a:pt x="99" y="96"/>
                      <a:pt x="99" y="96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5" y="97"/>
                      <a:pt x="85" y="97"/>
                      <a:pt x="85" y="97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3" y="102"/>
                      <a:pt x="83" y="102"/>
                    </a:cubicBezTo>
                    <a:cubicBezTo>
                      <a:pt x="85" y="103"/>
                      <a:pt x="85" y="103"/>
                      <a:pt x="85" y="103"/>
                    </a:cubicBezTo>
                    <a:cubicBezTo>
                      <a:pt x="90" y="107"/>
                      <a:pt x="90" y="107"/>
                      <a:pt x="90" y="107"/>
                    </a:cubicBezTo>
                    <a:cubicBezTo>
                      <a:pt x="92" y="109"/>
                      <a:pt x="92" y="109"/>
                      <a:pt x="92" y="109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87" y="113"/>
                      <a:pt x="87" y="113"/>
                      <a:pt x="87" y="113"/>
                    </a:cubicBezTo>
                    <a:cubicBezTo>
                      <a:pt x="87" y="115"/>
                      <a:pt x="87" y="115"/>
                      <a:pt x="87" y="115"/>
                    </a:cubicBezTo>
                    <a:cubicBezTo>
                      <a:pt x="87" y="117"/>
                      <a:pt x="87" y="117"/>
                      <a:pt x="87" y="117"/>
                    </a:cubicBezTo>
                    <a:cubicBezTo>
                      <a:pt x="86" y="119"/>
                      <a:pt x="86" y="119"/>
                      <a:pt x="86" y="119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2" y="122"/>
                      <a:pt x="82" y="122"/>
                      <a:pt x="82" y="122"/>
                    </a:cubicBezTo>
                    <a:cubicBezTo>
                      <a:pt x="79" y="123"/>
                      <a:pt x="79" y="123"/>
                      <a:pt x="79" y="123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77" y="126"/>
                      <a:pt x="77" y="126"/>
                      <a:pt x="77" y="126"/>
                    </a:cubicBezTo>
                    <a:cubicBezTo>
                      <a:pt x="76" y="127"/>
                      <a:pt x="76" y="127"/>
                      <a:pt x="76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62" y="126"/>
                      <a:pt x="62" y="126"/>
                      <a:pt x="62" y="126"/>
                    </a:cubicBezTo>
                    <a:cubicBezTo>
                      <a:pt x="52" y="125"/>
                      <a:pt x="52" y="125"/>
                      <a:pt x="52" y="125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49" y="120"/>
                      <a:pt x="49" y="120"/>
                      <a:pt x="49" y="120"/>
                    </a:cubicBezTo>
                    <a:cubicBezTo>
                      <a:pt x="53" y="120"/>
                      <a:pt x="53" y="120"/>
                      <a:pt x="53" y="120"/>
                    </a:cubicBezTo>
                    <a:cubicBezTo>
                      <a:pt x="56" y="122"/>
                      <a:pt x="56" y="122"/>
                      <a:pt x="56" y="122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70" y="117"/>
                      <a:pt x="70" y="117"/>
                      <a:pt x="70" y="117"/>
                    </a:cubicBezTo>
                    <a:cubicBezTo>
                      <a:pt x="72" y="116"/>
                      <a:pt x="72" y="116"/>
                      <a:pt x="72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5"/>
                      <a:pt x="72" y="115"/>
                      <a:pt x="72" y="115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6" y="110"/>
                      <a:pt x="76" y="110"/>
                      <a:pt x="76" y="110"/>
                    </a:cubicBezTo>
                    <a:cubicBezTo>
                      <a:pt x="76" y="107"/>
                      <a:pt x="76" y="107"/>
                      <a:pt x="76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4" y="105"/>
                      <a:pt x="74" y="105"/>
                      <a:pt x="74" y="105"/>
                    </a:cubicBezTo>
                    <a:cubicBezTo>
                      <a:pt x="74" y="103"/>
                      <a:pt x="74" y="103"/>
                      <a:pt x="74" y="103"/>
                    </a:cubicBezTo>
                    <a:cubicBezTo>
                      <a:pt x="76" y="102"/>
                      <a:pt x="76" y="102"/>
                      <a:pt x="76" y="102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0" y="99"/>
                      <a:pt x="70" y="99"/>
                      <a:pt x="70" y="99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0" y="86"/>
                      <a:pt x="60" y="86"/>
                      <a:pt x="60" y="86"/>
                    </a:cubicBezTo>
                    <a:cubicBezTo>
                      <a:pt x="57" y="83"/>
                      <a:pt x="57" y="83"/>
                      <a:pt x="57" y="83"/>
                    </a:cubicBezTo>
                    <a:cubicBezTo>
                      <a:pt x="54" y="80"/>
                      <a:pt x="54" y="80"/>
                      <a:pt x="54" y="80"/>
                    </a:cubicBezTo>
                    <a:cubicBezTo>
                      <a:pt x="56" y="79"/>
                      <a:pt x="56" y="79"/>
                      <a:pt x="56" y="79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47" y="70"/>
                      <a:pt x="47" y="70"/>
                      <a:pt x="47" y="7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37" y="52"/>
                      <a:pt x="37" y="52"/>
                      <a:pt x="37" y="52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1" y="73"/>
                      <a:pt x="1" y="73"/>
                      <a:pt x="1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1" y="83"/>
                      <a:pt x="11" y="83"/>
                      <a:pt x="11" y="83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9" y="83"/>
                      <a:pt x="9" y="83"/>
                      <a:pt x="9" y="83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19" y="89"/>
                      <a:pt x="19" y="89"/>
                      <a:pt x="19" y="89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1" y="90"/>
                      <a:pt x="21" y="90"/>
                      <a:pt x="21" y="90"/>
                    </a:cubicBezTo>
                    <a:cubicBezTo>
                      <a:pt x="23" y="92"/>
                      <a:pt x="23" y="92"/>
                      <a:pt x="23" y="92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1" y="96"/>
                      <a:pt x="31" y="96"/>
                      <a:pt x="31" y="96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3" y="100"/>
                      <a:pt x="33" y="100"/>
                      <a:pt x="33" y="100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5"/>
                      <a:pt x="33" y="105"/>
                      <a:pt x="33" y="105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0" y="104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6"/>
                      <a:pt x="31" y="106"/>
                      <a:pt x="31" y="107"/>
                    </a:cubicBezTo>
                    <a:cubicBezTo>
                      <a:pt x="31" y="107"/>
                      <a:pt x="31" y="107"/>
                      <a:pt x="31" y="107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30"/>
                      <a:pt x="35" y="130"/>
                      <a:pt x="35" y="130"/>
                    </a:cubicBezTo>
                    <a:cubicBezTo>
                      <a:pt x="35" y="130"/>
                      <a:pt x="35" y="130"/>
                      <a:pt x="34" y="132"/>
                    </a:cubicBezTo>
                    <a:cubicBezTo>
                      <a:pt x="34" y="134"/>
                      <a:pt x="33" y="136"/>
                      <a:pt x="31" y="139"/>
                    </a:cubicBezTo>
                    <a:cubicBezTo>
                      <a:pt x="27" y="144"/>
                      <a:pt x="28" y="145"/>
                      <a:pt x="28" y="149"/>
                    </a:cubicBezTo>
                    <a:cubicBezTo>
                      <a:pt x="27" y="153"/>
                      <a:pt x="31" y="158"/>
                      <a:pt x="31" y="158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2" y="164"/>
                      <a:pt x="32" y="165"/>
                      <a:pt x="32" y="165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2" y="165"/>
                      <a:pt x="32" y="165"/>
                      <a:pt x="32" y="165"/>
                    </a:cubicBezTo>
                    <a:cubicBezTo>
                      <a:pt x="34" y="172"/>
                      <a:pt x="34" y="172"/>
                      <a:pt x="34" y="172"/>
                    </a:cubicBezTo>
                    <a:cubicBezTo>
                      <a:pt x="36" y="176"/>
                      <a:pt x="36" y="176"/>
                      <a:pt x="36" y="176"/>
                    </a:cubicBezTo>
                    <a:cubicBezTo>
                      <a:pt x="37" y="180"/>
                      <a:pt x="37" y="180"/>
                      <a:pt x="37" y="180"/>
                    </a:cubicBezTo>
                    <a:cubicBezTo>
                      <a:pt x="36" y="181"/>
                      <a:pt x="36" y="183"/>
                      <a:pt x="36" y="185"/>
                    </a:cubicBezTo>
                    <a:cubicBezTo>
                      <a:pt x="36" y="186"/>
                      <a:pt x="36" y="188"/>
                      <a:pt x="35" y="190"/>
                    </a:cubicBezTo>
                    <a:cubicBezTo>
                      <a:pt x="35" y="192"/>
                      <a:pt x="35" y="192"/>
                      <a:pt x="35" y="192"/>
                    </a:cubicBezTo>
                    <a:cubicBezTo>
                      <a:pt x="34" y="200"/>
                      <a:pt x="38" y="198"/>
                      <a:pt x="38" y="198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2" y="210"/>
                      <a:pt x="42" y="210"/>
                      <a:pt x="42" y="210"/>
                    </a:cubicBezTo>
                    <a:cubicBezTo>
                      <a:pt x="43" y="212"/>
                      <a:pt x="43" y="212"/>
                      <a:pt x="43" y="212"/>
                    </a:cubicBezTo>
                    <a:cubicBezTo>
                      <a:pt x="39" y="211"/>
                      <a:pt x="39" y="211"/>
                      <a:pt x="39" y="211"/>
                    </a:cubicBezTo>
                    <a:cubicBezTo>
                      <a:pt x="39" y="211"/>
                      <a:pt x="38" y="218"/>
                      <a:pt x="41" y="223"/>
                    </a:cubicBezTo>
                    <a:cubicBezTo>
                      <a:pt x="43" y="226"/>
                      <a:pt x="41" y="226"/>
                      <a:pt x="39" y="225"/>
                    </a:cubicBezTo>
                    <a:cubicBezTo>
                      <a:pt x="40" y="226"/>
                      <a:pt x="41" y="227"/>
                      <a:pt x="42" y="22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51" y="230"/>
                      <a:pt x="51" y="230"/>
                      <a:pt x="51" y="230"/>
                    </a:cubicBezTo>
                    <a:cubicBezTo>
                      <a:pt x="49" y="230"/>
                      <a:pt x="49" y="230"/>
                      <a:pt x="49" y="230"/>
                    </a:cubicBezTo>
                    <a:cubicBezTo>
                      <a:pt x="44" y="234"/>
                      <a:pt x="44" y="234"/>
                      <a:pt x="44" y="234"/>
                    </a:cubicBezTo>
                    <a:cubicBezTo>
                      <a:pt x="43" y="234"/>
                      <a:pt x="42" y="233"/>
                      <a:pt x="41" y="233"/>
                    </a:cubicBezTo>
                    <a:cubicBezTo>
                      <a:pt x="39" y="233"/>
                      <a:pt x="38" y="232"/>
                      <a:pt x="38" y="233"/>
                    </a:cubicBezTo>
                    <a:cubicBezTo>
                      <a:pt x="33" y="234"/>
                      <a:pt x="33" y="234"/>
                      <a:pt x="33" y="234"/>
                    </a:cubicBezTo>
                    <a:cubicBezTo>
                      <a:pt x="33" y="235"/>
                      <a:pt x="32" y="236"/>
                      <a:pt x="32" y="237"/>
                    </a:cubicBezTo>
                    <a:cubicBezTo>
                      <a:pt x="31" y="239"/>
                      <a:pt x="31" y="239"/>
                      <a:pt x="31" y="239"/>
                    </a:cubicBezTo>
                    <a:cubicBezTo>
                      <a:pt x="29" y="242"/>
                      <a:pt x="28" y="244"/>
                      <a:pt x="28" y="244"/>
                    </a:cubicBezTo>
                    <a:cubicBezTo>
                      <a:pt x="30" y="250"/>
                      <a:pt x="30" y="250"/>
                      <a:pt x="30" y="250"/>
                    </a:cubicBezTo>
                    <a:cubicBezTo>
                      <a:pt x="31" y="250"/>
                      <a:pt x="33" y="250"/>
                      <a:pt x="34" y="250"/>
                    </a:cubicBezTo>
                    <a:cubicBezTo>
                      <a:pt x="38" y="250"/>
                      <a:pt x="38" y="250"/>
                      <a:pt x="38" y="250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7" y="247"/>
                      <a:pt x="47" y="247"/>
                      <a:pt x="47" y="247"/>
                    </a:cubicBezTo>
                    <a:cubicBezTo>
                      <a:pt x="50" y="246"/>
                      <a:pt x="53" y="244"/>
                      <a:pt x="53" y="244"/>
                    </a:cubicBezTo>
                    <a:cubicBezTo>
                      <a:pt x="55" y="249"/>
                      <a:pt x="55" y="249"/>
                      <a:pt x="55" y="249"/>
                    </a:cubicBezTo>
                    <a:cubicBezTo>
                      <a:pt x="48" y="256"/>
                      <a:pt x="48" y="256"/>
                      <a:pt x="48" y="256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6" y="262"/>
                      <a:pt x="46" y="262"/>
                      <a:pt x="46" y="262"/>
                    </a:cubicBezTo>
                    <a:cubicBezTo>
                      <a:pt x="48" y="266"/>
                      <a:pt x="48" y="266"/>
                      <a:pt x="48" y="266"/>
                    </a:cubicBezTo>
                    <a:cubicBezTo>
                      <a:pt x="52" y="268"/>
                      <a:pt x="52" y="268"/>
                      <a:pt x="52" y="268"/>
                    </a:cubicBezTo>
                    <a:cubicBezTo>
                      <a:pt x="52" y="268"/>
                      <a:pt x="52" y="269"/>
                      <a:pt x="51" y="269"/>
                    </a:cubicBezTo>
                    <a:cubicBezTo>
                      <a:pt x="51" y="269"/>
                      <a:pt x="51" y="269"/>
                      <a:pt x="51" y="269"/>
                    </a:cubicBezTo>
                    <a:cubicBezTo>
                      <a:pt x="51" y="269"/>
                      <a:pt x="51" y="269"/>
                      <a:pt x="52" y="271"/>
                    </a:cubicBezTo>
                    <a:cubicBezTo>
                      <a:pt x="52" y="271"/>
                      <a:pt x="52" y="271"/>
                      <a:pt x="52" y="271"/>
                    </a:cubicBezTo>
                    <a:cubicBezTo>
                      <a:pt x="52" y="271"/>
                      <a:pt x="52" y="271"/>
                      <a:pt x="52" y="272"/>
                    </a:cubicBezTo>
                    <a:cubicBezTo>
                      <a:pt x="52" y="272"/>
                      <a:pt x="52" y="272"/>
                      <a:pt x="53" y="273"/>
                    </a:cubicBezTo>
                    <a:cubicBezTo>
                      <a:pt x="53" y="273"/>
                      <a:pt x="53" y="273"/>
                      <a:pt x="54" y="272"/>
                    </a:cubicBezTo>
                    <a:cubicBezTo>
                      <a:pt x="54" y="272"/>
                      <a:pt x="54" y="272"/>
                      <a:pt x="54" y="272"/>
                    </a:cubicBezTo>
                    <a:cubicBezTo>
                      <a:pt x="54" y="272"/>
                      <a:pt x="54" y="272"/>
                      <a:pt x="55" y="272"/>
                    </a:cubicBezTo>
                    <a:cubicBezTo>
                      <a:pt x="55" y="272"/>
                      <a:pt x="55" y="272"/>
                      <a:pt x="55" y="273"/>
                    </a:cubicBezTo>
                    <a:cubicBezTo>
                      <a:pt x="55" y="273"/>
                      <a:pt x="55" y="273"/>
                      <a:pt x="54" y="273"/>
                    </a:cubicBezTo>
                    <a:cubicBezTo>
                      <a:pt x="54" y="273"/>
                      <a:pt x="54" y="273"/>
                      <a:pt x="54" y="274"/>
                    </a:cubicBezTo>
                    <a:cubicBezTo>
                      <a:pt x="54" y="274"/>
                      <a:pt x="54" y="274"/>
                      <a:pt x="53" y="274"/>
                    </a:cubicBezTo>
                    <a:cubicBezTo>
                      <a:pt x="53" y="274"/>
                      <a:pt x="53" y="274"/>
                      <a:pt x="54" y="275"/>
                    </a:cubicBezTo>
                    <a:cubicBezTo>
                      <a:pt x="54" y="275"/>
                      <a:pt x="54" y="275"/>
                      <a:pt x="57" y="274"/>
                    </a:cubicBezTo>
                    <a:cubicBezTo>
                      <a:pt x="57" y="274"/>
                      <a:pt x="57" y="274"/>
                      <a:pt x="58" y="274"/>
                    </a:cubicBezTo>
                    <a:cubicBezTo>
                      <a:pt x="58" y="274"/>
                      <a:pt x="58" y="274"/>
                      <a:pt x="59" y="275"/>
                    </a:cubicBezTo>
                    <a:cubicBezTo>
                      <a:pt x="59" y="275"/>
                      <a:pt x="59" y="275"/>
                      <a:pt x="59" y="276"/>
                    </a:cubicBezTo>
                    <a:cubicBezTo>
                      <a:pt x="59" y="276"/>
                      <a:pt x="59" y="276"/>
                      <a:pt x="58" y="277"/>
                    </a:cubicBezTo>
                    <a:cubicBezTo>
                      <a:pt x="58" y="277"/>
                      <a:pt x="58" y="277"/>
                      <a:pt x="57" y="277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63" y="277"/>
                      <a:pt x="63" y="277"/>
                      <a:pt x="63" y="277"/>
                    </a:cubicBezTo>
                    <a:cubicBezTo>
                      <a:pt x="63" y="275"/>
                      <a:pt x="63" y="275"/>
                      <a:pt x="63" y="275"/>
                    </a:cubicBezTo>
                    <a:cubicBezTo>
                      <a:pt x="64" y="275"/>
                      <a:pt x="64" y="275"/>
                      <a:pt x="64" y="275"/>
                    </a:cubicBezTo>
                    <a:cubicBezTo>
                      <a:pt x="69" y="275"/>
                      <a:pt x="69" y="275"/>
                      <a:pt x="69" y="275"/>
                    </a:cubicBezTo>
                    <a:cubicBezTo>
                      <a:pt x="70" y="275"/>
                      <a:pt x="70" y="275"/>
                      <a:pt x="70" y="275"/>
                    </a:cubicBezTo>
                    <a:cubicBezTo>
                      <a:pt x="72" y="275"/>
                      <a:pt x="72" y="275"/>
                      <a:pt x="72" y="275"/>
                    </a:cubicBezTo>
                    <a:cubicBezTo>
                      <a:pt x="73" y="275"/>
                      <a:pt x="73" y="275"/>
                      <a:pt x="73" y="275"/>
                    </a:cubicBezTo>
                    <a:cubicBezTo>
                      <a:pt x="73" y="274"/>
                      <a:pt x="73" y="274"/>
                      <a:pt x="73" y="274"/>
                    </a:cubicBezTo>
                    <a:cubicBezTo>
                      <a:pt x="74" y="272"/>
                      <a:pt x="74" y="272"/>
                      <a:pt x="74" y="272"/>
                    </a:cubicBezTo>
                    <a:cubicBezTo>
                      <a:pt x="79" y="271"/>
                      <a:pt x="79" y="271"/>
                      <a:pt x="79" y="271"/>
                    </a:cubicBezTo>
                    <a:cubicBezTo>
                      <a:pt x="86" y="271"/>
                      <a:pt x="86" y="271"/>
                      <a:pt x="86" y="271"/>
                    </a:cubicBezTo>
                    <a:cubicBezTo>
                      <a:pt x="93" y="269"/>
                      <a:pt x="93" y="269"/>
                      <a:pt x="93" y="269"/>
                    </a:cubicBezTo>
                    <a:cubicBezTo>
                      <a:pt x="97" y="268"/>
                      <a:pt x="97" y="268"/>
                      <a:pt x="97" y="268"/>
                    </a:cubicBezTo>
                    <a:cubicBezTo>
                      <a:pt x="102" y="267"/>
                      <a:pt x="102" y="267"/>
                      <a:pt x="102" y="267"/>
                    </a:cubicBezTo>
                    <a:cubicBezTo>
                      <a:pt x="100" y="265"/>
                      <a:pt x="100" y="265"/>
                      <a:pt x="100" y="265"/>
                    </a:cubicBezTo>
                    <a:cubicBezTo>
                      <a:pt x="102" y="265"/>
                      <a:pt x="102" y="265"/>
                      <a:pt x="102" y="265"/>
                    </a:cubicBezTo>
                    <a:cubicBezTo>
                      <a:pt x="103" y="264"/>
                      <a:pt x="103" y="264"/>
                      <a:pt x="103" y="264"/>
                    </a:cubicBezTo>
                    <a:cubicBezTo>
                      <a:pt x="105" y="264"/>
                      <a:pt x="105" y="264"/>
                      <a:pt x="105" y="264"/>
                    </a:cubicBezTo>
                    <a:cubicBezTo>
                      <a:pt x="105" y="262"/>
                      <a:pt x="105" y="262"/>
                      <a:pt x="105" y="262"/>
                    </a:cubicBezTo>
                    <a:cubicBezTo>
                      <a:pt x="107" y="262"/>
                      <a:pt x="107" y="262"/>
                      <a:pt x="107" y="262"/>
                    </a:cubicBezTo>
                    <a:cubicBezTo>
                      <a:pt x="106" y="261"/>
                      <a:pt x="106" y="261"/>
                      <a:pt x="106" y="261"/>
                    </a:cubicBezTo>
                    <a:cubicBezTo>
                      <a:pt x="109" y="262"/>
                      <a:pt x="109" y="262"/>
                      <a:pt x="109" y="262"/>
                    </a:cubicBezTo>
                    <a:cubicBezTo>
                      <a:pt x="110" y="262"/>
                      <a:pt x="110" y="262"/>
                      <a:pt x="110" y="262"/>
                    </a:cubicBezTo>
                    <a:cubicBezTo>
                      <a:pt x="115" y="262"/>
                      <a:pt x="115" y="262"/>
                      <a:pt x="115" y="262"/>
                    </a:cubicBezTo>
                    <a:cubicBezTo>
                      <a:pt x="117" y="264"/>
                      <a:pt x="117" y="264"/>
                      <a:pt x="117" y="264"/>
                    </a:cubicBezTo>
                    <a:cubicBezTo>
                      <a:pt x="120" y="265"/>
                      <a:pt x="120" y="265"/>
                      <a:pt x="120" y="265"/>
                    </a:cubicBezTo>
                    <a:cubicBezTo>
                      <a:pt x="122" y="264"/>
                      <a:pt x="122" y="264"/>
                      <a:pt x="122" y="264"/>
                    </a:cubicBezTo>
                    <a:cubicBezTo>
                      <a:pt x="125" y="262"/>
                      <a:pt x="125" y="262"/>
                      <a:pt x="125" y="262"/>
                    </a:cubicBezTo>
                    <a:cubicBezTo>
                      <a:pt x="126" y="264"/>
                      <a:pt x="126" y="264"/>
                      <a:pt x="126" y="264"/>
                    </a:cubicBezTo>
                    <a:cubicBezTo>
                      <a:pt x="129" y="265"/>
                      <a:pt x="129" y="265"/>
                      <a:pt x="129" y="265"/>
                    </a:cubicBezTo>
                    <a:cubicBezTo>
                      <a:pt x="130" y="268"/>
                      <a:pt x="130" y="268"/>
                      <a:pt x="130" y="268"/>
                    </a:cubicBezTo>
                    <a:cubicBezTo>
                      <a:pt x="132" y="269"/>
                      <a:pt x="132" y="269"/>
                      <a:pt x="132" y="269"/>
                    </a:cubicBezTo>
                    <a:cubicBezTo>
                      <a:pt x="133" y="271"/>
                      <a:pt x="133" y="271"/>
                      <a:pt x="133" y="271"/>
                    </a:cubicBezTo>
                    <a:cubicBezTo>
                      <a:pt x="133" y="272"/>
                      <a:pt x="133" y="272"/>
                      <a:pt x="133" y="272"/>
                    </a:cubicBezTo>
                    <a:cubicBezTo>
                      <a:pt x="135" y="274"/>
                      <a:pt x="135" y="274"/>
                      <a:pt x="135" y="274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33" y="277"/>
                      <a:pt x="133" y="277"/>
                      <a:pt x="133" y="277"/>
                    </a:cubicBezTo>
                    <a:cubicBezTo>
                      <a:pt x="135" y="278"/>
                      <a:pt x="135" y="278"/>
                      <a:pt x="135" y="278"/>
                    </a:cubicBezTo>
                    <a:cubicBezTo>
                      <a:pt x="136" y="278"/>
                      <a:pt x="136" y="278"/>
                      <a:pt x="136" y="278"/>
                    </a:cubicBezTo>
                    <a:cubicBezTo>
                      <a:pt x="139" y="278"/>
                      <a:pt x="139" y="278"/>
                      <a:pt x="139" y="278"/>
                    </a:cubicBezTo>
                    <a:cubicBezTo>
                      <a:pt x="140" y="278"/>
                      <a:pt x="140" y="278"/>
                      <a:pt x="140" y="278"/>
                    </a:cubicBezTo>
                    <a:cubicBezTo>
                      <a:pt x="142" y="277"/>
                      <a:pt x="142" y="277"/>
                      <a:pt x="142" y="277"/>
                    </a:cubicBezTo>
                    <a:cubicBezTo>
                      <a:pt x="143" y="277"/>
                      <a:pt x="143" y="277"/>
                      <a:pt x="143" y="277"/>
                    </a:cubicBezTo>
                    <a:cubicBezTo>
                      <a:pt x="145" y="277"/>
                      <a:pt x="145" y="277"/>
                      <a:pt x="145" y="277"/>
                    </a:cubicBezTo>
                    <a:cubicBezTo>
                      <a:pt x="145" y="275"/>
                      <a:pt x="145" y="275"/>
                      <a:pt x="145" y="275"/>
                    </a:cubicBezTo>
                    <a:cubicBezTo>
                      <a:pt x="146" y="277"/>
                      <a:pt x="146" y="277"/>
                      <a:pt x="146" y="277"/>
                    </a:cubicBezTo>
                    <a:cubicBezTo>
                      <a:pt x="149" y="278"/>
                      <a:pt x="149" y="278"/>
                      <a:pt x="149" y="278"/>
                    </a:cubicBezTo>
                    <a:cubicBezTo>
                      <a:pt x="149" y="279"/>
                      <a:pt x="149" y="279"/>
                      <a:pt x="149" y="279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52" y="279"/>
                      <a:pt x="152" y="279"/>
                      <a:pt x="152" y="279"/>
                    </a:cubicBezTo>
                    <a:cubicBezTo>
                      <a:pt x="150" y="279"/>
                      <a:pt x="150" y="279"/>
                      <a:pt x="150" y="279"/>
                    </a:cubicBezTo>
                    <a:cubicBezTo>
                      <a:pt x="150" y="278"/>
                      <a:pt x="150" y="278"/>
                      <a:pt x="150" y="278"/>
                    </a:cubicBezTo>
                    <a:cubicBezTo>
                      <a:pt x="152" y="278"/>
                      <a:pt x="152" y="278"/>
                      <a:pt x="152" y="278"/>
                    </a:cubicBezTo>
                    <a:cubicBezTo>
                      <a:pt x="155" y="279"/>
                      <a:pt x="155" y="279"/>
                      <a:pt x="155" y="279"/>
                    </a:cubicBezTo>
                    <a:cubicBezTo>
                      <a:pt x="159" y="281"/>
                      <a:pt x="159" y="281"/>
                      <a:pt x="159" y="281"/>
                    </a:cubicBezTo>
                    <a:cubicBezTo>
                      <a:pt x="160" y="279"/>
                      <a:pt x="160" y="279"/>
                      <a:pt x="160" y="279"/>
                    </a:cubicBezTo>
                    <a:cubicBezTo>
                      <a:pt x="162" y="278"/>
                      <a:pt x="162" y="278"/>
                      <a:pt x="162" y="278"/>
                    </a:cubicBezTo>
                    <a:cubicBezTo>
                      <a:pt x="163" y="281"/>
                      <a:pt x="163" y="281"/>
                      <a:pt x="163" y="281"/>
                    </a:cubicBezTo>
                    <a:cubicBezTo>
                      <a:pt x="160" y="282"/>
                      <a:pt x="160" y="282"/>
                      <a:pt x="160" y="282"/>
                    </a:cubicBezTo>
                    <a:cubicBezTo>
                      <a:pt x="159" y="284"/>
                      <a:pt x="159" y="284"/>
                      <a:pt x="159" y="284"/>
                    </a:cubicBezTo>
                    <a:cubicBezTo>
                      <a:pt x="160" y="285"/>
                      <a:pt x="160" y="285"/>
                      <a:pt x="160" y="285"/>
                    </a:cubicBezTo>
                    <a:cubicBezTo>
                      <a:pt x="162" y="287"/>
                      <a:pt x="162" y="287"/>
                      <a:pt x="162" y="287"/>
                    </a:cubicBezTo>
                    <a:cubicBezTo>
                      <a:pt x="165" y="285"/>
                      <a:pt x="165" y="285"/>
                      <a:pt x="165" y="285"/>
                    </a:cubicBezTo>
                    <a:cubicBezTo>
                      <a:pt x="168" y="284"/>
                      <a:pt x="168" y="284"/>
                      <a:pt x="168" y="284"/>
                    </a:cubicBezTo>
                    <a:cubicBezTo>
                      <a:pt x="169" y="285"/>
                      <a:pt x="169" y="285"/>
                      <a:pt x="169" y="285"/>
                    </a:cubicBezTo>
                    <a:cubicBezTo>
                      <a:pt x="171" y="285"/>
                      <a:pt x="171" y="285"/>
                      <a:pt x="171" y="285"/>
                    </a:cubicBezTo>
                    <a:cubicBezTo>
                      <a:pt x="172" y="287"/>
                      <a:pt x="172" y="287"/>
                      <a:pt x="172" y="287"/>
                    </a:cubicBezTo>
                    <a:cubicBezTo>
                      <a:pt x="172" y="285"/>
                      <a:pt x="172" y="285"/>
                      <a:pt x="172" y="285"/>
                    </a:cubicBezTo>
                    <a:cubicBezTo>
                      <a:pt x="173" y="284"/>
                      <a:pt x="173" y="284"/>
                      <a:pt x="173" y="284"/>
                    </a:cubicBezTo>
                    <a:cubicBezTo>
                      <a:pt x="176" y="282"/>
                      <a:pt x="176" y="282"/>
                      <a:pt x="176" y="282"/>
                    </a:cubicBezTo>
                    <a:cubicBezTo>
                      <a:pt x="179" y="281"/>
                      <a:pt x="179" y="281"/>
                      <a:pt x="179" y="281"/>
                    </a:cubicBezTo>
                    <a:cubicBezTo>
                      <a:pt x="179" y="279"/>
                      <a:pt x="179" y="279"/>
                      <a:pt x="179" y="279"/>
                    </a:cubicBezTo>
                    <a:cubicBezTo>
                      <a:pt x="179" y="278"/>
                      <a:pt x="179" y="278"/>
                      <a:pt x="179" y="278"/>
                    </a:cubicBezTo>
                    <a:cubicBezTo>
                      <a:pt x="185" y="277"/>
                      <a:pt x="185" y="277"/>
                      <a:pt x="185" y="277"/>
                    </a:cubicBezTo>
                    <a:cubicBezTo>
                      <a:pt x="186" y="275"/>
                      <a:pt x="186" y="275"/>
                      <a:pt x="186" y="275"/>
                    </a:cubicBezTo>
                    <a:cubicBezTo>
                      <a:pt x="189" y="275"/>
                      <a:pt x="189" y="275"/>
                      <a:pt x="189" y="275"/>
                    </a:cubicBezTo>
                    <a:cubicBezTo>
                      <a:pt x="192" y="274"/>
                      <a:pt x="192" y="274"/>
                      <a:pt x="192" y="274"/>
                    </a:cubicBezTo>
                    <a:cubicBezTo>
                      <a:pt x="191" y="275"/>
                      <a:pt x="191" y="275"/>
                      <a:pt x="191" y="275"/>
                    </a:cubicBezTo>
                    <a:cubicBezTo>
                      <a:pt x="192" y="277"/>
                      <a:pt x="192" y="277"/>
                      <a:pt x="192" y="277"/>
                    </a:cubicBezTo>
                    <a:cubicBezTo>
                      <a:pt x="192" y="278"/>
                      <a:pt x="192" y="278"/>
                      <a:pt x="192" y="278"/>
                    </a:cubicBezTo>
                    <a:cubicBezTo>
                      <a:pt x="191" y="278"/>
                      <a:pt x="191" y="278"/>
                      <a:pt x="191" y="278"/>
                    </a:cubicBezTo>
                    <a:cubicBezTo>
                      <a:pt x="189" y="278"/>
                      <a:pt x="189" y="278"/>
                      <a:pt x="189" y="278"/>
                    </a:cubicBezTo>
                    <a:cubicBezTo>
                      <a:pt x="196" y="282"/>
                      <a:pt x="196" y="282"/>
                      <a:pt x="196" y="282"/>
                    </a:cubicBezTo>
                    <a:cubicBezTo>
                      <a:pt x="205" y="287"/>
                      <a:pt x="205" y="287"/>
                      <a:pt x="205" y="287"/>
                    </a:cubicBezTo>
                    <a:cubicBezTo>
                      <a:pt x="212" y="292"/>
                      <a:pt x="212" y="292"/>
                      <a:pt x="212" y="292"/>
                    </a:cubicBezTo>
                    <a:cubicBezTo>
                      <a:pt x="219" y="298"/>
                      <a:pt x="219" y="298"/>
                      <a:pt x="219" y="298"/>
                    </a:cubicBezTo>
                    <a:cubicBezTo>
                      <a:pt x="221" y="300"/>
                      <a:pt x="221" y="300"/>
                      <a:pt x="221" y="300"/>
                    </a:cubicBezTo>
                    <a:cubicBezTo>
                      <a:pt x="234" y="312"/>
                      <a:pt x="234" y="312"/>
                      <a:pt x="234" y="312"/>
                    </a:cubicBezTo>
                    <a:cubicBezTo>
                      <a:pt x="239" y="318"/>
                      <a:pt x="239" y="318"/>
                      <a:pt x="239" y="318"/>
                    </a:cubicBezTo>
                    <a:cubicBezTo>
                      <a:pt x="242" y="321"/>
                      <a:pt x="242" y="321"/>
                      <a:pt x="242" y="321"/>
                    </a:cubicBezTo>
                    <a:cubicBezTo>
                      <a:pt x="245" y="322"/>
                      <a:pt x="245" y="322"/>
                      <a:pt x="245" y="322"/>
                    </a:cubicBezTo>
                    <a:cubicBezTo>
                      <a:pt x="245" y="321"/>
                      <a:pt x="245" y="321"/>
                      <a:pt x="245" y="321"/>
                    </a:cubicBezTo>
                    <a:cubicBezTo>
                      <a:pt x="247" y="320"/>
                      <a:pt x="247" y="320"/>
                      <a:pt x="247" y="320"/>
                    </a:cubicBezTo>
                    <a:cubicBezTo>
                      <a:pt x="247" y="318"/>
                      <a:pt x="247" y="318"/>
                      <a:pt x="247" y="318"/>
                    </a:cubicBezTo>
                    <a:cubicBezTo>
                      <a:pt x="247" y="317"/>
                      <a:pt x="247" y="317"/>
                      <a:pt x="247" y="317"/>
                    </a:cubicBezTo>
                    <a:cubicBezTo>
                      <a:pt x="247" y="315"/>
                      <a:pt x="247" y="315"/>
                      <a:pt x="247" y="315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51" y="315"/>
                      <a:pt x="251" y="315"/>
                      <a:pt x="251" y="315"/>
                    </a:cubicBezTo>
                    <a:cubicBezTo>
                      <a:pt x="252" y="317"/>
                      <a:pt x="252" y="317"/>
                      <a:pt x="252" y="317"/>
                    </a:cubicBezTo>
                    <a:cubicBezTo>
                      <a:pt x="254" y="317"/>
                      <a:pt x="254" y="317"/>
                      <a:pt x="254" y="317"/>
                    </a:cubicBezTo>
                    <a:cubicBezTo>
                      <a:pt x="254" y="320"/>
                      <a:pt x="254" y="320"/>
                      <a:pt x="254" y="320"/>
                    </a:cubicBezTo>
                    <a:cubicBezTo>
                      <a:pt x="255" y="320"/>
                      <a:pt x="255" y="320"/>
                      <a:pt x="255" y="320"/>
                    </a:cubicBezTo>
                    <a:cubicBezTo>
                      <a:pt x="257" y="320"/>
                      <a:pt x="257" y="320"/>
                      <a:pt x="257" y="320"/>
                    </a:cubicBezTo>
                    <a:cubicBezTo>
                      <a:pt x="258" y="320"/>
                      <a:pt x="258" y="320"/>
                      <a:pt x="258" y="320"/>
                    </a:cubicBezTo>
                    <a:cubicBezTo>
                      <a:pt x="258" y="321"/>
                      <a:pt x="258" y="321"/>
                      <a:pt x="258" y="321"/>
                    </a:cubicBezTo>
                    <a:cubicBezTo>
                      <a:pt x="261" y="322"/>
                      <a:pt x="261" y="322"/>
                      <a:pt x="261" y="322"/>
                    </a:cubicBezTo>
                    <a:cubicBezTo>
                      <a:pt x="262" y="322"/>
                      <a:pt x="262" y="322"/>
                      <a:pt x="262" y="322"/>
                    </a:cubicBezTo>
                    <a:cubicBezTo>
                      <a:pt x="264" y="322"/>
                      <a:pt x="264" y="322"/>
                      <a:pt x="264" y="322"/>
                    </a:cubicBezTo>
                    <a:cubicBezTo>
                      <a:pt x="265" y="322"/>
                      <a:pt x="265" y="322"/>
                      <a:pt x="265" y="322"/>
                    </a:cubicBezTo>
                    <a:cubicBezTo>
                      <a:pt x="267" y="322"/>
                      <a:pt x="267" y="322"/>
                      <a:pt x="267" y="322"/>
                    </a:cubicBezTo>
                    <a:cubicBezTo>
                      <a:pt x="268" y="322"/>
                      <a:pt x="268" y="322"/>
                      <a:pt x="268" y="322"/>
                    </a:cubicBezTo>
                    <a:cubicBezTo>
                      <a:pt x="269" y="322"/>
                      <a:pt x="269" y="322"/>
                      <a:pt x="269" y="322"/>
                    </a:cubicBezTo>
                    <a:cubicBezTo>
                      <a:pt x="271" y="321"/>
                      <a:pt x="271" y="321"/>
                      <a:pt x="271" y="321"/>
                    </a:cubicBezTo>
                    <a:cubicBezTo>
                      <a:pt x="272" y="320"/>
                      <a:pt x="272" y="320"/>
                      <a:pt x="272" y="320"/>
                    </a:cubicBezTo>
                    <a:cubicBezTo>
                      <a:pt x="274" y="320"/>
                      <a:pt x="274" y="320"/>
                      <a:pt x="274" y="320"/>
                    </a:cubicBezTo>
                    <a:cubicBezTo>
                      <a:pt x="275" y="318"/>
                      <a:pt x="275" y="318"/>
                      <a:pt x="275" y="318"/>
                    </a:cubicBezTo>
                    <a:cubicBezTo>
                      <a:pt x="279" y="320"/>
                      <a:pt x="279" y="320"/>
                      <a:pt x="279" y="320"/>
                    </a:cubicBezTo>
                    <a:cubicBezTo>
                      <a:pt x="284" y="321"/>
                      <a:pt x="284" y="321"/>
                      <a:pt x="284" y="321"/>
                    </a:cubicBezTo>
                    <a:cubicBezTo>
                      <a:pt x="288" y="325"/>
                      <a:pt x="288" y="325"/>
                      <a:pt x="288" y="325"/>
                    </a:cubicBezTo>
                    <a:cubicBezTo>
                      <a:pt x="291" y="327"/>
                      <a:pt x="291" y="327"/>
                      <a:pt x="291" y="327"/>
                    </a:cubicBezTo>
                    <a:cubicBezTo>
                      <a:pt x="292" y="328"/>
                      <a:pt x="292" y="328"/>
                      <a:pt x="292" y="328"/>
                    </a:cubicBezTo>
                    <a:cubicBezTo>
                      <a:pt x="295" y="330"/>
                      <a:pt x="295" y="330"/>
                      <a:pt x="295" y="330"/>
                    </a:cubicBezTo>
                    <a:cubicBezTo>
                      <a:pt x="298" y="330"/>
                      <a:pt x="298" y="330"/>
                      <a:pt x="298" y="330"/>
                    </a:cubicBezTo>
                    <a:cubicBezTo>
                      <a:pt x="300" y="331"/>
                      <a:pt x="300" y="331"/>
                      <a:pt x="300" y="331"/>
                    </a:cubicBezTo>
                    <a:cubicBezTo>
                      <a:pt x="301" y="332"/>
                      <a:pt x="301" y="332"/>
                      <a:pt x="301" y="332"/>
                    </a:cubicBezTo>
                    <a:cubicBezTo>
                      <a:pt x="302" y="334"/>
                      <a:pt x="302" y="334"/>
                      <a:pt x="302" y="334"/>
                    </a:cubicBezTo>
                    <a:cubicBezTo>
                      <a:pt x="304" y="337"/>
                      <a:pt x="304" y="337"/>
                      <a:pt x="304" y="337"/>
                    </a:cubicBezTo>
                    <a:cubicBezTo>
                      <a:pt x="310" y="338"/>
                      <a:pt x="310" y="338"/>
                      <a:pt x="310" y="338"/>
                    </a:cubicBezTo>
                    <a:cubicBezTo>
                      <a:pt x="312" y="338"/>
                      <a:pt x="312" y="338"/>
                      <a:pt x="312" y="338"/>
                    </a:cubicBezTo>
                    <a:cubicBezTo>
                      <a:pt x="314" y="338"/>
                      <a:pt x="314" y="338"/>
                      <a:pt x="314" y="338"/>
                    </a:cubicBezTo>
                    <a:cubicBezTo>
                      <a:pt x="315" y="338"/>
                      <a:pt x="315" y="338"/>
                      <a:pt x="315" y="338"/>
                    </a:cubicBezTo>
                    <a:cubicBezTo>
                      <a:pt x="317" y="337"/>
                      <a:pt x="317" y="337"/>
                      <a:pt x="317" y="337"/>
                    </a:cubicBezTo>
                    <a:cubicBezTo>
                      <a:pt x="318" y="335"/>
                      <a:pt x="318" y="335"/>
                      <a:pt x="318" y="335"/>
                    </a:cubicBezTo>
                    <a:cubicBezTo>
                      <a:pt x="320" y="335"/>
                      <a:pt x="320" y="335"/>
                      <a:pt x="320" y="335"/>
                    </a:cubicBezTo>
                    <a:cubicBezTo>
                      <a:pt x="320" y="337"/>
                      <a:pt x="320" y="337"/>
                      <a:pt x="320" y="337"/>
                    </a:cubicBezTo>
                    <a:cubicBezTo>
                      <a:pt x="321" y="338"/>
                      <a:pt x="321" y="338"/>
                      <a:pt x="321" y="338"/>
                    </a:cubicBezTo>
                    <a:cubicBezTo>
                      <a:pt x="322" y="338"/>
                      <a:pt x="322" y="338"/>
                      <a:pt x="322" y="338"/>
                    </a:cubicBezTo>
                    <a:cubicBezTo>
                      <a:pt x="324" y="341"/>
                      <a:pt x="324" y="341"/>
                      <a:pt x="324" y="341"/>
                    </a:cubicBezTo>
                    <a:cubicBezTo>
                      <a:pt x="326" y="342"/>
                      <a:pt x="326" y="342"/>
                      <a:pt x="326" y="342"/>
                    </a:cubicBezTo>
                    <a:cubicBezTo>
                      <a:pt x="327" y="343"/>
                      <a:pt x="327" y="343"/>
                      <a:pt x="327" y="343"/>
                    </a:cubicBezTo>
                    <a:cubicBezTo>
                      <a:pt x="328" y="343"/>
                      <a:pt x="328" y="343"/>
                      <a:pt x="328" y="343"/>
                    </a:cubicBezTo>
                    <a:cubicBezTo>
                      <a:pt x="330" y="344"/>
                      <a:pt x="330" y="344"/>
                      <a:pt x="330" y="344"/>
                    </a:cubicBezTo>
                    <a:cubicBezTo>
                      <a:pt x="334" y="344"/>
                      <a:pt x="334" y="344"/>
                      <a:pt x="334" y="344"/>
                    </a:cubicBezTo>
                    <a:cubicBezTo>
                      <a:pt x="335" y="343"/>
                      <a:pt x="335" y="343"/>
                      <a:pt x="335" y="343"/>
                    </a:cubicBezTo>
                    <a:cubicBezTo>
                      <a:pt x="337" y="341"/>
                      <a:pt x="337" y="341"/>
                      <a:pt x="337" y="341"/>
                    </a:cubicBezTo>
                    <a:cubicBezTo>
                      <a:pt x="337" y="340"/>
                      <a:pt x="337" y="340"/>
                      <a:pt x="337" y="340"/>
                    </a:cubicBezTo>
                    <a:cubicBezTo>
                      <a:pt x="338" y="338"/>
                      <a:pt x="338" y="338"/>
                      <a:pt x="338" y="338"/>
                    </a:cubicBezTo>
                    <a:cubicBezTo>
                      <a:pt x="341" y="338"/>
                      <a:pt x="341" y="338"/>
                      <a:pt x="341" y="338"/>
                    </a:cubicBezTo>
                    <a:cubicBezTo>
                      <a:pt x="343" y="340"/>
                      <a:pt x="343" y="340"/>
                      <a:pt x="343" y="340"/>
                    </a:cubicBezTo>
                    <a:cubicBezTo>
                      <a:pt x="343" y="338"/>
                      <a:pt x="343" y="338"/>
                      <a:pt x="343" y="338"/>
                    </a:cubicBezTo>
                    <a:cubicBezTo>
                      <a:pt x="345" y="338"/>
                      <a:pt x="345" y="338"/>
                      <a:pt x="345" y="338"/>
                    </a:cubicBezTo>
                    <a:cubicBezTo>
                      <a:pt x="347" y="338"/>
                      <a:pt x="347" y="338"/>
                      <a:pt x="347" y="338"/>
                    </a:cubicBezTo>
                    <a:cubicBezTo>
                      <a:pt x="345" y="337"/>
                      <a:pt x="345" y="337"/>
                      <a:pt x="345" y="337"/>
                    </a:cubicBezTo>
                    <a:cubicBezTo>
                      <a:pt x="351" y="335"/>
                      <a:pt x="351" y="335"/>
                      <a:pt x="351" y="335"/>
                    </a:cubicBezTo>
                    <a:cubicBezTo>
                      <a:pt x="350" y="334"/>
                      <a:pt x="350" y="334"/>
                      <a:pt x="350" y="334"/>
                    </a:cubicBezTo>
                    <a:cubicBezTo>
                      <a:pt x="351" y="332"/>
                      <a:pt x="351" y="332"/>
                      <a:pt x="351" y="332"/>
                    </a:cubicBezTo>
                    <a:cubicBezTo>
                      <a:pt x="353" y="332"/>
                      <a:pt x="353" y="332"/>
                      <a:pt x="353" y="332"/>
                    </a:cubicBezTo>
                    <a:cubicBezTo>
                      <a:pt x="353" y="331"/>
                      <a:pt x="353" y="331"/>
                      <a:pt x="353" y="331"/>
                    </a:cubicBezTo>
                    <a:cubicBezTo>
                      <a:pt x="354" y="330"/>
                      <a:pt x="354" y="330"/>
                      <a:pt x="354" y="330"/>
                    </a:cubicBezTo>
                    <a:cubicBezTo>
                      <a:pt x="355" y="330"/>
                      <a:pt x="355" y="330"/>
                      <a:pt x="355" y="330"/>
                    </a:cubicBezTo>
                    <a:cubicBezTo>
                      <a:pt x="358" y="330"/>
                      <a:pt x="358" y="330"/>
                      <a:pt x="358" y="330"/>
                    </a:cubicBezTo>
                    <a:cubicBezTo>
                      <a:pt x="360" y="328"/>
                      <a:pt x="360" y="328"/>
                      <a:pt x="360" y="328"/>
                    </a:cubicBezTo>
                    <a:cubicBezTo>
                      <a:pt x="363" y="327"/>
                      <a:pt x="363" y="327"/>
                      <a:pt x="363" y="327"/>
                    </a:cubicBezTo>
                    <a:cubicBezTo>
                      <a:pt x="364" y="325"/>
                      <a:pt x="364" y="325"/>
                      <a:pt x="364" y="325"/>
                    </a:cubicBezTo>
                    <a:cubicBezTo>
                      <a:pt x="365" y="324"/>
                      <a:pt x="365" y="324"/>
                      <a:pt x="365" y="324"/>
                    </a:cubicBezTo>
                    <a:cubicBezTo>
                      <a:pt x="367" y="324"/>
                      <a:pt x="367" y="324"/>
                      <a:pt x="367" y="324"/>
                    </a:cubicBezTo>
                    <a:cubicBezTo>
                      <a:pt x="370" y="322"/>
                      <a:pt x="370" y="322"/>
                      <a:pt x="370" y="322"/>
                    </a:cubicBezTo>
                    <a:cubicBezTo>
                      <a:pt x="371" y="322"/>
                      <a:pt x="371" y="322"/>
                      <a:pt x="371" y="322"/>
                    </a:cubicBezTo>
                    <a:cubicBezTo>
                      <a:pt x="371" y="321"/>
                      <a:pt x="371" y="321"/>
                      <a:pt x="371" y="321"/>
                    </a:cubicBezTo>
                    <a:cubicBezTo>
                      <a:pt x="374" y="322"/>
                      <a:pt x="374" y="322"/>
                      <a:pt x="374" y="322"/>
                    </a:cubicBezTo>
                    <a:cubicBezTo>
                      <a:pt x="376" y="322"/>
                      <a:pt x="376" y="322"/>
                      <a:pt x="376" y="322"/>
                    </a:cubicBezTo>
                    <a:cubicBezTo>
                      <a:pt x="377" y="322"/>
                      <a:pt x="377" y="322"/>
                      <a:pt x="377" y="322"/>
                    </a:cubicBezTo>
                    <a:cubicBezTo>
                      <a:pt x="378" y="322"/>
                      <a:pt x="378" y="322"/>
                      <a:pt x="378" y="322"/>
                    </a:cubicBezTo>
                    <a:cubicBezTo>
                      <a:pt x="380" y="322"/>
                      <a:pt x="380" y="322"/>
                      <a:pt x="380" y="322"/>
                    </a:cubicBezTo>
                    <a:cubicBezTo>
                      <a:pt x="380" y="324"/>
                      <a:pt x="380" y="324"/>
                      <a:pt x="380" y="324"/>
                    </a:cubicBezTo>
                    <a:cubicBezTo>
                      <a:pt x="381" y="324"/>
                      <a:pt x="381" y="324"/>
                      <a:pt x="381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7" y="324"/>
                      <a:pt x="387" y="324"/>
                      <a:pt x="387" y="324"/>
                    </a:cubicBezTo>
                    <a:cubicBezTo>
                      <a:pt x="388" y="324"/>
                      <a:pt x="388" y="324"/>
                      <a:pt x="388" y="324"/>
                    </a:cubicBezTo>
                    <a:cubicBezTo>
                      <a:pt x="390" y="324"/>
                      <a:pt x="390" y="324"/>
                      <a:pt x="390" y="324"/>
                    </a:cubicBezTo>
                    <a:cubicBezTo>
                      <a:pt x="393" y="324"/>
                      <a:pt x="393" y="324"/>
                      <a:pt x="393" y="324"/>
                    </a:cubicBezTo>
                    <a:cubicBezTo>
                      <a:pt x="396" y="327"/>
                      <a:pt x="396" y="327"/>
                      <a:pt x="396" y="327"/>
                    </a:cubicBezTo>
                    <a:cubicBezTo>
                      <a:pt x="398" y="330"/>
                      <a:pt x="398" y="330"/>
                      <a:pt x="398" y="330"/>
                    </a:cubicBezTo>
                    <a:cubicBezTo>
                      <a:pt x="401" y="331"/>
                      <a:pt x="401" y="331"/>
                      <a:pt x="401" y="331"/>
                    </a:cubicBezTo>
                    <a:cubicBezTo>
                      <a:pt x="407" y="332"/>
                      <a:pt x="407" y="332"/>
                      <a:pt x="407" y="332"/>
                    </a:cubicBezTo>
                    <a:cubicBezTo>
                      <a:pt x="408" y="332"/>
                      <a:pt x="408" y="332"/>
                      <a:pt x="408" y="332"/>
                    </a:cubicBezTo>
                    <a:cubicBezTo>
                      <a:pt x="410" y="332"/>
                      <a:pt x="410" y="332"/>
                      <a:pt x="410" y="332"/>
                    </a:cubicBezTo>
                    <a:cubicBezTo>
                      <a:pt x="414" y="332"/>
                      <a:pt x="414" y="332"/>
                      <a:pt x="414" y="332"/>
                    </a:cubicBezTo>
                    <a:cubicBezTo>
                      <a:pt x="416" y="332"/>
                      <a:pt x="416" y="332"/>
                      <a:pt x="416" y="332"/>
                    </a:cubicBezTo>
                    <a:cubicBezTo>
                      <a:pt x="417" y="332"/>
                      <a:pt x="417" y="332"/>
                      <a:pt x="417" y="332"/>
                    </a:cubicBezTo>
                    <a:cubicBezTo>
                      <a:pt x="426" y="334"/>
                      <a:pt x="426" y="334"/>
                      <a:pt x="426" y="334"/>
                    </a:cubicBezTo>
                    <a:cubicBezTo>
                      <a:pt x="430" y="335"/>
                      <a:pt x="430" y="335"/>
                      <a:pt x="430" y="335"/>
                    </a:cubicBezTo>
                    <a:cubicBezTo>
                      <a:pt x="431" y="335"/>
                      <a:pt x="431" y="335"/>
                      <a:pt x="431" y="335"/>
                    </a:cubicBezTo>
                    <a:cubicBezTo>
                      <a:pt x="433" y="332"/>
                      <a:pt x="433" y="332"/>
                      <a:pt x="433" y="332"/>
                    </a:cubicBezTo>
                    <a:cubicBezTo>
                      <a:pt x="436" y="332"/>
                      <a:pt x="436" y="332"/>
                      <a:pt x="436" y="332"/>
                    </a:cubicBezTo>
                    <a:cubicBezTo>
                      <a:pt x="437" y="331"/>
                      <a:pt x="437" y="331"/>
                      <a:pt x="437" y="331"/>
                    </a:cubicBezTo>
                    <a:cubicBezTo>
                      <a:pt x="437" y="328"/>
                      <a:pt x="437" y="328"/>
                      <a:pt x="437" y="328"/>
                    </a:cubicBezTo>
                    <a:cubicBezTo>
                      <a:pt x="436" y="325"/>
                      <a:pt x="436" y="325"/>
                      <a:pt x="436" y="325"/>
                    </a:cubicBezTo>
                    <a:cubicBezTo>
                      <a:pt x="434" y="325"/>
                      <a:pt x="434" y="325"/>
                      <a:pt x="434" y="325"/>
                    </a:cubicBezTo>
                    <a:cubicBezTo>
                      <a:pt x="431" y="322"/>
                      <a:pt x="431" y="322"/>
                      <a:pt x="431" y="322"/>
                    </a:cubicBezTo>
                    <a:cubicBezTo>
                      <a:pt x="429" y="320"/>
                      <a:pt x="429" y="320"/>
                      <a:pt x="429" y="320"/>
                    </a:cubicBezTo>
                    <a:cubicBezTo>
                      <a:pt x="427" y="315"/>
                      <a:pt x="427" y="315"/>
                      <a:pt x="427" y="315"/>
                    </a:cubicBezTo>
                    <a:cubicBezTo>
                      <a:pt x="427" y="314"/>
                      <a:pt x="427" y="314"/>
                      <a:pt x="427" y="314"/>
                    </a:cubicBezTo>
                    <a:cubicBezTo>
                      <a:pt x="429" y="312"/>
                      <a:pt x="429" y="312"/>
                      <a:pt x="429" y="312"/>
                    </a:cubicBezTo>
                    <a:cubicBezTo>
                      <a:pt x="429" y="311"/>
                      <a:pt x="429" y="311"/>
                      <a:pt x="429" y="311"/>
                    </a:cubicBezTo>
                    <a:cubicBezTo>
                      <a:pt x="430" y="310"/>
                      <a:pt x="430" y="310"/>
                      <a:pt x="430" y="310"/>
                    </a:cubicBezTo>
                    <a:cubicBezTo>
                      <a:pt x="431" y="308"/>
                      <a:pt x="431" y="308"/>
                      <a:pt x="431" y="308"/>
                    </a:cubicBezTo>
                    <a:cubicBezTo>
                      <a:pt x="431" y="307"/>
                      <a:pt x="431" y="307"/>
                      <a:pt x="431" y="307"/>
                    </a:cubicBezTo>
                    <a:cubicBezTo>
                      <a:pt x="431" y="304"/>
                      <a:pt x="431" y="304"/>
                      <a:pt x="431" y="304"/>
                    </a:cubicBezTo>
                    <a:cubicBezTo>
                      <a:pt x="444" y="308"/>
                      <a:pt x="444" y="308"/>
                      <a:pt x="444" y="308"/>
                    </a:cubicBezTo>
                    <a:cubicBezTo>
                      <a:pt x="451" y="310"/>
                      <a:pt x="451" y="310"/>
                      <a:pt x="451" y="310"/>
                    </a:cubicBezTo>
                    <a:cubicBezTo>
                      <a:pt x="457" y="311"/>
                      <a:pt x="457" y="311"/>
                      <a:pt x="457" y="311"/>
                    </a:cubicBezTo>
                    <a:cubicBezTo>
                      <a:pt x="463" y="312"/>
                      <a:pt x="463" y="312"/>
                      <a:pt x="463" y="312"/>
                    </a:cubicBezTo>
                    <a:cubicBezTo>
                      <a:pt x="466" y="312"/>
                      <a:pt x="466" y="312"/>
                      <a:pt x="466" y="312"/>
                    </a:cubicBezTo>
                    <a:cubicBezTo>
                      <a:pt x="470" y="314"/>
                      <a:pt x="470" y="314"/>
                      <a:pt x="470" y="314"/>
                    </a:cubicBezTo>
                    <a:cubicBezTo>
                      <a:pt x="472" y="315"/>
                      <a:pt x="472" y="315"/>
                      <a:pt x="472" y="315"/>
                    </a:cubicBezTo>
                    <a:cubicBezTo>
                      <a:pt x="473" y="318"/>
                      <a:pt x="473" y="318"/>
                      <a:pt x="473" y="318"/>
                    </a:cubicBezTo>
                    <a:cubicBezTo>
                      <a:pt x="474" y="321"/>
                      <a:pt x="474" y="321"/>
                      <a:pt x="474" y="321"/>
                    </a:cubicBezTo>
                    <a:cubicBezTo>
                      <a:pt x="477" y="322"/>
                      <a:pt x="477" y="322"/>
                      <a:pt x="477" y="322"/>
                    </a:cubicBezTo>
                    <a:cubicBezTo>
                      <a:pt x="480" y="325"/>
                      <a:pt x="480" y="325"/>
                      <a:pt x="480" y="325"/>
                    </a:cubicBezTo>
                    <a:cubicBezTo>
                      <a:pt x="483" y="327"/>
                      <a:pt x="483" y="327"/>
                      <a:pt x="483" y="327"/>
                    </a:cubicBezTo>
                    <a:cubicBezTo>
                      <a:pt x="486" y="328"/>
                      <a:pt x="486" y="328"/>
                      <a:pt x="486" y="328"/>
                    </a:cubicBezTo>
                    <a:cubicBezTo>
                      <a:pt x="490" y="330"/>
                      <a:pt x="490" y="330"/>
                      <a:pt x="490" y="330"/>
                    </a:cubicBezTo>
                    <a:cubicBezTo>
                      <a:pt x="492" y="330"/>
                      <a:pt x="492" y="330"/>
                      <a:pt x="492" y="330"/>
                    </a:cubicBezTo>
                    <a:cubicBezTo>
                      <a:pt x="494" y="330"/>
                      <a:pt x="494" y="330"/>
                      <a:pt x="494" y="330"/>
                    </a:cubicBezTo>
                    <a:cubicBezTo>
                      <a:pt x="496" y="330"/>
                      <a:pt x="496" y="330"/>
                      <a:pt x="496" y="330"/>
                    </a:cubicBezTo>
                    <a:cubicBezTo>
                      <a:pt x="497" y="330"/>
                      <a:pt x="497" y="330"/>
                      <a:pt x="497" y="330"/>
                    </a:cubicBezTo>
                    <a:cubicBezTo>
                      <a:pt x="500" y="328"/>
                      <a:pt x="500" y="328"/>
                      <a:pt x="500" y="328"/>
                    </a:cubicBezTo>
                    <a:cubicBezTo>
                      <a:pt x="507" y="327"/>
                      <a:pt x="507" y="327"/>
                      <a:pt x="507" y="327"/>
                    </a:cubicBezTo>
                    <a:cubicBezTo>
                      <a:pt x="509" y="327"/>
                      <a:pt x="509" y="327"/>
                      <a:pt x="509" y="327"/>
                    </a:cubicBezTo>
                    <a:cubicBezTo>
                      <a:pt x="513" y="327"/>
                      <a:pt x="513" y="327"/>
                      <a:pt x="513" y="327"/>
                    </a:cubicBezTo>
                    <a:cubicBezTo>
                      <a:pt x="516" y="327"/>
                      <a:pt x="516" y="327"/>
                      <a:pt x="516" y="327"/>
                    </a:cubicBezTo>
                    <a:cubicBezTo>
                      <a:pt x="517" y="327"/>
                      <a:pt x="517" y="327"/>
                      <a:pt x="517" y="327"/>
                    </a:cubicBezTo>
                    <a:cubicBezTo>
                      <a:pt x="525" y="327"/>
                      <a:pt x="525" y="327"/>
                      <a:pt x="525" y="327"/>
                    </a:cubicBezTo>
                    <a:cubicBezTo>
                      <a:pt x="527" y="328"/>
                      <a:pt x="527" y="328"/>
                      <a:pt x="527" y="328"/>
                    </a:cubicBezTo>
                    <a:cubicBezTo>
                      <a:pt x="530" y="331"/>
                      <a:pt x="530" y="331"/>
                      <a:pt x="530" y="331"/>
                    </a:cubicBezTo>
                    <a:cubicBezTo>
                      <a:pt x="535" y="332"/>
                      <a:pt x="535" y="332"/>
                      <a:pt x="535" y="332"/>
                    </a:cubicBezTo>
                    <a:cubicBezTo>
                      <a:pt x="538" y="332"/>
                      <a:pt x="538" y="332"/>
                      <a:pt x="538" y="332"/>
                    </a:cubicBezTo>
                    <a:cubicBezTo>
                      <a:pt x="539" y="332"/>
                      <a:pt x="539" y="332"/>
                      <a:pt x="539" y="332"/>
                    </a:cubicBezTo>
                    <a:cubicBezTo>
                      <a:pt x="542" y="334"/>
                      <a:pt x="542" y="334"/>
                      <a:pt x="542" y="334"/>
                    </a:cubicBezTo>
                    <a:cubicBezTo>
                      <a:pt x="543" y="335"/>
                      <a:pt x="543" y="335"/>
                      <a:pt x="543" y="335"/>
                    </a:cubicBezTo>
                    <a:cubicBezTo>
                      <a:pt x="545" y="337"/>
                      <a:pt x="545" y="337"/>
                      <a:pt x="545" y="337"/>
                    </a:cubicBezTo>
                    <a:cubicBezTo>
                      <a:pt x="548" y="338"/>
                      <a:pt x="548" y="338"/>
                      <a:pt x="548" y="338"/>
                    </a:cubicBezTo>
                    <a:cubicBezTo>
                      <a:pt x="552" y="341"/>
                      <a:pt x="552" y="341"/>
                      <a:pt x="552" y="341"/>
                    </a:cubicBezTo>
                    <a:cubicBezTo>
                      <a:pt x="555" y="341"/>
                      <a:pt x="555" y="341"/>
                      <a:pt x="555" y="341"/>
                    </a:cubicBezTo>
                    <a:cubicBezTo>
                      <a:pt x="560" y="341"/>
                      <a:pt x="560" y="341"/>
                      <a:pt x="560" y="341"/>
                    </a:cubicBezTo>
                    <a:cubicBezTo>
                      <a:pt x="562" y="341"/>
                      <a:pt x="562" y="341"/>
                      <a:pt x="562" y="341"/>
                    </a:cubicBezTo>
                    <a:cubicBezTo>
                      <a:pt x="566" y="343"/>
                      <a:pt x="566" y="343"/>
                      <a:pt x="566" y="343"/>
                    </a:cubicBezTo>
                    <a:cubicBezTo>
                      <a:pt x="572" y="343"/>
                      <a:pt x="572" y="343"/>
                      <a:pt x="572" y="343"/>
                    </a:cubicBezTo>
                    <a:cubicBezTo>
                      <a:pt x="575" y="343"/>
                      <a:pt x="575" y="343"/>
                      <a:pt x="575" y="343"/>
                    </a:cubicBezTo>
                    <a:cubicBezTo>
                      <a:pt x="578" y="343"/>
                      <a:pt x="578" y="343"/>
                      <a:pt x="578" y="343"/>
                    </a:cubicBezTo>
                    <a:cubicBezTo>
                      <a:pt x="581" y="341"/>
                      <a:pt x="581" y="341"/>
                      <a:pt x="581" y="341"/>
                    </a:cubicBezTo>
                    <a:cubicBezTo>
                      <a:pt x="583" y="340"/>
                      <a:pt x="583" y="340"/>
                      <a:pt x="583" y="340"/>
                    </a:cubicBezTo>
                    <a:cubicBezTo>
                      <a:pt x="591" y="338"/>
                      <a:pt x="591" y="338"/>
                      <a:pt x="591" y="338"/>
                    </a:cubicBezTo>
                    <a:cubicBezTo>
                      <a:pt x="592" y="338"/>
                      <a:pt x="592" y="338"/>
                      <a:pt x="592" y="338"/>
                    </a:cubicBezTo>
                    <a:cubicBezTo>
                      <a:pt x="593" y="338"/>
                      <a:pt x="593" y="338"/>
                      <a:pt x="593" y="338"/>
                    </a:cubicBezTo>
                    <a:cubicBezTo>
                      <a:pt x="595" y="338"/>
                      <a:pt x="595" y="338"/>
                      <a:pt x="595" y="338"/>
                    </a:cubicBezTo>
                    <a:cubicBezTo>
                      <a:pt x="596" y="335"/>
                      <a:pt x="596" y="335"/>
                      <a:pt x="596" y="335"/>
                    </a:cubicBezTo>
                    <a:cubicBezTo>
                      <a:pt x="598" y="332"/>
                      <a:pt x="598" y="332"/>
                      <a:pt x="598" y="332"/>
                    </a:cubicBezTo>
                    <a:cubicBezTo>
                      <a:pt x="601" y="331"/>
                      <a:pt x="601" y="331"/>
                      <a:pt x="601" y="331"/>
                    </a:cubicBezTo>
                    <a:cubicBezTo>
                      <a:pt x="603" y="330"/>
                      <a:pt x="603" y="330"/>
                      <a:pt x="603" y="330"/>
                    </a:cubicBezTo>
                    <a:cubicBezTo>
                      <a:pt x="606" y="328"/>
                      <a:pt x="606" y="328"/>
                      <a:pt x="606" y="328"/>
                    </a:cubicBezTo>
                    <a:cubicBezTo>
                      <a:pt x="609" y="328"/>
                      <a:pt x="609" y="328"/>
                      <a:pt x="609" y="328"/>
                    </a:cubicBezTo>
                    <a:cubicBezTo>
                      <a:pt x="613" y="330"/>
                      <a:pt x="613" y="330"/>
                      <a:pt x="613" y="330"/>
                    </a:cubicBezTo>
                    <a:cubicBezTo>
                      <a:pt x="618" y="332"/>
                      <a:pt x="618" y="332"/>
                      <a:pt x="618" y="332"/>
                    </a:cubicBezTo>
                    <a:cubicBezTo>
                      <a:pt x="621" y="334"/>
                      <a:pt x="621" y="334"/>
                      <a:pt x="621" y="334"/>
                    </a:cubicBezTo>
                    <a:cubicBezTo>
                      <a:pt x="624" y="334"/>
                      <a:pt x="624" y="334"/>
                      <a:pt x="624" y="334"/>
                    </a:cubicBezTo>
                    <a:cubicBezTo>
                      <a:pt x="626" y="332"/>
                      <a:pt x="626" y="332"/>
                      <a:pt x="626" y="332"/>
                    </a:cubicBezTo>
                    <a:cubicBezTo>
                      <a:pt x="628" y="332"/>
                      <a:pt x="628" y="332"/>
                      <a:pt x="628" y="332"/>
                    </a:cubicBezTo>
                    <a:cubicBezTo>
                      <a:pt x="631" y="332"/>
                      <a:pt x="631" y="332"/>
                      <a:pt x="631" y="332"/>
                    </a:cubicBezTo>
                    <a:cubicBezTo>
                      <a:pt x="634" y="334"/>
                      <a:pt x="634" y="334"/>
                      <a:pt x="634" y="334"/>
                    </a:cubicBezTo>
                    <a:cubicBezTo>
                      <a:pt x="635" y="335"/>
                      <a:pt x="635" y="335"/>
                      <a:pt x="635" y="335"/>
                    </a:cubicBezTo>
                    <a:cubicBezTo>
                      <a:pt x="638" y="337"/>
                      <a:pt x="638" y="337"/>
                      <a:pt x="638" y="337"/>
                    </a:cubicBezTo>
                    <a:cubicBezTo>
                      <a:pt x="642" y="337"/>
                      <a:pt x="642" y="337"/>
                      <a:pt x="642" y="337"/>
                    </a:cubicBezTo>
                    <a:cubicBezTo>
                      <a:pt x="645" y="338"/>
                      <a:pt x="645" y="338"/>
                      <a:pt x="645" y="338"/>
                    </a:cubicBezTo>
                    <a:cubicBezTo>
                      <a:pt x="648" y="338"/>
                      <a:pt x="648" y="338"/>
                      <a:pt x="648" y="338"/>
                    </a:cubicBezTo>
                    <a:cubicBezTo>
                      <a:pt x="649" y="338"/>
                      <a:pt x="649" y="338"/>
                      <a:pt x="649" y="338"/>
                    </a:cubicBezTo>
                    <a:cubicBezTo>
                      <a:pt x="651" y="335"/>
                      <a:pt x="651" y="335"/>
                      <a:pt x="651" y="335"/>
                    </a:cubicBezTo>
                    <a:cubicBezTo>
                      <a:pt x="654" y="334"/>
                      <a:pt x="654" y="334"/>
                      <a:pt x="654" y="334"/>
                    </a:cubicBezTo>
                    <a:cubicBezTo>
                      <a:pt x="656" y="332"/>
                      <a:pt x="656" y="332"/>
                      <a:pt x="656" y="332"/>
                    </a:cubicBezTo>
                    <a:cubicBezTo>
                      <a:pt x="658" y="331"/>
                      <a:pt x="658" y="331"/>
                      <a:pt x="658" y="331"/>
                    </a:cubicBezTo>
                    <a:cubicBezTo>
                      <a:pt x="658" y="330"/>
                      <a:pt x="658" y="330"/>
                      <a:pt x="658" y="330"/>
                    </a:cubicBezTo>
                    <a:cubicBezTo>
                      <a:pt x="656" y="328"/>
                      <a:pt x="656" y="328"/>
                      <a:pt x="656" y="328"/>
                    </a:cubicBezTo>
                    <a:cubicBezTo>
                      <a:pt x="655" y="327"/>
                      <a:pt x="655" y="327"/>
                      <a:pt x="655" y="327"/>
                    </a:cubicBezTo>
                    <a:cubicBezTo>
                      <a:pt x="655" y="322"/>
                      <a:pt x="655" y="322"/>
                      <a:pt x="655" y="322"/>
                    </a:cubicBezTo>
                    <a:cubicBezTo>
                      <a:pt x="655" y="321"/>
                      <a:pt x="655" y="321"/>
                      <a:pt x="655" y="321"/>
                    </a:cubicBezTo>
                    <a:cubicBezTo>
                      <a:pt x="655" y="320"/>
                      <a:pt x="655" y="320"/>
                      <a:pt x="655" y="320"/>
                    </a:cubicBezTo>
                    <a:cubicBezTo>
                      <a:pt x="655" y="317"/>
                      <a:pt x="655" y="317"/>
                      <a:pt x="655" y="317"/>
                    </a:cubicBezTo>
                    <a:cubicBezTo>
                      <a:pt x="655" y="314"/>
                      <a:pt x="655" y="314"/>
                      <a:pt x="655" y="314"/>
                    </a:cubicBezTo>
                    <a:cubicBezTo>
                      <a:pt x="655" y="310"/>
                      <a:pt x="655" y="310"/>
                      <a:pt x="655" y="310"/>
                    </a:cubicBezTo>
                    <a:cubicBezTo>
                      <a:pt x="656" y="308"/>
                      <a:pt x="656" y="308"/>
                      <a:pt x="656" y="308"/>
                    </a:cubicBezTo>
                    <a:cubicBezTo>
                      <a:pt x="656" y="307"/>
                      <a:pt x="656" y="307"/>
                      <a:pt x="656" y="307"/>
                    </a:cubicBezTo>
                    <a:cubicBezTo>
                      <a:pt x="656" y="305"/>
                      <a:pt x="656" y="305"/>
                      <a:pt x="656" y="305"/>
                    </a:cubicBezTo>
                    <a:cubicBezTo>
                      <a:pt x="655" y="302"/>
                      <a:pt x="655" y="302"/>
                      <a:pt x="655" y="302"/>
                    </a:cubicBezTo>
                    <a:cubicBezTo>
                      <a:pt x="654" y="300"/>
                      <a:pt x="654" y="300"/>
                      <a:pt x="654" y="300"/>
                    </a:cubicBezTo>
                    <a:cubicBezTo>
                      <a:pt x="651" y="298"/>
                      <a:pt x="651" y="298"/>
                      <a:pt x="651" y="298"/>
                    </a:cubicBezTo>
                    <a:cubicBezTo>
                      <a:pt x="648" y="298"/>
                      <a:pt x="648" y="298"/>
                      <a:pt x="648" y="298"/>
                    </a:cubicBezTo>
                    <a:cubicBezTo>
                      <a:pt x="645" y="298"/>
                      <a:pt x="645" y="298"/>
                      <a:pt x="645" y="298"/>
                    </a:cubicBezTo>
                    <a:cubicBezTo>
                      <a:pt x="644" y="297"/>
                      <a:pt x="644" y="297"/>
                      <a:pt x="644" y="297"/>
                    </a:cubicBezTo>
                    <a:cubicBezTo>
                      <a:pt x="645" y="294"/>
                      <a:pt x="645" y="294"/>
                      <a:pt x="645" y="294"/>
                    </a:cubicBezTo>
                    <a:cubicBezTo>
                      <a:pt x="646" y="292"/>
                      <a:pt x="646" y="292"/>
                      <a:pt x="646" y="292"/>
                    </a:cubicBezTo>
                    <a:cubicBezTo>
                      <a:pt x="648" y="289"/>
                      <a:pt x="648" y="289"/>
                      <a:pt x="648" y="289"/>
                    </a:cubicBezTo>
                    <a:cubicBezTo>
                      <a:pt x="651" y="289"/>
                      <a:pt x="651" y="289"/>
                      <a:pt x="651" y="289"/>
                    </a:cubicBezTo>
                    <a:cubicBezTo>
                      <a:pt x="656" y="288"/>
                      <a:pt x="656" y="288"/>
                      <a:pt x="656" y="288"/>
                    </a:cubicBezTo>
                    <a:cubicBezTo>
                      <a:pt x="664" y="287"/>
                      <a:pt x="664" y="287"/>
                      <a:pt x="664" y="287"/>
                    </a:cubicBezTo>
                    <a:cubicBezTo>
                      <a:pt x="671" y="287"/>
                      <a:pt x="671" y="287"/>
                      <a:pt x="671" y="287"/>
                    </a:cubicBezTo>
                    <a:cubicBezTo>
                      <a:pt x="674" y="287"/>
                      <a:pt x="674" y="287"/>
                      <a:pt x="674" y="287"/>
                    </a:cubicBezTo>
                    <a:cubicBezTo>
                      <a:pt x="678" y="287"/>
                      <a:pt x="678" y="287"/>
                      <a:pt x="678" y="287"/>
                    </a:cubicBezTo>
                    <a:cubicBezTo>
                      <a:pt x="681" y="288"/>
                      <a:pt x="681" y="288"/>
                      <a:pt x="681" y="288"/>
                    </a:cubicBezTo>
                    <a:cubicBezTo>
                      <a:pt x="684" y="289"/>
                      <a:pt x="684" y="289"/>
                      <a:pt x="684" y="289"/>
                    </a:cubicBezTo>
                    <a:cubicBezTo>
                      <a:pt x="691" y="292"/>
                      <a:pt x="691" y="292"/>
                      <a:pt x="691" y="292"/>
                    </a:cubicBezTo>
                    <a:cubicBezTo>
                      <a:pt x="691" y="291"/>
                      <a:pt x="691" y="291"/>
                      <a:pt x="691" y="291"/>
                    </a:cubicBezTo>
                    <a:cubicBezTo>
                      <a:pt x="692" y="291"/>
                      <a:pt x="692" y="291"/>
                      <a:pt x="692" y="291"/>
                    </a:cubicBezTo>
                    <a:cubicBezTo>
                      <a:pt x="694" y="291"/>
                      <a:pt x="694" y="291"/>
                      <a:pt x="694" y="291"/>
                    </a:cubicBezTo>
                    <a:cubicBezTo>
                      <a:pt x="697" y="292"/>
                      <a:pt x="697" y="292"/>
                      <a:pt x="697" y="292"/>
                    </a:cubicBezTo>
                    <a:cubicBezTo>
                      <a:pt x="699" y="292"/>
                      <a:pt x="699" y="292"/>
                      <a:pt x="699" y="292"/>
                    </a:cubicBezTo>
                    <a:cubicBezTo>
                      <a:pt x="701" y="295"/>
                      <a:pt x="701" y="295"/>
                      <a:pt x="701" y="295"/>
                    </a:cubicBezTo>
                    <a:cubicBezTo>
                      <a:pt x="704" y="295"/>
                      <a:pt x="704" y="295"/>
                      <a:pt x="704" y="295"/>
                    </a:cubicBezTo>
                    <a:cubicBezTo>
                      <a:pt x="707" y="298"/>
                      <a:pt x="707" y="298"/>
                      <a:pt x="707" y="298"/>
                    </a:cubicBezTo>
                    <a:cubicBezTo>
                      <a:pt x="708" y="298"/>
                      <a:pt x="708" y="298"/>
                      <a:pt x="708" y="298"/>
                    </a:cubicBezTo>
                    <a:cubicBezTo>
                      <a:pt x="710" y="300"/>
                      <a:pt x="710" y="300"/>
                      <a:pt x="710" y="300"/>
                    </a:cubicBezTo>
                    <a:cubicBezTo>
                      <a:pt x="715" y="304"/>
                      <a:pt x="715" y="304"/>
                      <a:pt x="715" y="304"/>
                    </a:cubicBezTo>
                    <a:cubicBezTo>
                      <a:pt x="717" y="305"/>
                      <a:pt x="717" y="305"/>
                      <a:pt x="717" y="305"/>
                    </a:cubicBezTo>
                    <a:cubicBezTo>
                      <a:pt x="720" y="308"/>
                      <a:pt x="720" y="308"/>
                      <a:pt x="720" y="308"/>
                    </a:cubicBezTo>
                    <a:cubicBezTo>
                      <a:pt x="724" y="312"/>
                      <a:pt x="724" y="312"/>
                      <a:pt x="724" y="312"/>
                    </a:cubicBezTo>
                    <a:cubicBezTo>
                      <a:pt x="728" y="315"/>
                      <a:pt x="728" y="315"/>
                      <a:pt x="728" y="315"/>
                    </a:cubicBezTo>
                    <a:cubicBezTo>
                      <a:pt x="731" y="318"/>
                      <a:pt x="731" y="318"/>
                      <a:pt x="731" y="318"/>
                    </a:cubicBezTo>
                    <a:cubicBezTo>
                      <a:pt x="734" y="320"/>
                      <a:pt x="734" y="320"/>
                      <a:pt x="734" y="320"/>
                    </a:cubicBezTo>
                    <a:cubicBezTo>
                      <a:pt x="737" y="322"/>
                      <a:pt x="737" y="322"/>
                      <a:pt x="737" y="322"/>
                    </a:cubicBezTo>
                    <a:cubicBezTo>
                      <a:pt x="738" y="325"/>
                      <a:pt x="738" y="325"/>
                      <a:pt x="738" y="325"/>
                    </a:cubicBezTo>
                    <a:cubicBezTo>
                      <a:pt x="741" y="328"/>
                      <a:pt x="741" y="328"/>
                      <a:pt x="741" y="328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5" y="331"/>
                      <a:pt x="745" y="331"/>
                      <a:pt x="745" y="331"/>
                    </a:cubicBezTo>
                    <a:cubicBezTo>
                      <a:pt x="747" y="334"/>
                      <a:pt x="747" y="334"/>
                      <a:pt x="747" y="334"/>
                    </a:cubicBezTo>
                    <a:cubicBezTo>
                      <a:pt x="750" y="337"/>
                      <a:pt x="750" y="337"/>
                      <a:pt x="750" y="337"/>
                    </a:cubicBezTo>
                    <a:cubicBezTo>
                      <a:pt x="753" y="338"/>
                      <a:pt x="753" y="338"/>
                      <a:pt x="753" y="338"/>
                    </a:cubicBezTo>
                    <a:cubicBezTo>
                      <a:pt x="760" y="338"/>
                      <a:pt x="760" y="338"/>
                      <a:pt x="760" y="338"/>
                    </a:cubicBezTo>
                    <a:cubicBezTo>
                      <a:pt x="763" y="338"/>
                      <a:pt x="763" y="338"/>
                      <a:pt x="763" y="338"/>
                    </a:cubicBezTo>
                    <a:cubicBezTo>
                      <a:pt x="764" y="340"/>
                      <a:pt x="764" y="340"/>
                      <a:pt x="764" y="340"/>
                    </a:cubicBezTo>
                    <a:cubicBezTo>
                      <a:pt x="767" y="340"/>
                      <a:pt x="767" y="340"/>
                      <a:pt x="767" y="340"/>
                    </a:cubicBezTo>
                    <a:cubicBezTo>
                      <a:pt x="770" y="341"/>
                      <a:pt x="770" y="341"/>
                      <a:pt x="770" y="341"/>
                    </a:cubicBezTo>
                    <a:cubicBezTo>
                      <a:pt x="770" y="340"/>
                      <a:pt x="770" y="340"/>
                      <a:pt x="770" y="340"/>
                    </a:cubicBezTo>
                    <a:cubicBezTo>
                      <a:pt x="771" y="340"/>
                      <a:pt x="771" y="340"/>
                      <a:pt x="771" y="340"/>
                    </a:cubicBezTo>
                    <a:cubicBezTo>
                      <a:pt x="773" y="341"/>
                      <a:pt x="773" y="341"/>
                      <a:pt x="773" y="341"/>
                    </a:cubicBezTo>
                    <a:cubicBezTo>
                      <a:pt x="777" y="344"/>
                      <a:pt x="777" y="344"/>
                      <a:pt x="777" y="344"/>
                    </a:cubicBezTo>
                    <a:cubicBezTo>
                      <a:pt x="781" y="347"/>
                      <a:pt x="781" y="347"/>
                      <a:pt x="781" y="347"/>
                    </a:cubicBezTo>
                    <a:cubicBezTo>
                      <a:pt x="786" y="347"/>
                      <a:pt x="786" y="347"/>
                      <a:pt x="786" y="347"/>
                    </a:cubicBezTo>
                    <a:cubicBezTo>
                      <a:pt x="788" y="347"/>
                      <a:pt x="788" y="347"/>
                      <a:pt x="788" y="347"/>
                    </a:cubicBezTo>
                    <a:cubicBezTo>
                      <a:pt x="788" y="348"/>
                      <a:pt x="788" y="348"/>
                      <a:pt x="788" y="348"/>
                    </a:cubicBezTo>
                    <a:cubicBezTo>
                      <a:pt x="788" y="350"/>
                      <a:pt x="788" y="350"/>
                      <a:pt x="788" y="350"/>
                    </a:cubicBezTo>
                    <a:cubicBezTo>
                      <a:pt x="790" y="351"/>
                      <a:pt x="790" y="351"/>
                      <a:pt x="790" y="351"/>
                    </a:cubicBezTo>
                    <a:cubicBezTo>
                      <a:pt x="793" y="354"/>
                      <a:pt x="793" y="354"/>
                      <a:pt x="793" y="354"/>
                    </a:cubicBezTo>
                    <a:cubicBezTo>
                      <a:pt x="794" y="355"/>
                      <a:pt x="794" y="355"/>
                      <a:pt x="794" y="355"/>
                    </a:cubicBezTo>
                    <a:cubicBezTo>
                      <a:pt x="794" y="357"/>
                      <a:pt x="794" y="357"/>
                      <a:pt x="794" y="357"/>
                    </a:cubicBezTo>
                    <a:cubicBezTo>
                      <a:pt x="796" y="358"/>
                      <a:pt x="796" y="358"/>
                      <a:pt x="796" y="358"/>
                    </a:cubicBezTo>
                    <a:cubicBezTo>
                      <a:pt x="798" y="361"/>
                      <a:pt x="798" y="361"/>
                      <a:pt x="798" y="361"/>
                    </a:cubicBezTo>
                    <a:cubicBezTo>
                      <a:pt x="803" y="363"/>
                      <a:pt x="803" y="363"/>
                      <a:pt x="803" y="363"/>
                    </a:cubicBezTo>
                    <a:cubicBezTo>
                      <a:pt x="806" y="363"/>
                      <a:pt x="806" y="363"/>
                      <a:pt x="806" y="363"/>
                    </a:cubicBezTo>
                    <a:cubicBezTo>
                      <a:pt x="807" y="363"/>
                      <a:pt x="807" y="363"/>
                      <a:pt x="807" y="363"/>
                    </a:cubicBezTo>
                    <a:cubicBezTo>
                      <a:pt x="808" y="363"/>
                      <a:pt x="808" y="363"/>
                      <a:pt x="808" y="363"/>
                    </a:cubicBezTo>
                    <a:cubicBezTo>
                      <a:pt x="810" y="363"/>
                      <a:pt x="810" y="363"/>
                      <a:pt x="810" y="363"/>
                    </a:cubicBezTo>
                    <a:cubicBezTo>
                      <a:pt x="814" y="363"/>
                      <a:pt x="814" y="363"/>
                      <a:pt x="814" y="363"/>
                    </a:cubicBezTo>
                    <a:cubicBezTo>
                      <a:pt x="817" y="363"/>
                      <a:pt x="817" y="363"/>
                      <a:pt x="817" y="363"/>
                    </a:cubicBezTo>
                    <a:cubicBezTo>
                      <a:pt x="817" y="361"/>
                      <a:pt x="817" y="361"/>
                      <a:pt x="817" y="361"/>
                    </a:cubicBezTo>
                    <a:cubicBezTo>
                      <a:pt x="818" y="360"/>
                      <a:pt x="818" y="360"/>
                      <a:pt x="818" y="360"/>
                    </a:cubicBezTo>
                    <a:cubicBezTo>
                      <a:pt x="820" y="358"/>
                      <a:pt x="820" y="358"/>
                      <a:pt x="820" y="358"/>
                    </a:cubicBezTo>
                    <a:cubicBezTo>
                      <a:pt x="824" y="358"/>
                      <a:pt x="824" y="358"/>
                      <a:pt x="824" y="358"/>
                    </a:cubicBezTo>
                    <a:cubicBezTo>
                      <a:pt x="827" y="355"/>
                      <a:pt x="827" y="355"/>
                      <a:pt x="827" y="355"/>
                    </a:cubicBezTo>
                    <a:cubicBezTo>
                      <a:pt x="831" y="354"/>
                      <a:pt x="831" y="354"/>
                      <a:pt x="831" y="354"/>
                    </a:cubicBezTo>
                    <a:cubicBezTo>
                      <a:pt x="834" y="354"/>
                      <a:pt x="834" y="354"/>
                      <a:pt x="834" y="354"/>
                    </a:cubicBezTo>
                    <a:cubicBezTo>
                      <a:pt x="836" y="355"/>
                      <a:pt x="836" y="355"/>
                      <a:pt x="836" y="355"/>
                    </a:cubicBezTo>
                    <a:cubicBezTo>
                      <a:pt x="837" y="357"/>
                      <a:pt x="837" y="357"/>
                      <a:pt x="837" y="357"/>
                    </a:cubicBezTo>
                    <a:cubicBezTo>
                      <a:pt x="837" y="360"/>
                      <a:pt x="837" y="360"/>
                      <a:pt x="837" y="360"/>
                    </a:cubicBezTo>
                    <a:cubicBezTo>
                      <a:pt x="840" y="361"/>
                      <a:pt x="840" y="361"/>
                      <a:pt x="840" y="361"/>
                    </a:cubicBezTo>
                    <a:cubicBezTo>
                      <a:pt x="841" y="364"/>
                      <a:pt x="841" y="364"/>
                      <a:pt x="841" y="364"/>
                    </a:cubicBezTo>
                    <a:cubicBezTo>
                      <a:pt x="841" y="365"/>
                      <a:pt x="841" y="365"/>
                      <a:pt x="841" y="365"/>
                    </a:cubicBezTo>
                    <a:cubicBezTo>
                      <a:pt x="839" y="367"/>
                      <a:pt x="839" y="367"/>
                      <a:pt x="839" y="367"/>
                    </a:cubicBezTo>
                    <a:cubicBezTo>
                      <a:pt x="840" y="368"/>
                      <a:pt x="840" y="368"/>
                      <a:pt x="840" y="368"/>
                    </a:cubicBezTo>
                    <a:cubicBezTo>
                      <a:pt x="840" y="370"/>
                      <a:pt x="840" y="370"/>
                      <a:pt x="840" y="370"/>
                    </a:cubicBezTo>
                    <a:cubicBezTo>
                      <a:pt x="840" y="373"/>
                      <a:pt x="840" y="373"/>
                      <a:pt x="840" y="373"/>
                    </a:cubicBezTo>
                    <a:cubicBezTo>
                      <a:pt x="843" y="377"/>
                      <a:pt x="843" y="377"/>
                      <a:pt x="843" y="377"/>
                    </a:cubicBezTo>
                    <a:cubicBezTo>
                      <a:pt x="843" y="380"/>
                      <a:pt x="843" y="380"/>
                      <a:pt x="843" y="380"/>
                    </a:cubicBezTo>
                    <a:cubicBezTo>
                      <a:pt x="844" y="381"/>
                      <a:pt x="844" y="381"/>
                      <a:pt x="844" y="381"/>
                    </a:cubicBezTo>
                    <a:cubicBezTo>
                      <a:pt x="844" y="383"/>
                      <a:pt x="844" y="383"/>
                      <a:pt x="844" y="383"/>
                    </a:cubicBezTo>
                    <a:cubicBezTo>
                      <a:pt x="843" y="384"/>
                      <a:pt x="843" y="384"/>
                      <a:pt x="843" y="384"/>
                    </a:cubicBezTo>
                    <a:cubicBezTo>
                      <a:pt x="844" y="384"/>
                      <a:pt x="844" y="384"/>
                      <a:pt x="844" y="384"/>
                    </a:cubicBezTo>
                    <a:cubicBezTo>
                      <a:pt x="844" y="386"/>
                      <a:pt x="844" y="386"/>
                      <a:pt x="844" y="386"/>
                    </a:cubicBezTo>
                    <a:cubicBezTo>
                      <a:pt x="844" y="388"/>
                      <a:pt x="844" y="388"/>
                      <a:pt x="844" y="388"/>
                    </a:cubicBezTo>
                    <a:cubicBezTo>
                      <a:pt x="844" y="390"/>
                      <a:pt x="844" y="390"/>
                      <a:pt x="844" y="390"/>
                    </a:cubicBezTo>
                    <a:cubicBezTo>
                      <a:pt x="844" y="391"/>
                      <a:pt x="844" y="391"/>
                      <a:pt x="844" y="391"/>
                    </a:cubicBezTo>
                    <a:cubicBezTo>
                      <a:pt x="843" y="393"/>
                      <a:pt x="843" y="393"/>
                      <a:pt x="843" y="393"/>
                    </a:cubicBezTo>
                    <a:cubicBezTo>
                      <a:pt x="843" y="394"/>
                      <a:pt x="843" y="394"/>
                      <a:pt x="843" y="394"/>
                    </a:cubicBezTo>
                    <a:cubicBezTo>
                      <a:pt x="844" y="397"/>
                      <a:pt x="844" y="397"/>
                      <a:pt x="844" y="397"/>
                    </a:cubicBezTo>
                    <a:cubicBezTo>
                      <a:pt x="844" y="398"/>
                      <a:pt x="844" y="398"/>
                      <a:pt x="844" y="398"/>
                    </a:cubicBezTo>
                    <a:cubicBezTo>
                      <a:pt x="841" y="398"/>
                      <a:pt x="841" y="398"/>
                      <a:pt x="841" y="398"/>
                    </a:cubicBezTo>
                    <a:cubicBezTo>
                      <a:pt x="837" y="397"/>
                      <a:pt x="837" y="397"/>
                      <a:pt x="837" y="397"/>
                    </a:cubicBezTo>
                    <a:cubicBezTo>
                      <a:pt x="834" y="396"/>
                      <a:pt x="834" y="396"/>
                      <a:pt x="834" y="396"/>
                    </a:cubicBezTo>
                    <a:cubicBezTo>
                      <a:pt x="830" y="396"/>
                      <a:pt x="830" y="396"/>
                      <a:pt x="830" y="396"/>
                    </a:cubicBezTo>
                    <a:cubicBezTo>
                      <a:pt x="830" y="397"/>
                      <a:pt x="830" y="397"/>
                      <a:pt x="830" y="397"/>
                    </a:cubicBezTo>
                    <a:cubicBezTo>
                      <a:pt x="829" y="398"/>
                      <a:pt x="829" y="398"/>
                      <a:pt x="829" y="398"/>
                    </a:cubicBezTo>
                    <a:cubicBezTo>
                      <a:pt x="827" y="400"/>
                      <a:pt x="827" y="400"/>
                      <a:pt x="827" y="400"/>
                    </a:cubicBezTo>
                    <a:cubicBezTo>
                      <a:pt x="824" y="400"/>
                      <a:pt x="824" y="400"/>
                      <a:pt x="824" y="400"/>
                    </a:cubicBezTo>
                    <a:cubicBezTo>
                      <a:pt x="824" y="401"/>
                      <a:pt x="824" y="401"/>
                      <a:pt x="824" y="401"/>
                    </a:cubicBezTo>
                    <a:cubicBezTo>
                      <a:pt x="826" y="403"/>
                      <a:pt x="826" y="403"/>
                      <a:pt x="826" y="403"/>
                    </a:cubicBezTo>
                    <a:cubicBezTo>
                      <a:pt x="827" y="404"/>
                      <a:pt x="827" y="404"/>
                      <a:pt x="827" y="404"/>
                    </a:cubicBezTo>
                    <a:cubicBezTo>
                      <a:pt x="831" y="410"/>
                      <a:pt x="831" y="410"/>
                      <a:pt x="831" y="410"/>
                    </a:cubicBezTo>
                    <a:cubicBezTo>
                      <a:pt x="836" y="416"/>
                      <a:pt x="836" y="416"/>
                      <a:pt x="836" y="416"/>
                    </a:cubicBezTo>
                    <a:cubicBezTo>
                      <a:pt x="839" y="420"/>
                      <a:pt x="839" y="420"/>
                      <a:pt x="839" y="420"/>
                    </a:cubicBezTo>
                    <a:cubicBezTo>
                      <a:pt x="840" y="423"/>
                      <a:pt x="840" y="423"/>
                      <a:pt x="840" y="423"/>
                    </a:cubicBezTo>
                    <a:cubicBezTo>
                      <a:pt x="840" y="426"/>
                      <a:pt x="840" y="426"/>
                      <a:pt x="840" y="426"/>
                    </a:cubicBezTo>
                    <a:cubicBezTo>
                      <a:pt x="840" y="427"/>
                      <a:pt x="840" y="427"/>
                      <a:pt x="840" y="427"/>
                    </a:cubicBezTo>
                    <a:cubicBezTo>
                      <a:pt x="837" y="429"/>
                      <a:pt x="837" y="429"/>
                      <a:pt x="837" y="429"/>
                    </a:cubicBezTo>
                    <a:cubicBezTo>
                      <a:pt x="834" y="430"/>
                      <a:pt x="834" y="430"/>
                      <a:pt x="834" y="430"/>
                    </a:cubicBezTo>
                    <a:cubicBezTo>
                      <a:pt x="835" y="430"/>
                      <a:pt x="835" y="430"/>
                      <a:pt x="835" y="430"/>
                    </a:cubicBezTo>
                    <a:cubicBezTo>
                      <a:pt x="839" y="431"/>
                      <a:pt x="839" y="431"/>
                      <a:pt x="839" y="431"/>
                    </a:cubicBezTo>
                    <a:cubicBezTo>
                      <a:pt x="841" y="430"/>
                      <a:pt x="841" y="430"/>
                      <a:pt x="841" y="430"/>
                    </a:cubicBezTo>
                    <a:cubicBezTo>
                      <a:pt x="844" y="431"/>
                      <a:pt x="844" y="431"/>
                      <a:pt x="844" y="431"/>
                    </a:cubicBezTo>
                    <a:cubicBezTo>
                      <a:pt x="844" y="429"/>
                      <a:pt x="844" y="429"/>
                      <a:pt x="844" y="429"/>
                    </a:cubicBezTo>
                    <a:cubicBezTo>
                      <a:pt x="843" y="427"/>
                      <a:pt x="843" y="427"/>
                      <a:pt x="843" y="427"/>
                    </a:cubicBezTo>
                    <a:cubicBezTo>
                      <a:pt x="844" y="426"/>
                      <a:pt x="844" y="426"/>
                      <a:pt x="844" y="426"/>
                    </a:cubicBezTo>
                    <a:cubicBezTo>
                      <a:pt x="844" y="424"/>
                      <a:pt x="844" y="424"/>
                      <a:pt x="844" y="424"/>
                    </a:cubicBezTo>
                    <a:cubicBezTo>
                      <a:pt x="846" y="423"/>
                      <a:pt x="846" y="423"/>
                      <a:pt x="846" y="423"/>
                    </a:cubicBezTo>
                    <a:cubicBezTo>
                      <a:pt x="846" y="421"/>
                      <a:pt x="846" y="421"/>
                      <a:pt x="846" y="421"/>
                    </a:cubicBezTo>
                    <a:cubicBezTo>
                      <a:pt x="847" y="423"/>
                      <a:pt x="847" y="423"/>
                      <a:pt x="847" y="423"/>
                    </a:cubicBezTo>
                    <a:cubicBezTo>
                      <a:pt x="847" y="424"/>
                      <a:pt x="847" y="424"/>
                      <a:pt x="847" y="424"/>
                    </a:cubicBezTo>
                    <a:cubicBezTo>
                      <a:pt x="849" y="426"/>
                      <a:pt x="849" y="426"/>
                      <a:pt x="849" y="426"/>
                    </a:cubicBezTo>
                    <a:cubicBezTo>
                      <a:pt x="850" y="424"/>
                      <a:pt x="850" y="424"/>
                      <a:pt x="850" y="424"/>
                    </a:cubicBezTo>
                    <a:cubicBezTo>
                      <a:pt x="850" y="421"/>
                      <a:pt x="850" y="421"/>
                      <a:pt x="850" y="421"/>
                    </a:cubicBezTo>
                    <a:cubicBezTo>
                      <a:pt x="853" y="424"/>
                      <a:pt x="853" y="424"/>
                      <a:pt x="853" y="424"/>
                    </a:cubicBezTo>
                    <a:cubicBezTo>
                      <a:pt x="854" y="427"/>
                      <a:pt x="854" y="427"/>
                      <a:pt x="854" y="427"/>
                    </a:cubicBezTo>
                    <a:cubicBezTo>
                      <a:pt x="856" y="427"/>
                      <a:pt x="856" y="427"/>
                      <a:pt x="856" y="427"/>
                    </a:cubicBezTo>
                    <a:cubicBezTo>
                      <a:pt x="859" y="429"/>
                      <a:pt x="859" y="429"/>
                      <a:pt x="859" y="429"/>
                    </a:cubicBezTo>
                    <a:cubicBezTo>
                      <a:pt x="863" y="429"/>
                      <a:pt x="863" y="429"/>
                      <a:pt x="863" y="429"/>
                    </a:cubicBezTo>
                    <a:cubicBezTo>
                      <a:pt x="864" y="430"/>
                      <a:pt x="864" y="430"/>
                      <a:pt x="864" y="430"/>
                    </a:cubicBezTo>
                    <a:cubicBezTo>
                      <a:pt x="867" y="429"/>
                      <a:pt x="867" y="429"/>
                      <a:pt x="867" y="429"/>
                    </a:cubicBezTo>
                    <a:cubicBezTo>
                      <a:pt x="873" y="426"/>
                      <a:pt x="873" y="426"/>
                      <a:pt x="873" y="426"/>
                    </a:cubicBezTo>
                    <a:cubicBezTo>
                      <a:pt x="879" y="421"/>
                      <a:pt x="879" y="421"/>
                      <a:pt x="879" y="421"/>
                    </a:cubicBezTo>
                    <a:cubicBezTo>
                      <a:pt x="880" y="417"/>
                      <a:pt x="880" y="417"/>
                      <a:pt x="880" y="417"/>
                    </a:cubicBezTo>
                    <a:cubicBezTo>
                      <a:pt x="882" y="414"/>
                      <a:pt x="882" y="414"/>
                      <a:pt x="882" y="414"/>
                    </a:cubicBezTo>
                    <a:cubicBezTo>
                      <a:pt x="880" y="413"/>
                      <a:pt x="880" y="413"/>
                      <a:pt x="880" y="413"/>
                    </a:cubicBezTo>
                    <a:cubicBezTo>
                      <a:pt x="882" y="411"/>
                      <a:pt x="882" y="411"/>
                      <a:pt x="882" y="411"/>
                    </a:cubicBezTo>
                    <a:cubicBezTo>
                      <a:pt x="882" y="408"/>
                      <a:pt x="882" y="408"/>
                      <a:pt x="882" y="408"/>
                    </a:cubicBezTo>
                    <a:cubicBezTo>
                      <a:pt x="882" y="407"/>
                      <a:pt x="882" y="407"/>
                      <a:pt x="882" y="407"/>
                    </a:cubicBezTo>
                    <a:cubicBezTo>
                      <a:pt x="883" y="406"/>
                      <a:pt x="883" y="406"/>
                      <a:pt x="883" y="406"/>
                    </a:cubicBezTo>
                    <a:cubicBezTo>
                      <a:pt x="883" y="404"/>
                      <a:pt x="883" y="404"/>
                      <a:pt x="883" y="404"/>
                    </a:cubicBezTo>
                    <a:cubicBezTo>
                      <a:pt x="883" y="403"/>
                      <a:pt x="883" y="403"/>
                      <a:pt x="883" y="403"/>
                    </a:cubicBezTo>
                    <a:cubicBezTo>
                      <a:pt x="884" y="401"/>
                      <a:pt x="884" y="401"/>
                      <a:pt x="884" y="401"/>
                    </a:cubicBezTo>
                    <a:cubicBezTo>
                      <a:pt x="884" y="398"/>
                      <a:pt x="884" y="398"/>
                      <a:pt x="884" y="398"/>
                    </a:cubicBezTo>
                    <a:cubicBezTo>
                      <a:pt x="886" y="394"/>
                      <a:pt x="886" y="394"/>
                      <a:pt x="886" y="394"/>
                    </a:cubicBezTo>
                    <a:cubicBezTo>
                      <a:pt x="887" y="391"/>
                      <a:pt x="887" y="391"/>
                      <a:pt x="887" y="391"/>
                    </a:cubicBezTo>
                    <a:cubicBezTo>
                      <a:pt x="889" y="387"/>
                      <a:pt x="889" y="387"/>
                      <a:pt x="889" y="387"/>
                    </a:cubicBezTo>
                    <a:cubicBezTo>
                      <a:pt x="889" y="381"/>
                      <a:pt x="889" y="381"/>
                      <a:pt x="889" y="381"/>
                    </a:cubicBezTo>
                    <a:cubicBezTo>
                      <a:pt x="889" y="378"/>
                      <a:pt x="889" y="378"/>
                      <a:pt x="889" y="378"/>
                    </a:cubicBezTo>
                    <a:cubicBezTo>
                      <a:pt x="889" y="375"/>
                      <a:pt x="889" y="375"/>
                      <a:pt x="889" y="375"/>
                    </a:cubicBezTo>
                    <a:cubicBezTo>
                      <a:pt x="887" y="373"/>
                      <a:pt x="887" y="373"/>
                      <a:pt x="887" y="373"/>
                    </a:cubicBezTo>
                    <a:cubicBezTo>
                      <a:pt x="889" y="370"/>
                      <a:pt x="889" y="370"/>
                      <a:pt x="889" y="370"/>
                    </a:cubicBezTo>
                    <a:cubicBezTo>
                      <a:pt x="889" y="367"/>
                      <a:pt x="889" y="367"/>
                      <a:pt x="889" y="367"/>
                    </a:cubicBezTo>
                    <a:cubicBezTo>
                      <a:pt x="889" y="364"/>
                      <a:pt x="889" y="364"/>
                      <a:pt x="889" y="364"/>
                    </a:cubicBezTo>
                    <a:cubicBezTo>
                      <a:pt x="889" y="363"/>
                      <a:pt x="889" y="363"/>
                      <a:pt x="889" y="363"/>
                    </a:cubicBezTo>
                    <a:cubicBezTo>
                      <a:pt x="889" y="360"/>
                      <a:pt x="889" y="360"/>
                      <a:pt x="889" y="360"/>
                    </a:cubicBezTo>
                    <a:cubicBezTo>
                      <a:pt x="892" y="355"/>
                      <a:pt x="892" y="355"/>
                      <a:pt x="892" y="355"/>
                    </a:cubicBezTo>
                    <a:cubicBezTo>
                      <a:pt x="892" y="353"/>
                      <a:pt x="892" y="353"/>
                      <a:pt x="892" y="353"/>
                    </a:cubicBezTo>
                    <a:cubicBezTo>
                      <a:pt x="892" y="350"/>
                      <a:pt x="892" y="350"/>
                      <a:pt x="892" y="350"/>
                    </a:cubicBezTo>
                    <a:cubicBezTo>
                      <a:pt x="890" y="347"/>
                      <a:pt x="890" y="347"/>
                      <a:pt x="890" y="347"/>
                    </a:cubicBezTo>
                    <a:cubicBezTo>
                      <a:pt x="889" y="345"/>
                      <a:pt x="889" y="345"/>
                      <a:pt x="889" y="345"/>
                    </a:cubicBezTo>
                    <a:cubicBezTo>
                      <a:pt x="889" y="344"/>
                      <a:pt x="889" y="344"/>
                      <a:pt x="889" y="344"/>
                    </a:cubicBezTo>
                    <a:cubicBezTo>
                      <a:pt x="886" y="343"/>
                      <a:pt x="886" y="343"/>
                      <a:pt x="886" y="343"/>
                    </a:cubicBezTo>
                    <a:cubicBezTo>
                      <a:pt x="887" y="340"/>
                      <a:pt x="887" y="340"/>
                      <a:pt x="887" y="340"/>
                    </a:cubicBezTo>
                    <a:cubicBezTo>
                      <a:pt x="886" y="338"/>
                      <a:pt x="886" y="338"/>
                      <a:pt x="886" y="338"/>
                    </a:cubicBezTo>
                    <a:cubicBezTo>
                      <a:pt x="883" y="335"/>
                      <a:pt x="883" y="335"/>
                      <a:pt x="883" y="335"/>
                    </a:cubicBezTo>
                    <a:cubicBezTo>
                      <a:pt x="882" y="332"/>
                      <a:pt x="882" y="332"/>
                      <a:pt x="882" y="332"/>
                    </a:cubicBezTo>
                    <a:cubicBezTo>
                      <a:pt x="883" y="331"/>
                      <a:pt x="883" y="331"/>
                      <a:pt x="883" y="331"/>
                    </a:cubicBezTo>
                    <a:cubicBezTo>
                      <a:pt x="880" y="331"/>
                      <a:pt x="880" y="331"/>
                      <a:pt x="880" y="331"/>
                    </a:cubicBezTo>
                    <a:cubicBezTo>
                      <a:pt x="879" y="328"/>
                      <a:pt x="879" y="328"/>
                      <a:pt x="879" y="328"/>
                    </a:cubicBezTo>
                    <a:cubicBezTo>
                      <a:pt x="874" y="324"/>
                      <a:pt x="874" y="324"/>
                      <a:pt x="874" y="324"/>
                    </a:cubicBezTo>
                    <a:cubicBezTo>
                      <a:pt x="874" y="321"/>
                      <a:pt x="874" y="321"/>
                      <a:pt x="874" y="321"/>
                    </a:cubicBezTo>
                    <a:cubicBezTo>
                      <a:pt x="873" y="318"/>
                      <a:pt x="873" y="318"/>
                      <a:pt x="873" y="318"/>
                    </a:cubicBezTo>
                    <a:cubicBezTo>
                      <a:pt x="872" y="317"/>
                      <a:pt x="872" y="317"/>
                      <a:pt x="872" y="317"/>
                    </a:cubicBezTo>
                    <a:cubicBezTo>
                      <a:pt x="872" y="315"/>
                      <a:pt x="872" y="315"/>
                      <a:pt x="872" y="315"/>
                    </a:cubicBezTo>
                    <a:cubicBezTo>
                      <a:pt x="872" y="314"/>
                      <a:pt x="872" y="314"/>
                      <a:pt x="872" y="314"/>
                    </a:cubicBezTo>
                    <a:cubicBezTo>
                      <a:pt x="870" y="312"/>
                      <a:pt x="870" y="312"/>
                      <a:pt x="870" y="312"/>
                    </a:cubicBezTo>
                    <a:cubicBezTo>
                      <a:pt x="870" y="311"/>
                      <a:pt x="870" y="311"/>
                      <a:pt x="870" y="311"/>
                    </a:cubicBezTo>
                    <a:cubicBezTo>
                      <a:pt x="872" y="308"/>
                      <a:pt x="872" y="308"/>
                      <a:pt x="872" y="308"/>
                    </a:cubicBezTo>
                    <a:cubicBezTo>
                      <a:pt x="872" y="307"/>
                      <a:pt x="872" y="307"/>
                      <a:pt x="872" y="307"/>
                    </a:cubicBezTo>
                    <a:cubicBezTo>
                      <a:pt x="870" y="305"/>
                      <a:pt x="870" y="305"/>
                      <a:pt x="870" y="305"/>
                    </a:cubicBezTo>
                    <a:cubicBezTo>
                      <a:pt x="870" y="304"/>
                      <a:pt x="870" y="304"/>
                      <a:pt x="870" y="304"/>
                    </a:cubicBezTo>
                    <a:cubicBezTo>
                      <a:pt x="869" y="302"/>
                      <a:pt x="869" y="302"/>
                      <a:pt x="869" y="302"/>
                    </a:cubicBezTo>
                    <a:cubicBezTo>
                      <a:pt x="866" y="302"/>
                      <a:pt x="866" y="302"/>
                      <a:pt x="866" y="302"/>
                    </a:cubicBezTo>
                    <a:cubicBezTo>
                      <a:pt x="864" y="301"/>
                      <a:pt x="864" y="301"/>
                      <a:pt x="864" y="301"/>
                    </a:cubicBezTo>
                    <a:cubicBezTo>
                      <a:pt x="864" y="300"/>
                      <a:pt x="864" y="300"/>
                      <a:pt x="864" y="300"/>
                    </a:cubicBezTo>
                    <a:cubicBezTo>
                      <a:pt x="863" y="297"/>
                      <a:pt x="863" y="297"/>
                      <a:pt x="863" y="297"/>
                    </a:cubicBezTo>
                    <a:cubicBezTo>
                      <a:pt x="859" y="295"/>
                      <a:pt x="859" y="295"/>
                      <a:pt x="859" y="295"/>
                    </a:cubicBezTo>
                    <a:cubicBezTo>
                      <a:pt x="853" y="291"/>
                      <a:pt x="853" y="291"/>
                      <a:pt x="853" y="291"/>
                    </a:cubicBezTo>
                    <a:cubicBezTo>
                      <a:pt x="856" y="292"/>
                      <a:pt x="856" y="292"/>
                      <a:pt x="856" y="292"/>
                    </a:cubicBezTo>
                    <a:cubicBezTo>
                      <a:pt x="859" y="294"/>
                      <a:pt x="859" y="294"/>
                      <a:pt x="859" y="294"/>
                    </a:cubicBezTo>
                    <a:cubicBezTo>
                      <a:pt x="859" y="292"/>
                      <a:pt x="859" y="292"/>
                      <a:pt x="859" y="292"/>
                    </a:cubicBezTo>
                    <a:cubicBezTo>
                      <a:pt x="859" y="289"/>
                      <a:pt x="859" y="289"/>
                      <a:pt x="859" y="289"/>
                    </a:cubicBezTo>
                    <a:cubicBezTo>
                      <a:pt x="856" y="289"/>
                      <a:pt x="856" y="289"/>
                      <a:pt x="856" y="289"/>
                    </a:cubicBezTo>
                    <a:cubicBezTo>
                      <a:pt x="851" y="288"/>
                      <a:pt x="851" y="288"/>
                      <a:pt x="851" y="288"/>
                    </a:cubicBezTo>
                    <a:cubicBezTo>
                      <a:pt x="846" y="284"/>
                      <a:pt x="846" y="284"/>
                      <a:pt x="846" y="284"/>
                    </a:cubicBezTo>
                    <a:cubicBezTo>
                      <a:pt x="840" y="282"/>
                      <a:pt x="840" y="282"/>
                      <a:pt x="840" y="282"/>
                    </a:cubicBezTo>
                    <a:cubicBezTo>
                      <a:pt x="836" y="278"/>
                      <a:pt x="836" y="278"/>
                      <a:pt x="836" y="278"/>
                    </a:cubicBezTo>
                    <a:cubicBezTo>
                      <a:pt x="833" y="277"/>
                      <a:pt x="833" y="277"/>
                      <a:pt x="833" y="277"/>
                    </a:cubicBezTo>
                    <a:cubicBezTo>
                      <a:pt x="830" y="277"/>
                      <a:pt x="830" y="277"/>
                      <a:pt x="830" y="277"/>
                    </a:cubicBezTo>
                    <a:cubicBezTo>
                      <a:pt x="827" y="277"/>
                      <a:pt x="827" y="277"/>
                      <a:pt x="827" y="277"/>
                    </a:cubicBezTo>
                    <a:cubicBezTo>
                      <a:pt x="824" y="277"/>
                      <a:pt x="824" y="277"/>
                      <a:pt x="824" y="277"/>
                    </a:cubicBezTo>
                    <a:cubicBezTo>
                      <a:pt x="821" y="277"/>
                      <a:pt x="821" y="277"/>
                      <a:pt x="821" y="277"/>
                    </a:cubicBezTo>
                    <a:cubicBezTo>
                      <a:pt x="820" y="277"/>
                      <a:pt x="820" y="277"/>
                      <a:pt x="820" y="277"/>
                    </a:cubicBezTo>
                    <a:cubicBezTo>
                      <a:pt x="821" y="279"/>
                      <a:pt x="821" y="279"/>
                      <a:pt x="821" y="279"/>
                    </a:cubicBezTo>
                    <a:cubicBezTo>
                      <a:pt x="823" y="281"/>
                      <a:pt x="823" y="281"/>
                      <a:pt x="823" y="281"/>
                    </a:cubicBezTo>
                    <a:cubicBezTo>
                      <a:pt x="821" y="281"/>
                      <a:pt x="821" y="281"/>
                      <a:pt x="821" y="281"/>
                    </a:cubicBezTo>
                    <a:cubicBezTo>
                      <a:pt x="820" y="282"/>
                      <a:pt x="820" y="282"/>
                      <a:pt x="820" y="282"/>
                    </a:cubicBezTo>
                    <a:cubicBezTo>
                      <a:pt x="820" y="284"/>
                      <a:pt x="820" y="284"/>
                      <a:pt x="820" y="284"/>
                    </a:cubicBezTo>
                    <a:cubicBezTo>
                      <a:pt x="820" y="285"/>
                      <a:pt x="820" y="285"/>
                      <a:pt x="820" y="285"/>
                    </a:cubicBezTo>
                    <a:cubicBezTo>
                      <a:pt x="816" y="287"/>
                      <a:pt x="816" y="287"/>
                      <a:pt x="816" y="287"/>
                    </a:cubicBezTo>
                    <a:cubicBezTo>
                      <a:pt x="813" y="285"/>
                      <a:pt x="813" y="285"/>
                      <a:pt x="813" y="285"/>
                    </a:cubicBezTo>
                    <a:cubicBezTo>
                      <a:pt x="813" y="284"/>
                      <a:pt x="813" y="284"/>
                      <a:pt x="813" y="284"/>
                    </a:cubicBezTo>
                    <a:cubicBezTo>
                      <a:pt x="814" y="281"/>
                      <a:pt x="814" y="281"/>
                      <a:pt x="814" y="281"/>
                    </a:cubicBezTo>
                    <a:cubicBezTo>
                      <a:pt x="810" y="279"/>
                      <a:pt x="810" y="279"/>
                      <a:pt x="810" y="279"/>
                    </a:cubicBezTo>
                    <a:cubicBezTo>
                      <a:pt x="807" y="278"/>
                      <a:pt x="807" y="278"/>
                      <a:pt x="807" y="278"/>
                    </a:cubicBezTo>
                    <a:cubicBezTo>
                      <a:pt x="808" y="278"/>
                      <a:pt x="808" y="278"/>
                      <a:pt x="808" y="278"/>
                    </a:cubicBezTo>
                    <a:cubicBezTo>
                      <a:pt x="810" y="275"/>
                      <a:pt x="810" y="275"/>
                      <a:pt x="810" y="275"/>
                    </a:cubicBezTo>
                    <a:cubicBezTo>
                      <a:pt x="806" y="277"/>
                      <a:pt x="806" y="277"/>
                      <a:pt x="806" y="277"/>
                    </a:cubicBezTo>
                    <a:cubicBezTo>
                      <a:pt x="806" y="278"/>
                      <a:pt x="806" y="278"/>
                      <a:pt x="806" y="278"/>
                    </a:cubicBezTo>
                    <a:cubicBezTo>
                      <a:pt x="806" y="279"/>
                      <a:pt x="806" y="279"/>
                      <a:pt x="806" y="279"/>
                    </a:cubicBezTo>
                    <a:cubicBezTo>
                      <a:pt x="807" y="279"/>
                      <a:pt x="807" y="279"/>
                      <a:pt x="807" y="279"/>
                    </a:cubicBezTo>
                    <a:cubicBezTo>
                      <a:pt x="808" y="282"/>
                      <a:pt x="808" y="282"/>
                      <a:pt x="808" y="282"/>
                    </a:cubicBezTo>
                    <a:cubicBezTo>
                      <a:pt x="806" y="282"/>
                      <a:pt x="806" y="282"/>
                      <a:pt x="806" y="282"/>
                    </a:cubicBezTo>
                    <a:cubicBezTo>
                      <a:pt x="804" y="282"/>
                      <a:pt x="804" y="282"/>
                      <a:pt x="804" y="282"/>
                    </a:cubicBezTo>
                    <a:cubicBezTo>
                      <a:pt x="803" y="281"/>
                      <a:pt x="803" y="281"/>
                      <a:pt x="803" y="281"/>
                    </a:cubicBezTo>
                    <a:cubicBezTo>
                      <a:pt x="801" y="277"/>
                      <a:pt x="801" y="277"/>
                      <a:pt x="801" y="277"/>
                    </a:cubicBezTo>
                    <a:cubicBezTo>
                      <a:pt x="798" y="275"/>
                      <a:pt x="798" y="275"/>
                      <a:pt x="798" y="275"/>
                    </a:cubicBezTo>
                    <a:cubicBezTo>
                      <a:pt x="798" y="272"/>
                      <a:pt x="798" y="272"/>
                      <a:pt x="798" y="272"/>
                    </a:cubicBezTo>
                    <a:cubicBezTo>
                      <a:pt x="796" y="272"/>
                      <a:pt x="796" y="272"/>
                      <a:pt x="796" y="272"/>
                    </a:cubicBezTo>
                    <a:cubicBezTo>
                      <a:pt x="791" y="272"/>
                      <a:pt x="791" y="272"/>
                      <a:pt x="791" y="272"/>
                    </a:cubicBezTo>
                    <a:cubicBezTo>
                      <a:pt x="787" y="272"/>
                      <a:pt x="787" y="272"/>
                      <a:pt x="787" y="272"/>
                    </a:cubicBezTo>
                    <a:cubicBezTo>
                      <a:pt x="781" y="271"/>
                      <a:pt x="781" y="271"/>
                      <a:pt x="781" y="271"/>
                    </a:cubicBezTo>
                    <a:cubicBezTo>
                      <a:pt x="778" y="269"/>
                      <a:pt x="778" y="269"/>
                      <a:pt x="778" y="269"/>
                    </a:cubicBezTo>
                    <a:cubicBezTo>
                      <a:pt x="777" y="268"/>
                      <a:pt x="777" y="268"/>
                      <a:pt x="777" y="268"/>
                    </a:cubicBezTo>
                    <a:cubicBezTo>
                      <a:pt x="778" y="265"/>
                      <a:pt x="778" y="265"/>
                      <a:pt x="778" y="265"/>
                    </a:cubicBezTo>
                    <a:cubicBezTo>
                      <a:pt x="783" y="262"/>
                      <a:pt x="783" y="262"/>
                      <a:pt x="783" y="262"/>
                    </a:cubicBezTo>
                    <a:cubicBezTo>
                      <a:pt x="783" y="259"/>
                      <a:pt x="783" y="259"/>
                      <a:pt x="783" y="259"/>
                    </a:cubicBezTo>
                    <a:cubicBezTo>
                      <a:pt x="784" y="259"/>
                      <a:pt x="784" y="259"/>
                      <a:pt x="784" y="259"/>
                    </a:cubicBezTo>
                    <a:cubicBezTo>
                      <a:pt x="786" y="258"/>
                      <a:pt x="786" y="258"/>
                      <a:pt x="786" y="258"/>
                    </a:cubicBezTo>
                    <a:cubicBezTo>
                      <a:pt x="787" y="255"/>
                      <a:pt x="787" y="255"/>
                      <a:pt x="787" y="255"/>
                    </a:cubicBezTo>
                    <a:cubicBezTo>
                      <a:pt x="788" y="251"/>
                      <a:pt x="788" y="251"/>
                      <a:pt x="788" y="251"/>
                    </a:cubicBezTo>
                    <a:cubicBezTo>
                      <a:pt x="790" y="249"/>
                      <a:pt x="790" y="249"/>
                      <a:pt x="790" y="249"/>
                    </a:cubicBezTo>
                    <a:cubicBezTo>
                      <a:pt x="791" y="248"/>
                      <a:pt x="791" y="248"/>
                      <a:pt x="791" y="248"/>
                    </a:cubicBezTo>
                    <a:cubicBezTo>
                      <a:pt x="790" y="248"/>
                      <a:pt x="790" y="248"/>
                      <a:pt x="790" y="248"/>
                    </a:cubicBezTo>
                    <a:cubicBezTo>
                      <a:pt x="790" y="246"/>
                      <a:pt x="790" y="246"/>
                      <a:pt x="790" y="246"/>
                    </a:cubicBezTo>
                    <a:cubicBezTo>
                      <a:pt x="790" y="244"/>
                      <a:pt x="790" y="244"/>
                      <a:pt x="790" y="244"/>
                    </a:cubicBezTo>
                    <a:cubicBezTo>
                      <a:pt x="790" y="242"/>
                      <a:pt x="790" y="242"/>
                      <a:pt x="790" y="242"/>
                    </a:cubicBezTo>
                    <a:cubicBezTo>
                      <a:pt x="791" y="238"/>
                      <a:pt x="791" y="238"/>
                      <a:pt x="791" y="238"/>
                    </a:cubicBezTo>
                    <a:cubicBezTo>
                      <a:pt x="794" y="236"/>
                      <a:pt x="794" y="236"/>
                      <a:pt x="794" y="236"/>
                    </a:cubicBezTo>
                    <a:cubicBezTo>
                      <a:pt x="794" y="235"/>
                      <a:pt x="794" y="235"/>
                      <a:pt x="794" y="235"/>
                    </a:cubicBezTo>
                    <a:cubicBezTo>
                      <a:pt x="794" y="234"/>
                      <a:pt x="794" y="234"/>
                      <a:pt x="794" y="234"/>
                    </a:cubicBezTo>
                    <a:cubicBezTo>
                      <a:pt x="796" y="232"/>
                      <a:pt x="796" y="232"/>
                      <a:pt x="796" y="232"/>
                    </a:cubicBezTo>
                    <a:cubicBezTo>
                      <a:pt x="797" y="231"/>
                      <a:pt x="797" y="231"/>
                      <a:pt x="797" y="231"/>
                    </a:cubicBezTo>
                    <a:cubicBezTo>
                      <a:pt x="797" y="229"/>
                      <a:pt x="797" y="229"/>
                      <a:pt x="797" y="229"/>
                    </a:cubicBezTo>
                    <a:cubicBezTo>
                      <a:pt x="796" y="226"/>
                      <a:pt x="796" y="226"/>
                      <a:pt x="796" y="226"/>
                    </a:cubicBezTo>
                    <a:cubicBezTo>
                      <a:pt x="796" y="225"/>
                      <a:pt x="796" y="225"/>
                      <a:pt x="796" y="225"/>
                    </a:cubicBezTo>
                    <a:cubicBezTo>
                      <a:pt x="797" y="222"/>
                      <a:pt x="797" y="222"/>
                      <a:pt x="797" y="222"/>
                    </a:cubicBezTo>
                    <a:cubicBezTo>
                      <a:pt x="800" y="221"/>
                      <a:pt x="800" y="221"/>
                      <a:pt x="800" y="221"/>
                    </a:cubicBezTo>
                    <a:cubicBezTo>
                      <a:pt x="800" y="218"/>
                      <a:pt x="800" y="218"/>
                      <a:pt x="800" y="218"/>
                    </a:cubicBezTo>
                    <a:cubicBezTo>
                      <a:pt x="800" y="215"/>
                      <a:pt x="800" y="215"/>
                      <a:pt x="800" y="215"/>
                    </a:cubicBezTo>
                    <a:cubicBezTo>
                      <a:pt x="801" y="213"/>
                      <a:pt x="801" y="213"/>
                      <a:pt x="801" y="213"/>
                    </a:cubicBezTo>
                    <a:cubicBezTo>
                      <a:pt x="804" y="212"/>
                      <a:pt x="804" y="212"/>
                      <a:pt x="804" y="212"/>
                    </a:cubicBezTo>
                    <a:cubicBezTo>
                      <a:pt x="810" y="212"/>
                      <a:pt x="810" y="212"/>
                      <a:pt x="810" y="212"/>
                    </a:cubicBezTo>
                    <a:cubicBezTo>
                      <a:pt x="816" y="211"/>
                      <a:pt x="816" y="211"/>
                      <a:pt x="816" y="211"/>
                    </a:cubicBezTo>
                    <a:cubicBezTo>
                      <a:pt x="823" y="211"/>
                      <a:pt x="823" y="211"/>
                      <a:pt x="823" y="211"/>
                    </a:cubicBezTo>
                    <a:cubicBezTo>
                      <a:pt x="830" y="211"/>
                      <a:pt x="830" y="211"/>
                      <a:pt x="830" y="211"/>
                    </a:cubicBezTo>
                    <a:cubicBezTo>
                      <a:pt x="831" y="212"/>
                      <a:pt x="831" y="212"/>
                      <a:pt x="831" y="212"/>
                    </a:cubicBezTo>
                    <a:cubicBezTo>
                      <a:pt x="834" y="213"/>
                      <a:pt x="834" y="213"/>
                      <a:pt x="834" y="213"/>
                    </a:cubicBezTo>
                    <a:cubicBezTo>
                      <a:pt x="836" y="213"/>
                      <a:pt x="836" y="213"/>
                      <a:pt x="836" y="213"/>
                    </a:cubicBezTo>
                    <a:cubicBezTo>
                      <a:pt x="839" y="213"/>
                      <a:pt x="839" y="213"/>
                      <a:pt x="839" y="213"/>
                    </a:cubicBezTo>
                    <a:cubicBezTo>
                      <a:pt x="837" y="212"/>
                      <a:pt x="837" y="212"/>
                      <a:pt x="837" y="212"/>
                    </a:cubicBezTo>
                    <a:cubicBezTo>
                      <a:pt x="837" y="211"/>
                      <a:pt x="837" y="211"/>
                      <a:pt x="837" y="211"/>
                    </a:cubicBezTo>
                    <a:cubicBezTo>
                      <a:pt x="843" y="212"/>
                      <a:pt x="843" y="212"/>
                      <a:pt x="843" y="212"/>
                    </a:cubicBezTo>
                    <a:cubicBezTo>
                      <a:pt x="847" y="212"/>
                      <a:pt x="847" y="212"/>
                      <a:pt x="847" y="212"/>
                    </a:cubicBezTo>
                    <a:cubicBezTo>
                      <a:pt x="850" y="212"/>
                      <a:pt x="850" y="212"/>
                      <a:pt x="850" y="212"/>
                    </a:cubicBezTo>
                    <a:cubicBezTo>
                      <a:pt x="854" y="211"/>
                      <a:pt x="854" y="211"/>
                      <a:pt x="854" y="211"/>
                    </a:cubicBezTo>
                    <a:cubicBezTo>
                      <a:pt x="859" y="212"/>
                      <a:pt x="859" y="212"/>
                      <a:pt x="859" y="212"/>
                    </a:cubicBezTo>
                    <a:cubicBezTo>
                      <a:pt x="860" y="212"/>
                      <a:pt x="860" y="212"/>
                      <a:pt x="860" y="212"/>
                    </a:cubicBezTo>
                    <a:cubicBezTo>
                      <a:pt x="863" y="213"/>
                      <a:pt x="863" y="213"/>
                      <a:pt x="863" y="213"/>
                    </a:cubicBezTo>
                    <a:cubicBezTo>
                      <a:pt x="861" y="212"/>
                      <a:pt x="861" y="212"/>
                      <a:pt x="861" y="212"/>
                    </a:cubicBezTo>
                    <a:cubicBezTo>
                      <a:pt x="860" y="211"/>
                      <a:pt x="860" y="211"/>
                      <a:pt x="860" y="211"/>
                    </a:cubicBezTo>
                    <a:cubicBezTo>
                      <a:pt x="859" y="211"/>
                      <a:pt x="859" y="211"/>
                      <a:pt x="859" y="211"/>
                    </a:cubicBezTo>
                    <a:cubicBezTo>
                      <a:pt x="859" y="209"/>
                      <a:pt x="859" y="209"/>
                      <a:pt x="859" y="209"/>
                    </a:cubicBezTo>
                    <a:cubicBezTo>
                      <a:pt x="860" y="209"/>
                      <a:pt x="860" y="209"/>
                      <a:pt x="860" y="209"/>
                    </a:cubicBezTo>
                    <a:cubicBezTo>
                      <a:pt x="860" y="208"/>
                      <a:pt x="860" y="208"/>
                      <a:pt x="860" y="208"/>
                    </a:cubicBezTo>
                    <a:cubicBezTo>
                      <a:pt x="860" y="206"/>
                      <a:pt x="860" y="206"/>
                      <a:pt x="860" y="206"/>
                    </a:cubicBezTo>
                    <a:cubicBezTo>
                      <a:pt x="863" y="206"/>
                      <a:pt x="863" y="206"/>
                      <a:pt x="863" y="206"/>
                    </a:cubicBezTo>
                    <a:cubicBezTo>
                      <a:pt x="864" y="206"/>
                      <a:pt x="864" y="206"/>
                      <a:pt x="864" y="206"/>
                    </a:cubicBezTo>
                    <a:cubicBezTo>
                      <a:pt x="870" y="208"/>
                      <a:pt x="870" y="208"/>
                      <a:pt x="870" y="208"/>
                    </a:cubicBezTo>
                    <a:cubicBezTo>
                      <a:pt x="876" y="209"/>
                      <a:pt x="876" y="209"/>
                      <a:pt x="876" y="209"/>
                    </a:cubicBezTo>
                    <a:cubicBezTo>
                      <a:pt x="879" y="209"/>
                      <a:pt x="879" y="209"/>
                      <a:pt x="879" y="209"/>
                    </a:cubicBezTo>
                    <a:cubicBezTo>
                      <a:pt x="884" y="209"/>
                      <a:pt x="884" y="209"/>
                      <a:pt x="884" y="209"/>
                    </a:cubicBezTo>
                    <a:cubicBezTo>
                      <a:pt x="889" y="212"/>
                      <a:pt x="889" y="212"/>
                      <a:pt x="889" y="212"/>
                    </a:cubicBezTo>
                    <a:cubicBezTo>
                      <a:pt x="893" y="212"/>
                      <a:pt x="893" y="212"/>
                      <a:pt x="893" y="212"/>
                    </a:cubicBezTo>
                    <a:cubicBezTo>
                      <a:pt x="896" y="213"/>
                      <a:pt x="896" y="213"/>
                      <a:pt x="896" y="213"/>
                    </a:cubicBezTo>
                    <a:cubicBezTo>
                      <a:pt x="893" y="213"/>
                      <a:pt x="893" y="213"/>
                      <a:pt x="893" y="213"/>
                    </a:cubicBezTo>
                    <a:cubicBezTo>
                      <a:pt x="890" y="213"/>
                      <a:pt x="890" y="213"/>
                      <a:pt x="890" y="213"/>
                    </a:cubicBezTo>
                    <a:cubicBezTo>
                      <a:pt x="886" y="215"/>
                      <a:pt x="886" y="215"/>
                      <a:pt x="886" y="215"/>
                    </a:cubicBezTo>
                    <a:cubicBezTo>
                      <a:pt x="892" y="218"/>
                      <a:pt x="892" y="218"/>
                      <a:pt x="892" y="218"/>
                    </a:cubicBezTo>
                    <a:cubicBezTo>
                      <a:pt x="899" y="218"/>
                      <a:pt x="899" y="218"/>
                      <a:pt x="899" y="218"/>
                    </a:cubicBezTo>
                    <a:cubicBezTo>
                      <a:pt x="897" y="216"/>
                      <a:pt x="897" y="216"/>
                      <a:pt x="897" y="216"/>
                    </a:cubicBezTo>
                    <a:cubicBezTo>
                      <a:pt x="902" y="216"/>
                      <a:pt x="902" y="216"/>
                      <a:pt x="902" y="216"/>
                    </a:cubicBezTo>
                    <a:cubicBezTo>
                      <a:pt x="906" y="218"/>
                      <a:pt x="906" y="218"/>
                      <a:pt x="906" y="218"/>
                    </a:cubicBezTo>
                    <a:cubicBezTo>
                      <a:pt x="906" y="215"/>
                      <a:pt x="906" y="215"/>
                      <a:pt x="906" y="215"/>
                    </a:cubicBezTo>
                    <a:cubicBezTo>
                      <a:pt x="907" y="213"/>
                      <a:pt x="907" y="213"/>
                      <a:pt x="907" y="213"/>
                    </a:cubicBezTo>
                    <a:cubicBezTo>
                      <a:pt x="910" y="213"/>
                      <a:pt x="910" y="213"/>
                      <a:pt x="910" y="213"/>
                    </a:cubicBezTo>
                    <a:cubicBezTo>
                      <a:pt x="915" y="215"/>
                      <a:pt x="915" y="215"/>
                      <a:pt x="915" y="215"/>
                    </a:cubicBezTo>
                    <a:cubicBezTo>
                      <a:pt x="916" y="215"/>
                      <a:pt x="916" y="215"/>
                      <a:pt x="916" y="215"/>
                    </a:cubicBezTo>
                    <a:cubicBezTo>
                      <a:pt x="916" y="213"/>
                      <a:pt x="916" y="213"/>
                      <a:pt x="916" y="213"/>
                    </a:cubicBezTo>
                    <a:cubicBezTo>
                      <a:pt x="920" y="213"/>
                      <a:pt x="920" y="213"/>
                      <a:pt x="920" y="213"/>
                    </a:cubicBezTo>
                    <a:cubicBezTo>
                      <a:pt x="922" y="213"/>
                      <a:pt x="922" y="213"/>
                      <a:pt x="922" y="213"/>
                    </a:cubicBezTo>
                    <a:cubicBezTo>
                      <a:pt x="925" y="213"/>
                      <a:pt x="925" y="213"/>
                      <a:pt x="925" y="213"/>
                    </a:cubicBezTo>
                    <a:cubicBezTo>
                      <a:pt x="919" y="211"/>
                      <a:pt x="919" y="211"/>
                      <a:pt x="919" y="211"/>
                    </a:cubicBezTo>
                    <a:cubicBezTo>
                      <a:pt x="916" y="209"/>
                      <a:pt x="916" y="209"/>
                      <a:pt x="916" y="209"/>
                    </a:cubicBezTo>
                    <a:cubicBezTo>
                      <a:pt x="913" y="209"/>
                      <a:pt x="913" y="209"/>
                      <a:pt x="913" y="209"/>
                    </a:cubicBezTo>
                    <a:cubicBezTo>
                      <a:pt x="915" y="211"/>
                      <a:pt x="915" y="211"/>
                      <a:pt x="915" y="211"/>
                    </a:cubicBezTo>
                    <a:cubicBezTo>
                      <a:pt x="912" y="211"/>
                      <a:pt x="912" y="211"/>
                      <a:pt x="912" y="211"/>
                    </a:cubicBezTo>
                    <a:cubicBezTo>
                      <a:pt x="910" y="209"/>
                      <a:pt x="910" y="209"/>
                      <a:pt x="910" y="209"/>
                    </a:cubicBezTo>
                    <a:cubicBezTo>
                      <a:pt x="910" y="208"/>
                      <a:pt x="910" y="208"/>
                      <a:pt x="910" y="208"/>
                    </a:cubicBezTo>
                    <a:cubicBezTo>
                      <a:pt x="912" y="208"/>
                      <a:pt x="912" y="208"/>
                      <a:pt x="912" y="208"/>
                    </a:cubicBezTo>
                    <a:cubicBezTo>
                      <a:pt x="907" y="206"/>
                      <a:pt x="907" y="206"/>
                      <a:pt x="907" y="206"/>
                    </a:cubicBezTo>
                    <a:cubicBezTo>
                      <a:pt x="907" y="205"/>
                      <a:pt x="907" y="205"/>
                      <a:pt x="907" y="205"/>
                    </a:cubicBezTo>
                    <a:cubicBezTo>
                      <a:pt x="909" y="205"/>
                      <a:pt x="909" y="205"/>
                      <a:pt x="909" y="205"/>
                    </a:cubicBezTo>
                    <a:cubicBezTo>
                      <a:pt x="907" y="202"/>
                      <a:pt x="907" y="202"/>
                      <a:pt x="907" y="202"/>
                    </a:cubicBezTo>
                    <a:cubicBezTo>
                      <a:pt x="906" y="201"/>
                      <a:pt x="906" y="201"/>
                      <a:pt x="906" y="201"/>
                    </a:cubicBezTo>
                    <a:cubicBezTo>
                      <a:pt x="907" y="198"/>
                      <a:pt x="907" y="198"/>
                      <a:pt x="907" y="198"/>
                    </a:cubicBezTo>
                    <a:cubicBezTo>
                      <a:pt x="909" y="196"/>
                      <a:pt x="909" y="196"/>
                      <a:pt x="909" y="196"/>
                    </a:cubicBezTo>
                    <a:cubicBezTo>
                      <a:pt x="910" y="195"/>
                      <a:pt x="910" y="195"/>
                      <a:pt x="910" y="195"/>
                    </a:cubicBezTo>
                    <a:cubicBezTo>
                      <a:pt x="910" y="193"/>
                      <a:pt x="910" y="193"/>
                      <a:pt x="910" y="193"/>
                    </a:cubicBezTo>
                    <a:cubicBezTo>
                      <a:pt x="909" y="191"/>
                      <a:pt x="909" y="191"/>
                      <a:pt x="909" y="191"/>
                    </a:cubicBezTo>
                    <a:cubicBezTo>
                      <a:pt x="909" y="189"/>
                      <a:pt x="909" y="189"/>
                      <a:pt x="909" y="189"/>
                    </a:cubicBezTo>
                    <a:cubicBezTo>
                      <a:pt x="910" y="188"/>
                      <a:pt x="910" y="188"/>
                      <a:pt x="910" y="188"/>
                    </a:cubicBezTo>
                    <a:cubicBezTo>
                      <a:pt x="910" y="186"/>
                      <a:pt x="910" y="186"/>
                      <a:pt x="910" y="186"/>
                    </a:cubicBezTo>
                    <a:cubicBezTo>
                      <a:pt x="909" y="185"/>
                      <a:pt x="909" y="185"/>
                      <a:pt x="909" y="185"/>
                    </a:cubicBezTo>
                    <a:cubicBezTo>
                      <a:pt x="910" y="183"/>
                      <a:pt x="910" y="183"/>
                      <a:pt x="910" y="183"/>
                    </a:cubicBezTo>
                    <a:cubicBezTo>
                      <a:pt x="910" y="182"/>
                      <a:pt x="910" y="182"/>
                      <a:pt x="910" y="182"/>
                    </a:cubicBezTo>
                    <a:cubicBezTo>
                      <a:pt x="912" y="182"/>
                      <a:pt x="912" y="182"/>
                      <a:pt x="912" y="182"/>
                    </a:cubicBezTo>
                    <a:cubicBezTo>
                      <a:pt x="912" y="181"/>
                      <a:pt x="912" y="181"/>
                      <a:pt x="912" y="181"/>
                    </a:cubicBezTo>
                    <a:cubicBezTo>
                      <a:pt x="917" y="182"/>
                      <a:pt x="917" y="182"/>
                      <a:pt x="917" y="182"/>
                    </a:cubicBezTo>
                    <a:cubicBezTo>
                      <a:pt x="922" y="181"/>
                      <a:pt x="922" y="181"/>
                      <a:pt x="922" y="181"/>
                    </a:cubicBezTo>
                    <a:cubicBezTo>
                      <a:pt x="926" y="179"/>
                      <a:pt x="926" y="179"/>
                      <a:pt x="926" y="179"/>
                    </a:cubicBezTo>
                    <a:cubicBezTo>
                      <a:pt x="929" y="181"/>
                      <a:pt x="929" y="181"/>
                      <a:pt x="929" y="181"/>
                    </a:cubicBezTo>
                    <a:cubicBezTo>
                      <a:pt x="930" y="181"/>
                      <a:pt x="930" y="181"/>
                      <a:pt x="930" y="181"/>
                    </a:cubicBezTo>
                    <a:cubicBezTo>
                      <a:pt x="933" y="182"/>
                      <a:pt x="933" y="182"/>
                      <a:pt x="933" y="182"/>
                    </a:cubicBezTo>
                    <a:cubicBezTo>
                      <a:pt x="935" y="182"/>
                      <a:pt x="935" y="182"/>
                      <a:pt x="935" y="182"/>
                    </a:cubicBezTo>
                    <a:cubicBezTo>
                      <a:pt x="936" y="179"/>
                      <a:pt x="936" y="179"/>
                      <a:pt x="936" y="179"/>
                    </a:cubicBezTo>
                    <a:cubicBezTo>
                      <a:pt x="937" y="181"/>
                      <a:pt x="937" y="181"/>
                      <a:pt x="937" y="181"/>
                    </a:cubicBezTo>
                    <a:cubicBezTo>
                      <a:pt x="940" y="183"/>
                      <a:pt x="940" y="183"/>
                      <a:pt x="940" y="183"/>
                    </a:cubicBezTo>
                    <a:cubicBezTo>
                      <a:pt x="940" y="185"/>
                      <a:pt x="940" y="185"/>
                      <a:pt x="940" y="185"/>
                    </a:cubicBezTo>
                    <a:cubicBezTo>
                      <a:pt x="942" y="186"/>
                      <a:pt x="942" y="186"/>
                      <a:pt x="942" y="186"/>
                    </a:cubicBezTo>
                    <a:cubicBezTo>
                      <a:pt x="942" y="188"/>
                      <a:pt x="942" y="188"/>
                      <a:pt x="942" y="188"/>
                    </a:cubicBezTo>
                    <a:cubicBezTo>
                      <a:pt x="940" y="188"/>
                      <a:pt x="940" y="188"/>
                      <a:pt x="940" y="188"/>
                    </a:cubicBezTo>
                    <a:cubicBezTo>
                      <a:pt x="945" y="191"/>
                      <a:pt x="945" y="191"/>
                      <a:pt x="945" y="191"/>
                    </a:cubicBezTo>
                    <a:cubicBezTo>
                      <a:pt x="946" y="192"/>
                      <a:pt x="946" y="192"/>
                      <a:pt x="946" y="192"/>
                    </a:cubicBezTo>
                    <a:cubicBezTo>
                      <a:pt x="947" y="191"/>
                      <a:pt x="947" y="191"/>
                      <a:pt x="947" y="191"/>
                    </a:cubicBezTo>
                    <a:cubicBezTo>
                      <a:pt x="949" y="191"/>
                      <a:pt x="949" y="191"/>
                      <a:pt x="949" y="191"/>
                    </a:cubicBezTo>
                    <a:cubicBezTo>
                      <a:pt x="950" y="192"/>
                      <a:pt x="950" y="192"/>
                      <a:pt x="950" y="192"/>
                    </a:cubicBezTo>
                    <a:cubicBezTo>
                      <a:pt x="952" y="193"/>
                      <a:pt x="952" y="193"/>
                      <a:pt x="952" y="193"/>
                    </a:cubicBezTo>
                    <a:cubicBezTo>
                      <a:pt x="952" y="195"/>
                      <a:pt x="952" y="195"/>
                      <a:pt x="952" y="195"/>
                    </a:cubicBezTo>
                    <a:cubicBezTo>
                      <a:pt x="953" y="196"/>
                      <a:pt x="953" y="196"/>
                      <a:pt x="953" y="196"/>
                    </a:cubicBezTo>
                    <a:cubicBezTo>
                      <a:pt x="955" y="195"/>
                      <a:pt x="955" y="195"/>
                      <a:pt x="955" y="195"/>
                    </a:cubicBezTo>
                    <a:cubicBezTo>
                      <a:pt x="958" y="195"/>
                      <a:pt x="958" y="195"/>
                      <a:pt x="958" y="195"/>
                    </a:cubicBezTo>
                    <a:cubicBezTo>
                      <a:pt x="958" y="192"/>
                      <a:pt x="958" y="192"/>
                      <a:pt x="958" y="192"/>
                    </a:cubicBezTo>
                    <a:cubicBezTo>
                      <a:pt x="958" y="191"/>
                      <a:pt x="958" y="191"/>
                      <a:pt x="958" y="191"/>
                    </a:cubicBezTo>
                    <a:cubicBezTo>
                      <a:pt x="959" y="186"/>
                      <a:pt x="959" y="186"/>
                      <a:pt x="959" y="186"/>
                    </a:cubicBezTo>
                    <a:cubicBezTo>
                      <a:pt x="959" y="185"/>
                      <a:pt x="959" y="185"/>
                      <a:pt x="959" y="185"/>
                    </a:cubicBezTo>
                    <a:cubicBezTo>
                      <a:pt x="960" y="183"/>
                      <a:pt x="960" y="183"/>
                      <a:pt x="960" y="183"/>
                    </a:cubicBezTo>
                    <a:cubicBezTo>
                      <a:pt x="962" y="183"/>
                      <a:pt x="962" y="183"/>
                      <a:pt x="962" y="183"/>
                    </a:cubicBezTo>
                    <a:cubicBezTo>
                      <a:pt x="963" y="182"/>
                      <a:pt x="963" y="182"/>
                      <a:pt x="963" y="182"/>
                    </a:cubicBezTo>
                    <a:cubicBezTo>
                      <a:pt x="965" y="182"/>
                      <a:pt x="965" y="182"/>
                      <a:pt x="965" y="182"/>
                    </a:cubicBezTo>
                    <a:cubicBezTo>
                      <a:pt x="968" y="185"/>
                      <a:pt x="968" y="185"/>
                      <a:pt x="968" y="185"/>
                    </a:cubicBezTo>
                    <a:cubicBezTo>
                      <a:pt x="968" y="183"/>
                      <a:pt x="968" y="183"/>
                      <a:pt x="968" y="183"/>
                    </a:cubicBezTo>
                    <a:cubicBezTo>
                      <a:pt x="969" y="183"/>
                      <a:pt x="969" y="183"/>
                      <a:pt x="969" y="183"/>
                    </a:cubicBezTo>
                    <a:cubicBezTo>
                      <a:pt x="965" y="181"/>
                      <a:pt x="965" y="181"/>
                      <a:pt x="965" y="181"/>
                    </a:cubicBezTo>
                    <a:cubicBezTo>
                      <a:pt x="962" y="179"/>
                      <a:pt x="962" y="179"/>
                      <a:pt x="962" y="179"/>
                    </a:cubicBezTo>
                    <a:cubicBezTo>
                      <a:pt x="959" y="176"/>
                      <a:pt x="959" y="176"/>
                      <a:pt x="959" y="176"/>
                    </a:cubicBezTo>
                    <a:cubicBezTo>
                      <a:pt x="959" y="175"/>
                      <a:pt x="959" y="175"/>
                      <a:pt x="959" y="175"/>
                    </a:cubicBezTo>
                    <a:cubicBezTo>
                      <a:pt x="959" y="173"/>
                      <a:pt x="959" y="173"/>
                      <a:pt x="959" y="173"/>
                    </a:cubicBezTo>
                    <a:cubicBezTo>
                      <a:pt x="958" y="173"/>
                      <a:pt x="958" y="173"/>
                      <a:pt x="958" y="173"/>
                    </a:cubicBezTo>
                    <a:cubicBezTo>
                      <a:pt x="956" y="172"/>
                      <a:pt x="956" y="172"/>
                      <a:pt x="956" y="172"/>
                    </a:cubicBezTo>
                    <a:cubicBezTo>
                      <a:pt x="962" y="170"/>
                      <a:pt x="962" y="170"/>
                      <a:pt x="962" y="170"/>
                    </a:cubicBezTo>
                    <a:cubicBezTo>
                      <a:pt x="965" y="170"/>
                      <a:pt x="965" y="170"/>
                      <a:pt x="965" y="170"/>
                    </a:cubicBezTo>
                    <a:cubicBezTo>
                      <a:pt x="968" y="170"/>
                      <a:pt x="968" y="170"/>
                      <a:pt x="968" y="170"/>
                    </a:cubicBezTo>
                    <a:cubicBezTo>
                      <a:pt x="973" y="172"/>
                      <a:pt x="973" y="172"/>
                      <a:pt x="973" y="172"/>
                    </a:cubicBezTo>
                    <a:cubicBezTo>
                      <a:pt x="979" y="173"/>
                      <a:pt x="979" y="173"/>
                      <a:pt x="979" y="173"/>
                    </a:cubicBezTo>
                    <a:cubicBezTo>
                      <a:pt x="975" y="173"/>
                      <a:pt x="975" y="173"/>
                      <a:pt x="975" y="173"/>
                    </a:cubicBezTo>
                    <a:cubicBezTo>
                      <a:pt x="978" y="175"/>
                      <a:pt x="978" y="175"/>
                      <a:pt x="978" y="175"/>
                    </a:cubicBezTo>
                    <a:cubicBezTo>
                      <a:pt x="973" y="173"/>
                      <a:pt x="973" y="173"/>
                      <a:pt x="973" y="173"/>
                    </a:cubicBezTo>
                    <a:cubicBezTo>
                      <a:pt x="972" y="172"/>
                      <a:pt x="972" y="172"/>
                      <a:pt x="972" y="172"/>
                    </a:cubicBezTo>
                    <a:cubicBezTo>
                      <a:pt x="969" y="173"/>
                      <a:pt x="969" y="173"/>
                      <a:pt x="969" y="173"/>
                    </a:cubicBezTo>
                    <a:cubicBezTo>
                      <a:pt x="968" y="175"/>
                      <a:pt x="968" y="175"/>
                      <a:pt x="968" y="175"/>
                    </a:cubicBezTo>
                    <a:cubicBezTo>
                      <a:pt x="969" y="176"/>
                      <a:pt x="969" y="176"/>
                      <a:pt x="969" y="176"/>
                    </a:cubicBezTo>
                    <a:cubicBezTo>
                      <a:pt x="972" y="181"/>
                      <a:pt x="972" y="181"/>
                      <a:pt x="972" y="181"/>
                    </a:cubicBezTo>
                    <a:cubicBezTo>
                      <a:pt x="975" y="182"/>
                      <a:pt x="975" y="182"/>
                      <a:pt x="975" y="182"/>
                    </a:cubicBezTo>
                    <a:cubicBezTo>
                      <a:pt x="975" y="183"/>
                      <a:pt x="975" y="183"/>
                      <a:pt x="975" y="183"/>
                    </a:cubicBezTo>
                    <a:cubicBezTo>
                      <a:pt x="976" y="185"/>
                      <a:pt x="976" y="185"/>
                      <a:pt x="976" y="185"/>
                    </a:cubicBezTo>
                    <a:cubicBezTo>
                      <a:pt x="979" y="186"/>
                      <a:pt x="979" y="186"/>
                      <a:pt x="979" y="186"/>
                    </a:cubicBezTo>
                    <a:cubicBezTo>
                      <a:pt x="980" y="188"/>
                      <a:pt x="980" y="188"/>
                      <a:pt x="980" y="188"/>
                    </a:cubicBezTo>
                    <a:cubicBezTo>
                      <a:pt x="980" y="189"/>
                      <a:pt x="980" y="189"/>
                      <a:pt x="980" y="189"/>
                    </a:cubicBezTo>
                    <a:cubicBezTo>
                      <a:pt x="982" y="191"/>
                      <a:pt x="982" y="191"/>
                      <a:pt x="982" y="191"/>
                    </a:cubicBezTo>
                    <a:cubicBezTo>
                      <a:pt x="983" y="192"/>
                      <a:pt x="983" y="192"/>
                      <a:pt x="983" y="192"/>
                    </a:cubicBezTo>
                    <a:cubicBezTo>
                      <a:pt x="980" y="193"/>
                      <a:pt x="980" y="193"/>
                      <a:pt x="980" y="193"/>
                    </a:cubicBezTo>
                    <a:cubicBezTo>
                      <a:pt x="979" y="193"/>
                      <a:pt x="979" y="193"/>
                      <a:pt x="979" y="193"/>
                    </a:cubicBezTo>
                    <a:cubicBezTo>
                      <a:pt x="978" y="193"/>
                      <a:pt x="978" y="193"/>
                      <a:pt x="978" y="193"/>
                    </a:cubicBezTo>
                    <a:cubicBezTo>
                      <a:pt x="976" y="195"/>
                      <a:pt x="976" y="195"/>
                      <a:pt x="976" y="195"/>
                    </a:cubicBezTo>
                    <a:cubicBezTo>
                      <a:pt x="973" y="198"/>
                      <a:pt x="973" y="198"/>
                      <a:pt x="973" y="198"/>
                    </a:cubicBezTo>
                    <a:cubicBezTo>
                      <a:pt x="975" y="201"/>
                      <a:pt x="975" y="201"/>
                      <a:pt x="975" y="201"/>
                    </a:cubicBezTo>
                    <a:cubicBezTo>
                      <a:pt x="975" y="202"/>
                      <a:pt x="975" y="202"/>
                      <a:pt x="975" y="202"/>
                    </a:cubicBezTo>
                    <a:cubicBezTo>
                      <a:pt x="973" y="203"/>
                      <a:pt x="973" y="203"/>
                      <a:pt x="973" y="203"/>
                    </a:cubicBezTo>
                    <a:cubicBezTo>
                      <a:pt x="973" y="205"/>
                      <a:pt x="973" y="205"/>
                      <a:pt x="973" y="205"/>
                    </a:cubicBezTo>
                    <a:cubicBezTo>
                      <a:pt x="973" y="208"/>
                      <a:pt x="973" y="208"/>
                      <a:pt x="973" y="208"/>
                    </a:cubicBezTo>
                    <a:cubicBezTo>
                      <a:pt x="972" y="209"/>
                      <a:pt x="972" y="209"/>
                      <a:pt x="972" y="209"/>
                    </a:cubicBezTo>
                    <a:cubicBezTo>
                      <a:pt x="972" y="211"/>
                      <a:pt x="972" y="211"/>
                      <a:pt x="972" y="211"/>
                    </a:cubicBezTo>
                    <a:cubicBezTo>
                      <a:pt x="972" y="212"/>
                      <a:pt x="972" y="212"/>
                      <a:pt x="972" y="212"/>
                    </a:cubicBezTo>
                    <a:cubicBezTo>
                      <a:pt x="972" y="213"/>
                      <a:pt x="972" y="213"/>
                      <a:pt x="972" y="213"/>
                    </a:cubicBezTo>
                    <a:cubicBezTo>
                      <a:pt x="970" y="215"/>
                      <a:pt x="970" y="215"/>
                      <a:pt x="970" y="215"/>
                    </a:cubicBezTo>
                    <a:cubicBezTo>
                      <a:pt x="972" y="216"/>
                      <a:pt x="972" y="216"/>
                      <a:pt x="972" y="216"/>
                    </a:cubicBezTo>
                    <a:cubicBezTo>
                      <a:pt x="973" y="218"/>
                      <a:pt x="973" y="218"/>
                      <a:pt x="973" y="218"/>
                    </a:cubicBezTo>
                    <a:cubicBezTo>
                      <a:pt x="973" y="219"/>
                      <a:pt x="973" y="219"/>
                      <a:pt x="973" y="219"/>
                    </a:cubicBezTo>
                    <a:cubicBezTo>
                      <a:pt x="973" y="221"/>
                      <a:pt x="973" y="221"/>
                      <a:pt x="973" y="221"/>
                    </a:cubicBezTo>
                    <a:cubicBezTo>
                      <a:pt x="973" y="222"/>
                      <a:pt x="973" y="222"/>
                      <a:pt x="973" y="222"/>
                    </a:cubicBezTo>
                    <a:cubicBezTo>
                      <a:pt x="972" y="222"/>
                      <a:pt x="972" y="222"/>
                      <a:pt x="972" y="222"/>
                    </a:cubicBezTo>
                    <a:cubicBezTo>
                      <a:pt x="972" y="224"/>
                      <a:pt x="972" y="224"/>
                      <a:pt x="972" y="224"/>
                    </a:cubicBezTo>
                    <a:cubicBezTo>
                      <a:pt x="970" y="226"/>
                      <a:pt x="970" y="226"/>
                      <a:pt x="970" y="226"/>
                    </a:cubicBezTo>
                    <a:cubicBezTo>
                      <a:pt x="970" y="228"/>
                      <a:pt x="970" y="228"/>
                      <a:pt x="970" y="228"/>
                    </a:cubicBezTo>
                    <a:cubicBezTo>
                      <a:pt x="970" y="229"/>
                      <a:pt x="970" y="229"/>
                      <a:pt x="970" y="229"/>
                    </a:cubicBezTo>
                    <a:cubicBezTo>
                      <a:pt x="968" y="228"/>
                      <a:pt x="968" y="228"/>
                      <a:pt x="968" y="228"/>
                    </a:cubicBezTo>
                    <a:cubicBezTo>
                      <a:pt x="965" y="228"/>
                      <a:pt x="965" y="228"/>
                      <a:pt x="965" y="228"/>
                    </a:cubicBezTo>
                    <a:cubicBezTo>
                      <a:pt x="965" y="231"/>
                      <a:pt x="965" y="231"/>
                      <a:pt x="965" y="231"/>
                    </a:cubicBezTo>
                    <a:cubicBezTo>
                      <a:pt x="965" y="232"/>
                      <a:pt x="965" y="232"/>
                      <a:pt x="965" y="232"/>
                    </a:cubicBezTo>
                    <a:cubicBezTo>
                      <a:pt x="962" y="231"/>
                      <a:pt x="962" y="231"/>
                      <a:pt x="962" y="231"/>
                    </a:cubicBezTo>
                    <a:cubicBezTo>
                      <a:pt x="959" y="231"/>
                      <a:pt x="959" y="231"/>
                      <a:pt x="959" y="231"/>
                    </a:cubicBezTo>
                    <a:cubicBezTo>
                      <a:pt x="962" y="234"/>
                      <a:pt x="962" y="234"/>
                      <a:pt x="962" y="234"/>
                    </a:cubicBezTo>
                    <a:cubicBezTo>
                      <a:pt x="965" y="235"/>
                      <a:pt x="965" y="235"/>
                      <a:pt x="965" y="235"/>
                    </a:cubicBezTo>
                    <a:cubicBezTo>
                      <a:pt x="966" y="238"/>
                      <a:pt x="966" y="238"/>
                      <a:pt x="966" y="238"/>
                    </a:cubicBezTo>
                    <a:cubicBezTo>
                      <a:pt x="968" y="241"/>
                      <a:pt x="968" y="241"/>
                      <a:pt x="968" y="241"/>
                    </a:cubicBezTo>
                    <a:cubicBezTo>
                      <a:pt x="966" y="241"/>
                      <a:pt x="966" y="241"/>
                      <a:pt x="966" y="241"/>
                    </a:cubicBezTo>
                    <a:cubicBezTo>
                      <a:pt x="966" y="242"/>
                      <a:pt x="966" y="242"/>
                      <a:pt x="966" y="242"/>
                    </a:cubicBezTo>
                    <a:cubicBezTo>
                      <a:pt x="965" y="245"/>
                      <a:pt x="965" y="245"/>
                      <a:pt x="965" y="245"/>
                    </a:cubicBezTo>
                    <a:cubicBezTo>
                      <a:pt x="965" y="246"/>
                      <a:pt x="965" y="246"/>
                      <a:pt x="965" y="246"/>
                    </a:cubicBezTo>
                    <a:cubicBezTo>
                      <a:pt x="968" y="249"/>
                      <a:pt x="968" y="249"/>
                      <a:pt x="968" y="249"/>
                    </a:cubicBezTo>
                    <a:cubicBezTo>
                      <a:pt x="972" y="255"/>
                      <a:pt x="972" y="255"/>
                      <a:pt x="972" y="255"/>
                    </a:cubicBezTo>
                    <a:cubicBezTo>
                      <a:pt x="979" y="264"/>
                      <a:pt x="979" y="264"/>
                      <a:pt x="979" y="264"/>
                    </a:cubicBezTo>
                    <a:cubicBezTo>
                      <a:pt x="986" y="271"/>
                      <a:pt x="986" y="271"/>
                      <a:pt x="986" y="271"/>
                    </a:cubicBezTo>
                    <a:cubicBezTo>
                      <a:pt x="1005" y="287"/>
                      <a:pt x="1005" y="287"/>
                      <a:pt x="1005" y="287"/>
                    </a:cubicBezTo>
                    <a:cubicBezTo>
                      <a:pt x="1012" y="294"/>
                      <a:pt x="1012" y="294"/>
                      <a:pt x="1012" y="294"/>
                    </a:cubicBezTo>
                    <a:cubicBezTo>
                      <a:pt x="1016" y="298"/>
                      <a:pt x="1016" y="298"/>
                      <a:pt x="1016" y="298"/>
                    </a:cubicBezTo>
                    <a:cubicBezTo>
                      <a:pt x="1021" y="300"/>
                      <a:pt x="1021" y="300"/>
                      <a:pt x="1021" y="300"/>
                    </a:cubicBezTo>
                    <a:cubicBezTo>
                      <a:pt x="1019" y="300"/>
                      <a:pt x="1019" y="300"/>
                      <a:pt x="1019" y="300"/>
                    </a:cubicBezTo>
                    <a:cubicBezTo>
                      <a:pt x="1021" y="301"/>
                      <a:pt x="1021" y="301"/>
                      <a:pt x="1021" y="301"/>
                    </a:cubicBezTo>
                    <a:cubicBezTo>
                      <a:pt x="1023" y="304"/>
                      <a:pt x="1023" y="304"/>
                      <a:pt x="1023" y="304"/>
                    </a:cubicBezTo>
                    <a:cubicBezTo>
                      <a:pt x="1031" y="310"/>
                      <a:pt x="1031" y="310"/>
                      <a:pt x="1031" y="310"/>
                    </a:cubicBezTo>
                    <a:cubicBezTo>
                      <a:pt x="1032" y="312"/>
                      <a:pt x="1032" y="312"/>
                      <a:pt x="1032" y="312"/>
                    </a:cubicBezTo>
                    <a:cubicBezTo>
                      <a:pt x="1036" y="315"/>
                      <a:pt x="1036" y="315"/>
                      <a:pt x="1036" y="315"/>
                    </a:cubicBezTo>
                    <a:cubicBezTo>
                      <a:pt x="1039" y="317"/>
                      <a:pt x="1039" y="317"/>
                      <a:pt x="1039" y="317"/>
                    </a:cubicBezTo>
                    <a:cubicBezTo>
                      <a:pt x="1041" y="320"/>
                      <a:pt x="1041" y="320"/>
                      <a:pt x="1041" y="320"/>
                    </a:cubicBezTo>
                    <a:cubicBezTo>
                      <a:pt x="1044" y="315"/>
                      <a:pt x="1044" y="315"/>
                      <a:pt x="1044" y="315"/>
                    </a:cubicBezTo>
                    <a:cubicBezTo>
                      <a:pt x="1044" y="314"/>
                      <a:pt x="1044" y="314"/>
                      <a:pt x="1044" y="314"/>
                    </a:cubicBezTo>
                    <a:cubicBezTo>
                      <a:pt x="1044" y="312"/>
                      <a:pt x="1044" y="312"/>
                      <a:pt x="1044" y="312"/>
                    </a:cubicBezTo>
                    <a:cubicBezTo>
                      <a:pt x="1045" y="310"/>
                      <a:pt x="1045" y="310"/>
                      <a:pt x="1045" y="310"/>
                    </a:cubicBezTo>
                    <a:cubicBezTo>
                      <a:pt x="1045" y="307"/>
                      <a:pt x="1045" y="307"/>
                      <a:pt x="1045" y="307"/>
                    </a:cubicBezTo>
                    <a:cubicBezTo>
                      <a:pt x="1044" y="302"/>
                      <a:pt x="1044" y="302"/>
                      <a:pt x="1044" y="302"/>
                    </a:cubicBezTo>
                    <a:cubicBezTo>
                      <a:pt x="1041" y="298"/>
                      <a:pt x="1041" y="298"/>
                      <a:pt x="1041" y="298"/>
                    </a:cubicBezTo>
                    <a:cubicBezTo>
                      <a:pt x="1039" y="297"/>
                      <a:pt x="1039" y="297"/>
                      <a:pt x="1039" y="297"/>
                    </a:cubicBezTo>
                    <a:cubicBezTo>
                      <a:pt x="1038" y="295"/>
                      <a:pt x="1038" y="295"/>
                      <a:pt x="1038" y="295"/>
                    </a:cubicBezTo>
                    <a:cubicBezTo>
                      <a:pt x="1036" y="294"/>
                      <a:pt x="1036" y="294"/>
                      <a:pt x="1036" y="294"/>
                    </a:cubicBezTo>
                    <a:cubicBezTo>
                      <a:pt x="1035" y="292"/>
                      <a:pt x="1035" y="292"/>
                      <a:pt x="1035" y="292"/>
                    </a:cubicBezTo>
                    <a:cubicBezTo>
                      <a:pt x="1036" y="292"/>
                      <a:pt x="1036" y="292"/>
                      <a:pt x="1036" y="292"/>
                    </a:cubicBezTo>
                    <a:cubicBezTo>
                      <a:pt x="1038" y="294"/>
                      <a:pt x="1038" y="294"/>
                      <a:pt x="1038" y="294"/>
                    </a:cubicBezTo>
                    <a:cubicBezTo>
                      <a:pt x="1041" y="291"/>
                      <a:pt x="1041" y="291"/>
                      <a:pt x="1041" y="291"/>
                    </a:cubicBezTo>
                    <a:cubicBezTo>
                      <a:pt x="1044" y="289"/>
                      <a:pt x="1044" y="289"/>
                      <a:pt x="1044" y="289"/>
                    </a:cubicBezTo>
                    <a:cubicBezTo>
                      <a:pt x="1045" y="289"/>
                      <a:pt x="1045" y="289"/>
                      <a:pt x="1045" y="289"/>
                    </a:cubicBezTo>
                    <a:cubicBezTo>
                      <a:pt x="1046" y="289"/>
                      <a:pt x="1046" y="289"/>
                      <a:pt x="1046" y="289"/>
                    </a:cubicBezTo>
                    <a:cubicBezTo>
                      <a:pt x="1048" y="291"/>
                      <a:pt x="1048" y="291"/>
                      <a:pt x="1048" y="291"/>
                    </a:cubicBezTo>
                    <a:cubicBezTo>
                      <a:pt x="1049" y="291"/>
                      <a:pt x="1049" y="291"/>
                      <a:pt x="1049" y="291"/>
                    </a:cubicBezTo>
                    <a:cubicBezTo>
                      <a:pt x="1046" y="288"/>
                      <a:pt x="1046" y="288"/>
                      <a:pt x="1046" y="288"/>
                    </a:cubicBezTo>
                    <a:cubicBezTo>
                      <a:pt x="1044" y="287"/>
                      <a:pt x="1044" y="287"/>
                      <a:pt x="1044" y="287"/>
                    </a:cubicBezTo>
                    <a:cubicBezTo>
                      <a:pt x="1042" y="285"/>
                      <a:pt x="1042" y="285"/>
                      <a:pt x="1042" y="285"/>
                    </a:cubicBezTo>
                    <a:cubicBezTo>
                      <a:pt x="1039" y="282"/>
                      <a:pt x="1039" y="282"/>
                      <a:pt x="1039" y="282"/>
                    </a:cubicBezTo>
                    <a:cubicBezTo>
                      <a:pt x="1038" y="279"/>
                      <a:pt x="1038" y="279"/>
                      <a:pt x="1038" y="279"/>
                    </a:cubicBezTo>
                    <a:cubicBezTo>
                      <a:pt x="1038" y="278"/>
                      <a:pt x="1038" y="278"/>
                      <a:pt x="1038" y="278"/>
                    </a:cubicBezTo>
                    <a:cubicBezTo>
                      <a:pt x="1038" y="277"/>
                      <a:pt x="1038" y="277"/>
                      <a:pt x="1038" y="277"/>
                    </a:cubicBezTo>
                    <a:cubicBezTo>
                      <a:pt x="1039" y="274"/>
                      <a:pt x="1039" y="274"/>
                      <a:pt x="1039" y="274"/>
                    </a:cubicBezTo>
                    <a:cubicBezTo>
                      <a:pt x="1041" y="272"/>
                      <a:pt x="1041" y="272"/>
                      <a:pt x="1041" y="272"/>
                    </a:cubicBezTo>
                    <a:cubicBezTo>
                      <a:pt x="1042" y="272"/>
                      <a:pt x="1042" y="272"/>
                      <a:pt x="1042" y="272"/>
                    </a:cubicBezTo>
                    <a:cubicBezTo>
                      <a:pt x="1046" y="274"/>
                      <a:pt x="1046" y="274"/>
                      <a:pt x="1046" y="274"/>
                    </a:cubicBezTo>
                    <a:cubicBezTo>
                      <a:pt x="1049" y="274"/>
                      <a:pt x="1049" y="274"/>
                      <a:pt x="1049" y="274"/>
                    </a:cubicBezTo>
                    <a:cubicBezTo>
                      <a:pt x="1051" y="271"/>
                      <a:pt x="1051" y="271"/>
                      <a:pt x="1051" y="271"/>
                    </a:cubicBezTo>
                    <a:cubicBezTo>
                      <a:pt x="1051" y="269"/>
                      <a:pt x="1051" y="269"/>
                      <a:pt x="1051" y="269"/>
                    </a:cubicBezTo>
                    <a:cubicBezTo>
                      <a:pt x="1045" y="267"/>
                      <a:pt x="1045" y="267"/>
                      <a:pt x="1045" y="267"/>
                    </a:cubicBezTo>
                    <a:cubicBezTo>
                      <a:pt x="1041" y="264"/>
                      <a:pt x="1041" y="264"/>
                      <a:pt x="1041" y="264"/>
                    </a:cubicBezTo>
                    <a:cubicBezTo>
                      <a:pt x="1038" y="261"/>
                      <a:pt x="1038" y="261"/>
                      <a:pt x="1038" y="261"/>
                    </a:cubicBezTo>
                    <a:cubicBezTo>
                      <a:pt x="1035" y="258"/>
                      <a:pt x="1035" y="258"/>
                      <a:pt x="1035" y="258"/>
                    </a:cubicBezTo>
                    <a:cubicBezTo>
                      <a:pt x="1033" y="254"/>
                      <a:pt x="1033" y="254"/>
                      <a:pt x="1033" y="254"/>
                    </a:cubicBezTo>
                    <a:cubicBezTo>
                      <a:pt x="1033" y="252"/>
                      <a:pt x="1033" y="252"/>
                      <a:pt x="1033" y="252"/>
                    </a:cubicBezTo>
                    <a:cubicBezTo>
                      <a:pt x="1035" y="251"/>
                      <a:pt x="1035" y="251"/>
                      <a:pt x="1035" y="251"/>
                    </a:cubicBezTo>
                    <a:cubicBezTo>
                      <a:pt x="1033" y="249"/>
                      <a:pt x="1033" y="249"/>
                      <a:pt x="1033" y="249"/>
                    </a:cubicBezTo>
                    <a:cubicBezTo>
                      <a:pt x="1033" y="248"/>
                      <a:pt x="1033" y="248"/>
                      <a:pt x="1033" y="248"/>
                    </a:cubicBezTo>
                    <a:cubicBezTo>
                      <a:pt x="1036" y="248"/>
                      <a:pt x="1036" y="248"/>
                      <a:pt x="1036" y="248"/>
                    </a:cubicBezTo>
                    <a:cubicBezTo>
                      <a:pt x="1038" y="248"/>
                      <a:pt x="1038" y="248"/>
                      <a:pt x="1038" y="248"/>
                    </a:cubicBezTo>
                    <a:cubicBezTo>
                      <a:pt x="1036" y="249"/>
                      <a:pt x="1036" y="249"/>
                      <a:pt x="1036" y="249"/>
                    </a:cubicBezTo>
                    <a:cubicBezTo>
                      <a:pt x="1036" y="251"/>
                      <a:pt x="1036" y="251"/>
                      <a:pt x="1036" y="251"/>
                    </a:cubicBezTo>
                    <a:cubicBezTo>
                      <a:pt x="1039" y="254"/>
                      <a:pt x="1039" y="254"/>
                      <a:pt x="1039" y="254"/>
                    </a:cubicBezTo>
                    <a:cubicBezTo>
                      <a:pt x="1042" y="254"/>
                      <a:pt x="1042" y="254"/>
                      <a:pt x="1042" y="254"/>
                    </a:cubicBezTo>
                    <a:cubicBezTo>
                      <a:pt x="1044" y="252"/>
                      <a:pt x="1044" y="252"/>
                      <a:pt x="1044" y="252"/>
                    </a:cubicBezTo>
                    <a:cubicBezTo>
                      <a:pt x="1044" y="251"/>
                      <a:pt x="1044" y="251"/>
                      <a:pt x="1044" y="251"/>
                    </a:cubicBezTo>
                    <a:cubicBezTo>
                      <a:pt x="1041" y="248"/>
                      <a:pt x="1041" y="248"/>
                      <a:pt x="1041" y="248"/>
                    </a:cubicBezTo>
                    <a:cubicBezTo>
                      <a:pt x="1035" y="245"/>
                      <a:pt x="1035" y="245"/>
                      <a:pt x="1035" y="245"/>
                    </a:cubicBezTo>
                    <a:cubicBezTo>
                      <a:pt x="1032" y="244"/>
                      <a:pt x="1032" y="244"/>
                      <a:pt x="1032" y="244"/>
                    </a:cubicBezTo>
                    <a:cubicBezTo>
                      <a:pt x="1029" y="242"/>
                      <a:pt x="1029" y="242"/>
                      <a:pt x="1029" y="242"/>
                    </a:cubicBezTo>
                    <a:cubicBezTo>
                      <a:pt x="1025" y="239"/>
                      <a:pt x="1025" y="239"/>
                      <a:pt x="1025" y="239"/>
                    </a:cubicBezTo>
                    <a:cubicBezTo>
                      <a:pt x="1023" y="238"/>
                      <a:pt x="1023" y="238"/>
                      <a:pt x="1023" y="238"/>
                    </a:cubicBezTo>
                    <a:cubicBezTo>
                      <a:pt x="1023" y="236"/>
                      <a:pt x="1023" y="236"/>
                      <a:pt x="1023" y="236"/>
                    </a:cubicBezTo>
                    <a:cubicBezTo>
                      <a:pt x="1023" y="234"/>
                      <a:pt x="1023" y="234"/>
                      <a:pt x="1023" y="234"/>
                    </a:cubicBezTo>
                    <a:cubicBezTo>
                      <a:pt x="1023" y="232"/>
                      <a:pt x="1023" y="232"/>
                      <a:pt x="1023" y="232"/>
                    </a:cubicBezTo>
                    <a:cubicBezTo>
                      <a:pt x="1019" y="231"/>
                      <a:pt x="1019" y="231"/>
                      <a:pt x="1019" y="231"/>
                    </a:cubicBezTo>
                    <a:cubicBezTo>
                      <a:pt x="1016" y="229"/>
                      <a:pt x="1016" y="229"/>
                      <a:pt x="1016" y="229"/>
                    </a:cubicBezTo>
                    <a:cubicBezTo>
                      <a:pt x="1013" y="229"/>
                      <a:pt x="1013" y="229"/>
                      <a:pt x="1013" y="229"/>
                    </a:cubicBezTo>
                    <a:cubicBezTo>
                      <a:pt x="1015" y="232"/>
                      <a:pt x="1015" y="232"/>
                      <a:pt x="1015" y="232"/>
                    </a:cubicBezTo>
                    <a:cubicBezTo>
                      <a:pt x="1013" y="232"/>
                      <a:pt x="1013" y="232"/>
                      <a:pt x="1013" y="232"/>
                    </a:cubicBezTo>
                    <a:cubicBezTo>
                      <a:pt x="1012" y="231"/>
                      <a:pt x="1012" y="231"/>
                      <a:pt x="1012" y="231"/>
                    </a:cubicBezTo>
                    <a:cubicBezTo>
                      <a:pt x="1009" y="231"/>
                      <a:pt x="1009" y="231"/>
                      <a:pt x="1009" y="231"/>
                    </a:cubicBezTo>
                    <a:cubicBezTo>
                      <a:pt x="1006" y="228"/>
                      <a:pt x="1006" y="228"/>
                      <a:pt x="1006" y="228"/>
                    </a:cubicBezTo>
                    <a:cubicBezTo>
                      <a:pt x="1003" y="225"/>
                      <a:pt x="1003" y="225"/>
                      <a:pt x="1003" y="225"/>
                    </a:cubicBezTo>
                    <a:cubicBezTo>
                      <a:pt x="1002" y="221"/>
                      <a:pt x="1002" y="221"/>
                      <a:pt x="1002" y="221"/>
                    </a:cubicBezTo>
                    <a:cubicBezTo>
                      <a:pt x="1002" y="218"/>
                      <a:pt x="1002" y="218"/>
                      <a:pt x="1002" y="218"/>
                    </a:cubicBezTo>
                    <a:cubicBezTo>
                      <a:pt x="1002" y="216"/>
                      <a:pt x="1002" y="216"/>
                      <a:pt x="1002" y="216"/>
                    </a:cubicBezTo>
                    <a:cubicBezTo>
                      <a:pt x="1003" y="216"/>
                      <a:pt x="1003" y="216"/>
                      <a:pt x="1003" y="216"/>
                    </a:cubicBezTo>
                    <a:cubicBezTo>
                      <a:pt x="1001" y="215"/>
                      <a:pt x="1001" y="215"/>
                      <a:pt x="1001" y="215"/>
                    </a:cubicBezTo>
                    <a:cubicBezTo>
                      <a:pt x="1003" y="215"/>
                      <a:pt x="1003" y="215"/>
                      <a:pt x="1003" y="215"/>
                    </a:cubicBezTo>
                    <a:cubicBezTo>
                      <a:pt x="1001" y="213"/>
                      <a:pt x="1001" y="213"/>
                      <a:pt x="1001" y="213"/>
                    </a:cubicBezTo>
                    <a:cubicBezTo>
                      <a:pt x="1001" y="212"/>
                      <a:pt x="1001" y="212"/>
                      <a:pt x="1001" y="212"/>
                    </a:cubicBezTo>
                    <a:cubicBezTo>
                      <a:pt x="1002" y="212"/>
                      <a:pt x="1002" y="212"/>
                      <a:pt x="1002" y="212"/>
                    </a:cubicBezTo>
                    <a:cubicBezTo>
                      <a:pt x="999" y="211"/>
                      <a:pt x="999" y="211"/>
                      <a:pt x="999" y="211"/>
                    </a:cubicBezTo>
                    <a:cubicBezTo>
                      <a:pt x="998" y="209"/>
                      <a:pt x="998" y="209"/>
                      <a:pt x="998" y="209"/>
                    </a:cubicBezTo>
                    <a:cubicBezTo>
                      <a:pt x="998" y="208"/>
                      <a:pt x="998" y="208"/>
                      <a:pt x="998" y="208"/>
                    </a:cubicBezTo>
                    <a:cubicBezTo>
                      <a:pt x="996" y="206"/>
                      <a:pt x="996" y="206"/>
                      <a:pt x="996" y="206"/>
                    </a:cubicBezTo>
                    <a:cubicBezTo>
                      <a:pt x="995" y="205"/>
                      <a:pt x="995" y="205"/>
                      <a:pt x="995" y="205"/>
                    </a:cubicBezTo>
                    <a:cubicBezTo>
                      <a:pt x="996" y="205"/>
                      <a:pt x="996" y="205"/>
                      <a:pt x="996" y="205"/>
                    </a:cubicBezTo>
                    <a:cubicBezTo>
                      <a:pt x="998" y="203"/>
                      <a:pt x="998" y="203"/>
                      <a:pt x="998" y="203"/>
                    </a:cubicBezTo>
                    <a:cubicBezTo>
                      <a:pt x="999" y="203"/>
                      <a:pt x="999" y="203"/>
                      <a:pt x="999" y="203"/>
                    </a:cubicBezTo>
                    <a:cubicBezTo>
                      <a:pt x="1001" y="203"/>
                      <a:pt x="1001" y="203"/>
                      <a:pt x="1001" y="203"/>
                    </a:cubicBezTo>
                    <a:cubicBezTo>
                      <a:pt x="1002" y="203"/>
                      <a:pt x="1002" y="203"/>
                      <a:pt x="1002" y="203"/>
                    </a:cubicBezTo>
                    <a:cubicBezTo>
                      <a:pt x="1002" y="202"/>
                      <a:pt x="1002" y="202"/>
                      <a:pt x="1002" y="202"/>
                    </a:cubicBezTo>
                    <a:cubicBezTo>
                      <a:pt x="1005" y="203"/>
                      <a:pt x="1005" y="203"/>
                      <a:pt x="1005" y="203"/>
                    </a:cubicBezTo>
                    <a:cubicBezTo>
                      <a:pt x="1008" y="205"/>
                      <a:pt x="1008" y="205"/>
                      <a:pt x="1008" y="205"/>
                    </a:cubicBezTo>
                    <a:cubicBezTo>
                      <a:pt x="1011" y="205"/>
                      <a:pt x="1011" y="205"/>
                      <a:pt x="1011" y="205"/>
                    </a:cubicBezTo>
                    <a:cubicBezTo>
                      <a:pt x="1011" y="203"/>
                      <a:pt x="1011" y="203"/>
                      <a:pt x="1011" y="203"/>
                    </a:cubicBezTo>
                    <a:cubicBezTo>
                      <a:pt x="1009" y="202"/>
                      <a:pt x="1009" y="202"/>
                      <a:pt x="1009" y="202"/>
                    </a:cubicBezTo>
                    <a:cubicBezTo>
                      <a:pt x="1008" y="202"/>
                      <a:pt x="1008" y="202"/>
                      <a:pt x="1008" y="202"/>
                    </a:cubicBezTo>
                    <a:cubicBezTo>
                      <a:pt x="1011" y="201"/>
                      <a:pt x="1011" y="201"/>
                      <a:pt x="1011" y="201"/>
                    </a:cubicBezTo>
                    <a:cubicBezTo>
                      <a:pt x="1011" y="199"/>
                      <a:pt x="1011" y="199"/>
                      <a:pt x="1011" y="199"/>
                    </a:cubicBezTo>
                    <a:cubicBezTo>
                      <a:pt x="1012" y="198"/>
                      <a:pt x="1012" y="198"/>
                      <a:pt x="1012" y="198"/>
                    </a:cubicBezTo>
                    <a:cubicBezTo>
                      <a:pt x="1013" y="198"/>
                      <a:pt x="1013" y="198"/>
                      <a:pt x="1013" y="198"/>
                    </a:cubicBezTo>
                    <a:cubicBezTo>
                      <a:pt x="1015" y="198"/>
                      <a:pt x="1015" y="198"/>
                      <a:pt x="1015" y="198"/>
                    </a:cubicBezTo>
                    <a:cubicBezTo>
                      <a:pt x="1016" y="201"/>
                      <a:pt x="1016" y="201"/>
                      <a:pt x="1016" y="201"/>
                    </a:cubicBezTo>
                    <a:cubicBezTo>
                      <a:pt x="1019" y="203"/>
                      <a:pt x="1019" y="203"/>
                      <a:pt x="1019" y="203"/>
                    </a:cubicBezTo>
                    <a:cubicBezTo>
                      <a:pt x="1021" y="205"/>
                      <a:pt x="1021" y="205"/>
                      <a:pt x="1021" y="205"/>
                    </a:cubicBezTo>
                    <a:cubicBezTo>
                      <a:pt x="1022" y="205"/>
                      <a:pt x="1022" y="205"/>
                      <a:pt x="1022" y="205"/>
                    </a:cubicBezTo>
                    <a:cubicBezTo>
                      <a:pt x="1023" y="202"/>
                      <a:pt x="1023" y="202"/>
                      <a:pt x="1023" y="202"/>
                    </a:cubicBezTo>
                    <a:cubicBezTo>
                      <a:pt x="1023" y="199"/>
                      <a:pt x="1023" y="199"/>
                      <a:pt x="1023" y="199"/>
                    </a:cubicBezTo>
                    <a:cubicBezTo>
                      <a:pt x="1025" y="199"/>
                      <a:pt x="1025" y="199"/>
                      <a:pt x="1025" y="199"/>
                    </a:cubicBezTo>
                    <a:cubicBezTo>
                      <a:pt x="1023" y="198"/>
                      <a:pt x="1023" y="198"/>
                      <a:pt x="1023" y="198"/>
                    </a:cubicBezTo>
                    <a:cubicBezTo>
                      <a:pt x="1026" y="198"/>
                      <a:pt x="1026" y="198"/>
                      <a:pt x="1026" y="198"/>
                    </a:cubicBezTo>
                    <a:cubicBezTo>
                      <a:pt x="1028" y="198"/>
                      <a:pt x="1028" y="198"/>
                      <a:pt x="1028" y="198"/>
                    </a:cubicBezTo>
                    <a:cubicBezTo>
                      <a:pt x="1032" y="196"/>
                      <a:pt x="1032" y="196"/>
                      <a:pt x="1032" y="196"/>
                    </a:cubicBezTo>
                    <a:cubicBezTo>
                      <a:pt x="1041" y="196"/>
                      <a:pt x="1041" y="196"/>
                      <a:pt x="1041" y="196"/>
                    </a:cubicBezTo>
                    <a:cubicBezTo>
                      <a:pt x="1051" y="199"/>
                      <a:pt x="1051" y="199"/>
                      <a:pt x="1051" y="199"/>
                    </a:cubicBezTo>
                    <a:cubicBezTo>
                      <a:pt x="1061" y="205"/>
                      <a:pt x="1061" y="205"/>
                      <a:pt x="1061" y="205"/>
                    </a:cubicBezTo>
                    <a:cubicBezTo>
                      <a:pt x="1061" y="203"/>
                      <a:pt x="1061" y="203"/>
                      <a:pt x="1061" y="203"/>
                    </a:cubicBezTo>
                    <a:cubicBezTo>
                      <a:pt x="1059" y="201"/>
                      <a:pt x="1059" y="201"/>
                      <a:pt x="1059" y="201"/>
                    </a:cubicBezTo>
                    <a:cubicBezTo>
                      <a:pt x="1055" y="198"/>
                      <a:pt x="1055" y="198"/>
                      <a:pt x="1055" y="198"/>
                    </a:cubicBezTo>
                    <a:cubicBezTo>
                      <a:pt x="1056" y="198"/>
                      <a:pt x="1056" y="198"/>
                      <a:pt x="1056" y="198"/>
                    </a:cubicBezTo>
                    <a:cubicBezTo>
                      <a:pt x="1056" y="196"/>
                      <a:pt x="1056" y="196"/>
                      <a:pt x="1056" y="196"/>
                    </a:cubicBezTo>
                    <a:cubicBezTo>
                      <a:pt x="1059" y="196"/>
                      <a:pt x="1059" y="196"/>
                      <a:pt x="1059" y="196"/>
                    </a:cubicBezTo>
                    <a:cubicBezTo>
                      <a:pt x="1061" y="195"/>
                      <a:pt x="1061" y="195"/>
                      <a:pt x="1061" y="195"/>
                    </a:cubicBezTo>
                    <a:cubicBezTo>
                      <a:pt x="1059" y="195"/>
                      <a:pt x="1059" y="195"/>
                      <a:pt x="1059" y="195"/>
                    </a:cubicBezTo>
                    <a:cubicBezTo>
                      <a:pt x="1061" y="193"/>
                      <a:pt x="1061" y="193"/>
                      <a:pt x="1061" y="193"/>
                    </a:cubicBezTo>
                    <a:cubicBezTo>
                      <a:pt x="1062" y="192"/>
                      <a:pt x="1062" y="192"/>
                      <a:pt x="1062" y="192"/>
                    </a:cubicBezTo>
                    <a:cubicBezTo>
                      <a:pt x="1064" y="192"/>
                      <a:pt x="1064" y="192"/>
                      <a:pt x="1064" y="192"/>
                    </a:cubicBezTo>
                    <a:cubicBezTo>
                      <a:pt x="1062" y="191"/>
                      <a:pt x="1062" y="191"/>
                      <a:pt x="1062" y="191"/>
                    </a:cubicBezTo>
                    <a:cubicBezTo>
                      <a:pt x="1064" y="191"/>
                      <a:pt x="1064" y="191"/>
                      <a:pt x="1064" y="191"/>
                    </a:cubicBezTo>
                    <a:cubicBezTo>
                      <a:pt x="1062" y="189"/>
                      <a:pt x="1062" y="189"/>
                      <a:pt x="1062" y="189"/>
                    </a:cubicBezTo>
                    <a:cubicBezTo>
                      <a:pt x="1064" y="189"/>
                      <a:pt x="1064" y="189"/>
                      <a:pt x="1064" y="189"/>
                    </a:cubicBezTo>
                    <a:cubicBezTo>
                      <a:pt x="1064" y="188"/>
                      <a:pt x="1064" y="188"/>
                      <a:pt x="1064" y="188"/>
                    </a:cubicBezTo>
                    <a:cubicBezTo>
                      <a:pt x="1064" y="186"/>
                      <a:pt x="1064" y="186"/>
                      <a:pt x="1064" y="186"/>
                    </a:cubicBezTo>
                    <a:cubicBezTo>
                      <a:pt x="1066" y="185"/>
                      <a:pt x="1066" y="185"/>
                      <a:pt x="1066" y="185"/>
                    </a:cubicBezTo>
                    <a:cubicBezTo>
                      <a:pt x="1065" y="182"/>
                      <a:pt x="1065" y="182"/>
                      <a:pt x="1065" y="182"/>
                    </a:cubicBezTo>
                    <a:cubicBezTo>
                      <a:pt x="1068" y="182"/>
                      <a:pt x="1068" y="182"/>
                      <a:pt x="1068" y="182"/>
                    </a:cubicBezTo>
                    <a:cubicBezTo>
                      <a:pt x="1069" y="182"/>
                      <a:pt x="1069" y="182"/>
                      <a:pt x="1069" y="182"/>
                    </a:cubicBezTo>
                    <a:cubicBezTo>
                      <a:pt x="1068" y="181"/>
                      <a:pt x="1068" y="181"/>
                      <a:pt x="1068" y="181"/>
                    </a:cubicBezTo>
                    <a:cubicBezTo>
                      <a:pt x="1071" y="181"/>
                      <a:pt x="1071" y="181"/>
                      <a:pt x="1071" y="181"/>
                    </a:cubicBezTo>
                    <a:cubicBezTo>
                      <a:pt x="1074" y="181"/>
                      <a:pt x="1074" y="181"/>
                      <a:pt x="1074" y="181"/>
                    </a:cubicBezTo>
                    <a:cubicBezTo>
                      <a:pt x="1071" y="179"/>
                      <a:pt x="1071" y="179"/>
                      <a:pt x="1071" y="179"/>
                    </a:cubicBezTo>
                    <a:cubicBezTo>
                      <a:pt x="1074" y="179"/>
                      <a:pt x="1074" y="179"/>
                      <a:pt x="1074" y="179"/>
                    </a:cubicBezTo>
                    <a:cubicBezTo>
                      <a:pt x="1075" y="178"/>
                      <a:pt x="1075" y="178"/>
                      <a:pt x="1075" y="178"/>
                    </a:cubicBezTo>
                    <a:cubicBezTo>
                      <a:pt x="1078" y="176"/>
                      <a:pt x="1078" y="176"/>
                      <a:pt x="1078" y="176"/>
                    </a:cubicBezTo>
                    <a:cubicBezTo>
                      <a:pt x="1081" y="175"/>
                      <a:pt x="1081" y="175"/>
                      <a:pt x="1081" y="175"/>
                    </a:cubicBezTo>
                    <a:cubicBezTo>
                      <a:pt x="1084" y="172"/>
                      <a:pt x="1084" y="172"/>
                      <a:pt x="1084" y="172"/>
                    </a:cubicBezTo>
                    <a:cubicBezTo>
                      <a:pt x="1087" y="172"/>
                      <a:pt x="1087" y="172"/>
                      <a:pt x="1087" y="172"/>
                    </a:cubicBezTo>
                    <a:cubicBezTo>
                      <a:pt x="1084" y="170"/>
                      <a:pt x="1084" y="170"/>
                      <a:pt x="1084" y="170"/>
                    </a:cubicBezTo>
                    <a:cubicBezTo>
                      <a:pt x="1082" y="170"/>
                      <a:pt x="1082" y="170"/>
                      <a:pt x="1082" y="170"/>
                    </a:cubicBezTo>
                    <a:cubicBezTo>
                      <a:pt x="1079" y="168"/>
                      <a:pt x="1079" y="168"/>
                      <a:pt x="1079" y="168"/>
                    </a:cubicBezTo>
                    <a:cubicBezTo>
                      <a:pt x="1082" y="169"/>
                      <a:pt x="1082" y="169"/>
                      <a:pt x="1082" y="169"/>
                    </a:cubicBezTo>
                    <a:cubicBezTo>
                      <a:pt x="1085" y="170"/>
                      <a:pt x="1085" y="170"/>
                      <a:pt x="1085" y="170"/>
                    </a:cubicBezTo>
                    <a:cubicBezTo>
                      <a:pt x="1084" y="169"/>
                      <a:pt x="1084" y="169"/>
                      <a:pt x="1084" y="169"/>
                    </a:cubicBezTo>
                    <a:cubicBezTo>
                      <a:pt x="1085" y="169"/>
                      <a:pt x="1085" y="169"/>
                      <a:pt x="1085" y="169"/>
                    </a:cubicBezTo>
                    <a:cubicBezTo>
                      <a:pt x="1087" y="170"/>
                      <a:pt x="1087" y="170"/>
                      <a:pt x="1087" y="170"/>
                    </a:cubicBezTo>
                    <a:cubicBezTo>
                      <a:pt x="1091" y="172"/>
                      <a:pt x="1091" y="172"/>
                      <a:pt x="1091" y="172"/>
                    </a:cubicBezTo>
                    <a:cubicBezTo>
                      <a:pt x="1094" y="172"/>
                      <a:pt x="1094" y="172"/>
                      <a:pt x="1094" y="172"/>
                    </a:cubicBezTo>
                    <a:cubicBezTo>
                      <a:pt x="1101" y="173"/>
                      <a:pt x="1101" y="173"/>
                      <a:pt x="1101" y="173"/>
                    </a:cubicBezTo>
                    <a:cubicBezTo>
                      <a:pt x="1108" y="175"/>
                      <a:pt x="1108" y="175"/>
                      <a:pt x="1108" y="175"/>
                    </a:cubicBezTo>
                    <a:cubicBezTo>
                      <a:pt x="1105" y="173"/>
                      <a:pt x="1105" y="173"/>
                      <a:pt x="1105" y="173"/>
                    </a:cubicBezTo>
                    <a:cubicBezTo>
                      <a:pt x="1107" y="172"/>
                      <a:pt x="1107" y="172"/>
                      <a:pt x="1107" y="172"/>
                    </a:cubicBezTo>
                    <a:cubicBezTo>
                      <a:pt x="1107" y="169"/>
                      <a:pt x="1107" y="169"/>
                      <a:pt x="1107" y="169"/>
                    </a:cubicBezTo>
                    <a:cubicBezTo>
                      <a:pt x="1102" y="168"/>
                      <a:pt x="1102" y="168"/>
                      <a:pt x="1102" y="168"/>
                    </a:cubicBezTo>
                    <a:cubicBezTo>
                      <a:pt x="1099" y="166"/>
                      <a:pt x="1099" y="166"/>
                      <a:pt x="1099" y="166"/>
                    </a:cubicBezTo>
                    <a:cubicBezTo>
                      <a:pt x="1098" y="165"/>
                      <a:pt x="1098" y="165"/>
                      <a:pt x="1098" y="165"/>
                    </a:cubicBezTo>
                    <a:cubicBezTo>
                      <a:pt x="1095" y="163"/>
                      <a:pt x="1095" y="163"/>
                      <a:pt x="1095" y="163"/>
                    </a:cubicBezTo>
                    <a:cubicBezTo>
                      <a:pt x="1089" y="162"/>
                      <a:pt x="1089" y="162"/>
                      <a:pt x="1089" y="162"/>
                    </a:cubicBezTo>
                    <a:cubicBezTo>
                      <a:pt x="1091" y="162"/>
                      <a:pt x="1091" y="162"/>
                      <a:pt x="1091" y="162"/>
                    </a:cubicBezTo>
                    <a:cubicBezTo>
                      <a:pt x="1087" y="160"/>
                      <a:pt x="1087" y="160"/>
                      <a:pt x="1087" y="160"/>
                    </a:cubicBezTo>
                    <a:cubicBezTo>
                      <a:pt x="1085" y="160"/>
                      <a:pt x="1085" y="160"/>
                      <a:pt x="1085" y="160"/>
                    </a:cubicBezTo>
                    <a:cubicBezTo>
                      <a:pt x="1084" y="160"/>
                      <a:pt x="1084" y="160"/>
                      <a:pt x="1084" y="160"/>
                    </a:cubicBezTo>
                    <a:cubicBezTo>
                      <a:pt x="1082" y="159"/>
                      <a:pt x="1082" y="159"/>
                      <a:pt x="1082" y="159"/>
                    </a:cubicBezTo>
                    <a:cubicBezTo>
                      <a:pt x="1084" y="159"/>
                      <a:pt x="1084" y="159"/>
                      <a:pt x="1084" y="159"/>
                    </a:cubicBezTo>
                    <a:cubicBezTo>
                      <a:pt x="1082" y="158"/>
                      <a:pt x="1082" y="158"/>
                      <a:pt x="1082" y="158"/>
                    </a:cubicBezTo>
                    <a:cubicBezTo>
                      <a:pt x="1078" y="155"/>
                      <a:pt x="1078" y="155"/>
                      <a:pt x="1078" y="155"/>
                    </a:cubicBezTo>
                    <a:cubicBezTo>
                      <a:pt x="1075" y="155"/>
                      <a:pt x="1075" y="155"/>
                      <a:pt x="1075" y="155"/>
                    </a:cubicBezTo>
                    <a:cubicBezTo>
                      <a:pt x="1074" y="153"/>
                      <a:pt x="1074" y="153"/>
                      <a:pt x="1074" y="153"/>
                    </a:cubicBezTo>
                    <a:cubicBezTo>
                      <a:pt x="1075" y="153"/>
                      <a:pt x="1075" y="153"/>
                      <a:pt x="1075" y="153"/>
                    </a:cubicBezTo>
                    <a:cubicBezTo>
                      <a:pt x="1068" y="150"/>
                      <a:pt x="1068" y="150"/>
                      <a:pt x="1068" y="150"/>
                    </a:cubicBezTo>
                    <a:cubicBezTo>
                      <a:pt x="1069" y="152"/>
                      <a:pt x="1069" y="152"/>
                      <a:pt x="1069" y="152"/>
                    </a:cubicBezTo>
                    <a:cubicBezTo>
                      <a:pt x="1062" y="150"/>
                      <a:pt x="1062" y="150"/>
                      <a:pt x="1062" y="150"/>
                    </a:cubicBezTo>
                    <a:cubicBezTo>
                      <a:pt x="1058" y="149"/>
                      <a:pt x="1058" y="149"/>
                      <a:pt x="1058" y="149"/>
                    </a:cubicBezTo>
                    <a:cubicBezTo>
                      <a:pt x="1056" y="148"/>
                      <a:pt x="1056" y="148"/>
                      <a:pt x="1056" y="148"/>
                    </a:cubicBezTo>
                    <a:cubicBezTo>
                      <a:pt x="1054" y="145"/>
                      <a:pt x="1054" y="145"/>
                      <a:pt x="1054" y="145"/>
                    </a:cubicBezTo>
                    <a:cubicBezTo>
                      <a:pt x="1056" y="146"/>
                      <a:pt x="1056" y="146"/>
                      <a:pt x="1056" y="146"/>
                    </a:cubicBezTo>
                    <a:cubicBezTo>
                      <a:pt x="1059" y="146"/>
                      <a:pt x="1059" y="146"/>
                      <a:pt x="1059" y="146"/>
                    </a:cubicBezTo>
                    <a:cubicBezTo>
                      <a:pt x="1066" y="146"/>
                      <a:pt x="1066" y="146"/>
                      <a:pt x="1066" y="146"/>
                    </a:cubicBezTo>
                    <a:cubicBezTo>
                      <a:pt x="1066" y="148"/>
                      <a:pt x="1066" y="148"/>
                      <a:pt x="1066" y="148"/>
                    </a:cubicBezTo>
                    <a:cubicBezTo>
                      <a:pt x="1071" y="145"/>
                      <a:pt x="1071" y="145"/>
                      <a:pt x="1071" y="145"/>
                    </a:cubicBezTo>
                    <a:cubicBezTo>
                      <a:pt x="1071" y="142"/>
                      <a:pt x="1071" y="142"/>
                      <a:pt x="1071" y="142"/>
                    </a:cubicBezTo>
                    <a:cubicBezTo>
                      <a:pt x="1072" y="142"/>
                      <a:pt x="1072" y="142"/>
                      <a:pt x="1072" y="142"/>
                    </a:cubicBezTo>
                    <a:cubicBezTo>
                      <a:pt x="1074" y="140"/>
                      <a:pt x="1074" y="140"/>
                      <a:pt x="1074" y="140"/>
                    </a:cubicBezTo>
                    <a:cubicBezTo>
                      <a:pt x="1074" y="139"/>
                      <a:pt x="1074" y="139"/>
                      <a:pt x="1074" y="139"/>
                    </a:cubicBezTo>
                    <a:cubicBezTo>
                      <a:pt x="1071" y="138"/>
                      <a:pt x="1071" y="138"/>
                      <a:pt x="1071" y="138"/>
                    </a:cubicBezTo>
                    <a:cubicBezTo>
                      <a:pt x="1069" y="138"/>
                      <a:pt x="1069" y="138"/>
                      <a:pt x="1069" y="138"/>
                    </a:cubicBezTo>
                    <a:cubicBezTo>
                      <a:pt x="1071" y="136"/>
                      <a:pt x="1071" y="136"/>
                      <a:pt x="1071" y="136"/>
                    </a:cubicBezTo>
                    <a:cubicBezTo>
                      <a:pt x="1069" y="135"/>
                      <a:pt x="1069" y="135"/>
                      <a:pt x="1069" y="135"/>
                    </a:cubicBezTo>
                    <a:cubicBezTo>
                      <a:pt x="1066" y="133"/>
                      <a:pt x="1066" y="133"/>
                      <a:pt x="1066" y="133"/>
                    </a:cubicBezTo>
                    <a:cubicBezTo>
                      <a:pt x="1062" y="133"/>
                      <a:pt x="1062" y="133"/>
                      <a:pt x="1062" y="133"/>
                    </a:cubicBezTo>
                    <a:cubicBezTo>
                      <a:pt x="1059" y="130"/>
                      <a:pt x="1059" y="130"/>
                      <a:pt x="1059" y="130"/>
                    </a:cubicBezTo>
                    <a:cubicBezTo>
                      <a:pt x="1058" y="129"/>
                      <a:pt x="1058" y="129"/>
                      <a:pt x="1058" y="129"/>
                    </a:cubicBezTo>
                    <a:cubicBezTo>
                      <a:pt x="1061" y="127"/>
                      <a:pt x="1061" y="127"/>
                      <a:pt x="1061" y="127"/>
                    </a:cubicBezTo>
                    <a:cubicBezTo>
                      <a:pt x="1064" y="127"/>
                      <a:pt x="1064" y="127"/>
                      <a:pt x="1064" y="127"/>
                    </a:cubicBezTo>
                    <a:cubicBezTo>
                      <a:pt x="1064" y="126"/>
                      <a:pt x="1064" y="126"/>
                      <a:pt x="1064" y="126"/>
                    </a:cubicBezTo>
                    <a:cubicBezTo>
                      <a:pt x="1065" y="126"/>
                      <a:pt x="1065" y="126"/>
                      <a:pt x="1065" y="126"/>
                    </a:cubicBezTo>
                    <a:cubicBezTo>
                      <a:pt x="1066" y="127"/>
                      <a:pt x="1066" y="127"/>
                      <a:pt x="1066" y="127"/>
                    </a:cubicBezTo>
                    <a:cubicBezTo>
                      <a:pt x="1066" y="129"/>
                      <a:pt x="1066" y="129"/>
                      <a:pt x="1066" y="129"/>
                    </a:cubicBezTo>
                    <a:cubicBezTo>
                      <a:pt x="1066" y="130"/>
                      <a:pt x="1066" y="130"/>
                      <a:pt x="1066" y="130"/>
                    </a:cubicBezTo>
                    <a:cubicBezTo>
                      <a:pt x="1074" y="133"/>
                      <a:pt x="1074" y="133"/>
                      <a:pt x="1074" y="133"/>
                    </a:cubicBezTo>
                    <a:cubicBezTo>
                      <a:pt x="1077" y="135"/>
                      <a:pt x="1077" y="135"/>
                      <a:pt x="1077" y="135"/>
                    </a:cubicBezTo>
                    <a:cubicBezTo>
                      <a:pt x="1079" y="136"/>
                      <a:pt x="1079" y="136"/>
                      <a:pt x="1079" y="136"/>
                    </a:cubicBezTo>
                    <a:cubicBezTo>
                      <a:pt x="1084" y="136"/>
                      <a:pt x="1084" y="136"/>
                      <a:pt x="1084" y="136"/>
                    </a:cubicBezTo>
                    <a:cubicBezTo>
                      <a:pt x="1088" y="136"/>
                      <a:pt x="1088" y="136"/>
                      <a:pt x="1088" y="136"/>
                    </a:cubicBezTo>
                    <a:cubicBezTo>
                      <a:pt x="1091" y="135"/>
                      <a:pt x="1091" y="135"/>
                      <a:pt x="1091" y="135"/>
                    </a:cubicBezTo>
                    <a:cubicBezTo>
                      <a:pt x="1094" y="135"/>
                      <a:pt x="1094" y="135"/>
                      <a:pt x="1094" y="135"/>
                    </a:cubicBezTo>
                    <a:cubicBezTo>
                      <a:pt x="1102" y="138"/>
                      <a:pt x="1102" y="138"/>
                      <a:pt x="1102" y="138"/>
                    </a:cubicBezTo>
                    <a:cubicBezTo>
                      <a:pt x="1111" y="140"/>
                      <a:pt x="1111" y="140"/>
                      <a:pt x="1111" y="140"/>
                    </a:cubicBezTo>
                    <a:cubicBezTo>
                      <a:pt x="1118" y="143"/>
                      <a:pt x="1118" y="143"/>
                      <a:pt x="1118" y="143"/>
                    </a:cubicBezTo>
                    <a:cubicBezTo>
                      <a:pt x="1121" y="145"/>
                      <a:pt x="1121" y="145"/>
                      <a:pt x="1121" y="145"/>
                    </a:cubicBezTo>
                    <a:cubicBezTo>
                      <a:pt x="1122" y="145"/>
                      <a:pt x="1122" y="145"/>
                      <a:pt x="1122" y="145"/>
                    </a:cubicBezTo>
                    <a:cubicBezTo>
                      <a:pt x="1121" y="143"/>
                      <a:pt x="1121" y="143"/>
                      <a:pt x="1121" y="143"/>
                    </a:cubicBezTo>
                    <a:cubicBezTo>
                      <a:pt x="1128" y="146"/>
                      <a:pt x="1128" y="146"/>
                      <a:pt x="1128" y="146"/>
                    </a:cubicBezTo>
                    <a:cubicBezTo>
                      <a:pt x="1137" y="148"/>
                      <a:pt x="1137" y="148"/>
                      <a:pt x="1137" y="148"/>
                    </a:cubicBezTo>
                    <a:cubicBezTo>
                      <a:pt x="1142" y="149"/>
                      <a:pt x="1142" y="149"/>
                      <a:pt x="1142" y="149"/>
                    </a:cubicBezTo>
                    <a:cubicBezTo>
                      <a:pt x="1140" y="146"/>
                      <a:pt x="1140" y="146"/>
                      <a:pt x="1140" y="146"/>
                    </a:cubicBezTo>
                    <a:cubicBezTo>
                      <a:pt x="1142" y="148"/>
                      <a:pt x="1142" y="148"/>
                      <a:pt x="1142" y="148"/>
                    </a:cubicBezTo>
                    <a:cubicBezTo>
                      <a:pt x="1145" y="149"/>
                      <a:pt x="1145" y="149"/>
                      <a:pt x="1145" y="149"/>
                    </a:cubicBezTo>
                    <a:cubicBezTo>
                      <a:pt x="1147" y="150"/>
                      <a:pt x="1147" y="150"/>
                      <a:pt x="1147" y="150"/>
                    </a:cubicBezTo>
                    <a:cubicBezTo>
                      <a:pt x="1150" y="150"/>
                      <a:pt x="1150" y="150"/>
                      <a:pt x="1150" y="150"/>
                    </a:cubicBezTo>
                    <a:cubicBezTo>
                      <a:pt x="1148" y="149"/>
                      <a:pt x="1148" y="149"/>
                      <a:pt x="1148" y="149"/>
                    </a:cubicBezTo>
                    <a:cubicBezTo>
                      <a:pt x="1147" y="149"/>
                      <a:pt x="1147" y="149"/>
                      <a:pt x="1147" y="149"/>
                    </a:cubicBezTo>
                    <a:cubicBezTo>
                      <a:pt x="1148" y="148"/>
                      <a:pt x="1148" y="148"/>
                      <a:pt x="1148" y="148"/>
                    </a:cubicBezTo>
                    <a:lnTo>
                      <a:pt x="1150" y="149"/>
                    </a:lnTo>
                    <a:close/>
                    <a:moveTo>
                      <a:pt x="35" y="136"/>
                    </a:moveTo>
                    <a:cubicBezTo>
                      <a:pt x="35" y="135"/>
                      <a:pt x="35" y="134"/>
                      <a:pt x="34" y="133"/>
                    </a:cubicBezTo>
                    <a:cubicBezTo>
                      <a:pt x="35" y="134"/>
                      <a:pt x="35" y="135"/>
                      <a:pt x="35" y="1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185">
                <a:extLst>
                  <a:ext uri="{FF2B5EF4-FFF2-40B4-BE49-F238E27FC236}">
                    <a16:creationId xmlns:a16="http://schemas.microsoft.com/office/drawing/2014/main" id="{AF533B9E-08D0-463C-B74F-AA4770170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5" y="2560642"/>
                <a:ext cx="423863" cy="246063"/>
              </a:xfrm>
              <a:custGeom>
                <a:avLst/>
                <a:gdLst>
                  <a:gd name="T0" fmla="*/ 219 w 267"/>
                  <a:gd name="T1" fmla="*/ 66 h 155"/>
                  <a:gd name="T2" fmla="*/ 206 w 267"/>
                  <a:gd name="T3" fmla="*/ 75 h 155"/>
                  <a:gd name="T4" fmla="*/ 199 w 267"/>
                  <a:gd name="T5" fmla="*/ 85 h 155"/>
                  <a:gd name="T6" fmla="*/ 194 w 267"/>
                  <a:gd name="T7" fmla="*/ 87 h 155"/>
                  <a:gd name="T8" fmla="*/ 179 w 267"/>
                  <a:gd name="T9" fmla="*/ 81 h 155"/>
                  <a:gd name="T10" fmla="*/ 166 w 267"/>
                  <a:gd name="T11" fmla="*/ 67 h 155"/>
                  <a:gd name="T12" fmla="*/ 156 w 267"/>
                  <a:gd name="T13" fmla="*/ 62 h 155"/>
                  <a:gd name="T14" fmla="*/ 149 w 267"/>
                  <a:gd name="T15" fmla="*/ 47 h 155"/>
                  <a:gd name="T16" fmla="*/ 137 w 267"/>
                  <a:gd name="T17" fmla="*/ 37 h 155"/>
                  <a:gd name="T18" fmla="*/ 122 w 267"/>
                  <a:gd name="T19" fmla="*/ 37 h 155"/>
                  <a:gd name="T20" fmla="*/ 97 w 267"/>
                  <a:gd name="T21" fmla="*/ 37 h 155"/>
                  <a:gd name="T22" fmla="*/ 85 w 267"/>
                  <a:gd name="T23" fmla="*/ 34 h 155"/>
                  <a:gd name="T24" fmla="*/ 67 w 267"/>
                  <a:gd name="T25" fmla="*/ 24 h 155"/>
                  <a:gd name="T26" fmla="*/ 49 w 267"/>
                  <a:gd name="T27" fmla="*/ 30 h 155"/>
                  <a:gd name="T28" fmla="*/ 39 w 267"/>
                  <a:gd name="T29" fmla="*/ 24 h 155"/>
                  <a:gd name="T30" fmla="*/ 32 w 267"/>
                  <a:gd name="T31" fmla="*/ 13 h 155"/>
                  <a:gd name="T32" fmla="*/ 32 w 267"/>
                  <a:gd name="T33" fmla="*/ 1 h 155"/>
                  <a:gd name="T34" fmla="*/ 19 w 267"/>
                  <a:gd name="T35" fmla="*/ 78 h 155"/>
                  <a:gd name="T36" fmla="*/ 28 w 267"/>
                  <a:gd name="T37" fmla="*/ 75 h 155"/>
                  <a:gd name="T38" fmla="*/ 32 w 267"/>
                  <a:gd name="T39" fmla="*/ 62 h 155"/>
                  <a:gd name="T40" fmla="*/ 39 w 267"/>
                  <a:gd name="T41" fmla="*/ 57 h 155"/>
                  <a:gd name="T42" fmla="*/ 44 w 267"/>
                  <a:gd name="T43" fmla="*/ 53 h 155"/>
                  <a:gd name="T44" fmla="*/ 52 w 267"/>
                  <a:gd name="T45" fmla="*/ 54 h 155"/>
                  <a:gd name="T46" fmla="*/ 65 w 267"/>
                  <a:gd name="T47" fmla="*/ 61 h 155"/>
                  <a:gd name="T48" fmla="*/ 71 w 267"/>
                  <a:gd name="T49" fmla="*/ 66 h 155"/>
                  <a:gd name="T50" fmla="*/ 76 w 267"/>
                  <a:gd name="T51" fmla="*/ 78 h 155"/>
                  <a:gd name="T52" fmla="*/ 93 w 267"/>
                  <a:gd name="T53" fmla="*/ 78 h 155"/>
                  <a:gd name="T54" fmla="*/ 112 w 267"/>
                  <a:gd name="T55" fmla="*/ 101 h 155"/>
                  <a:gd name="T56" fmla="*/ 137 w 267"/>
                  <a:gd name="T57" fmla="*/ 115 h 155"/>
                  <a:gd name="T58" fmla="*/ 163 w 267"/>
                  <a:gd name="T59" fmla="*/ 131 h 155"/>
                  <a:gd name="T60" fmla="*/ 177 w 267"/>
                  <a:gd name="T61" fmla="*/ 135 h 155"/>
                  <a:gd name="T62" fmla="*/ 182 w 267"/>
                  <a:gd name="T63" fmla="*/ 146 h 155"/>
                  <a:gd name="T64" fmla="*/ 195 w 267"/>
                  <a:gd name="T65" fmla="*/ 151 h 155"/>
                  <a:gd name="T66" fmla="*/ 207 w 267"/>
                  <a:gd name="T67" fmla="*/ 155 h 155"/>
                  <a:gd name="T68" fmla="*/ 203 w 267"/>
                  <a:gd name="T69" fmla="*/ 144 h 155"/>
                  <a:gd name="T70" fmla="*/ 206 w 267"/>
                  <a:gd name="T71" fmla="*/ 131 h 155"/>
                  <a:gd name="T72" fmla="*/ 199 w 267"/>
                  <a:gd name="T73" fmla="*/ 119 h 155"/>
                  <a:gd name="T74" fmla="*/ 189 w 267"/>
                  <a:gd name="T75" fmla="*/ 114 h 155"/>
                  <a:gd name="T76" fmla="*/ 203 w 267"/>
                  <a:gd name="T77" fmla="*/ 110 h 155"/>
                  <a:gd name="T78" fmla="*/ 207 w 267"/>
                  <a:gd name="T79" fmla="*/ 102 h 155"/>
                  <a:gd name="T80" fmla="*/ 207 w 267"/>
                  <a:gd name="T81" fmla="*/ 98 h 155"/>
                  <a:gd name="T82" fmla="*/ 207 w 267"/>
                  <a:gd name="T83" fmla="*/ 97 h 155"/>
                  <a:gd name="T84" fmla="*/ 211 w 267"/>
                  <a:gd name="T85" fmla="*/ 91 h 155"/>
                  <a:gd name="T86" fmla="*/ 219 w 267"/>
                  <a:gd name="T87" fmla="*/ 89 h 155"/>
                  <a:gd name="T88" fmla="*/ 233 w 267"/>
                  <a:gd name="T89" fmla="*/ 89 h 155"/>
                  <a:gd name="T90" fmla="*/ 233 w 267"/>
                  <a:gd name="T91" fmla="*/ 97 h 155"/>
                  <a:gd name="T92" fmla="*/ 243 w 267"/>
                  <a:gd name="T93" fmla="*/ 97 h 155"/>
                  <a:gd name="T94" fmla="*/ 250 w 267"/>
                  <a:gd name="T95" fmla="*/ 98 h 155"/>
                  <a:gd name="T96" fmla="*/ 259 w 267"/>
                  <a:gd name="T97" fmla="*/ 94 h 155"/>
                  <a:gd name="T98" fmla="*/ 267 w 267"/>
                  <a:gd name="T99" fmla="*/ 87 h 155"/>
                  <a:gd name="T100" fmla="*/ 252 w 267"/>
                  <a:gd name="T101" fmla="*/ 83 h 155"/>
                  <a:gd name="T102" fmla="*/ 243 w 267"/>
                  <a:gd name="T103" fmla="*/ 75 h 155"/>
                  <a:gd name="T104" fmla="*/ 239 w 267"/>
                  <a:gd name="T105" fmla="*/ 81 h 155"/>
                  <a:gd name="T106" fmla="*/ 230 w 267"/>
                  <a:gd name="T107" fmla="*/ 78 h 155"/>
                  <a:gd name="T108" fmla="*/ 223 w 267"/>
                  <a:gd name="T109" fmla="*/ 70 h 155"/>
                  <a:gd name="T110" fmla="*/ 226 w 267"/>
                  <a:gd name="T111" fmla="*/ 6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7" h="155">
                    <a:moveTo>
                      <a:pt x="225" y="65"/>
                    </a:moveTo>
                    <a:lnTo>
                      <a:pt x="223" y="65"/>
                    </a:lnTo>
                    <a:lnTo>
                      <a:pt x="221" y="65"/>
                    </a:lnTo>
                    <a:lnTo>
                      <a:pt x="219" y="66"/>
                    </a:lnTo>
                    <a:lnTo>
                      <a:pt x="219" y="67"/>
                    </a:lnTo>
                    <a:lnTo>
                      <a:pt x="215" y="70"/>
                    </a:lnTo>
                    <a:lnTo>
                      <a:pt x="210" y="74"/>
                    </a:lnTo>
                    <a:lnTo>
                      <a:pt x="206" y="75"/>
                    </a:lnTo>
                    <a:lnTo>
                      <a:pt x="206" y="78"/>
                    </a:lnTo>
                    <a:lnTo>
                      <a:pt x="206" y="79"/>
                    </a:lnTo>
                    <a:lnTo>
                      <a:pt x="202" y="81"/>
                    </a:lnTo>
                    <a:lnTo>
                      <a:pt x="199" y="85"/>
                    </a:lnTo>
                    <a:lnTo>
                      <a:pt x="199" y="87"/>
                    </a:lnTo>
                    <a:lnTo>
                      <a:pt x="202" y="91"/>
                    </a:lnTo>
                    <a:lnTo>
                      <a:pt x="195" y="89"/>
                    </a:lnTo>
                    <a:lnTo>
                      <a:pt x="194" y="87"/>
                    </a:lnTo>
                    <a:lnTo>
                      <a:pt x="193" y="85"/>
                    </a:lnTo>
                    <a:lnTo>
                      <a:pt x="193" y="81"/>
                    </a:lnTo>
                    <a:lnTo>
                      <a:pt x="189" y="79"/>
                    </a:lnTo>
                    <a:lnTo>
                      <a:pt x="179" y="81"/>
                    </a:lnTo>
                    <a:lnTo>
                      <a:pt x="177" y="81"/>
                    </a:lnTo>
                    <a:lnTo>
                      <a:pt x="173" y="81"/>
                    </a:lnTo>
                    <a:lnTo>
                      <a:pt x="169" y="79"/>
                    </a:lnTo>
                    <a:lnTo>
                      <a:pt x="166" y="67"/>
                    </a:lnTo>
                    <a:lnTo>
                      <a:pt x="163" y="66"/>
                    </a:lnTo>
                    <a:lnTo>
                      <a:pt x="162" y="66"/>
                    </a:lnTo>
                    <a:lnTo>
                      <a:pt x="158" y="65"/>
                    </a:lnTo>
                    <a:lnTo>
                      <a:pt x="156" y="62"/>
                    </a:lnTo>
                    <a:lnTo>
                      <a:pt x="154" y="57"/>
                    </a:lnTo>
                    <a:lnTo>
                      <a:pt x="154" y="47"/>
                    </a:lnTo>
                    <a:lnTo>
                      <a:pt x="150" y="49"/>
                    </a:lnTo>
                    <a:lnTo>
                      <a:pt x="149" y="47"/>
                    </a:lnTo>
                    <a:lnTo>
                      <a:pt x="145" y="44"/>
                    </a:lnTo>
                    <a:lnTo>
                      <a:pt x="142" y="41"/>
                    </a:lnTo>
                    <a:lnTo>
                      <a:pt x="140" y="38"/>
                    </a:lnTo>
                    <a:lnTo>
                      <a:pt x="137" y="37"/>
                    </a:lnTo>
                    <a:lnTo>
                      <a:pt x="133" y="34"/>
                    </a:lnTo>
                    <a:lnTo>
                      <a:pt x="132" y="36"/>
                    </a:lnTo>
                    <a:lnTo>
                      <a:pt x="128" y="37"/>
                    </a:lnTo>
                    <a:lnTo>
                      <a:pt x="122" y="37"/>
                    </a:lnTo>
                    <a:lnTo>
                      <a:pt x="116" y="37"/>
                    </a:lnTo>
                    <a:lnTo>
                      <a:pt x="106" y="36"/>
                    </a:lnTo>
                    <a:lnTo>
                      <a:pt x="101" y="37"/>
                    </a:lnTo>
                    <a:lnTo>
                      <a:pt x="97" y="37"/>
                    </a:lnTo>
                    <a:lnTo>
                      <a:pt x="93" y="37"/>
                    </a:lnTo>
                    <a:lnTo>
                      <a:pt x="89" y="37"/>
                    </a:lnTo>
                    <a:lnTo>
                      <a:pt x="88" y="34"/>
                    </a:lnTo>
                    <a:lnTo>
                      <a:pt x="85" y="34"/>
                    </a:lnTo>
                    <a:lnTo>
                      <a:pt x="75" y="22"/>
                    </a:lnTo>
                    <a:lnTo>
                      <a:pt x="68" y="20"/>
                    </a:lnTo>
                    <a:lnTo>
                      <a:pt x="67" y="18"/>
                    </a:lnTo>
                    <a:lnTo>
                      <a:pt x="67" y="24"/>
                    </a:lnTo>
                    <a:lnTo>
                      <a:pt x="61" y="28"/>
                    </a:lnTo>
                    <a:lnTo>
                      <a:pt x="57" y="28"/>
                    </a:lnTo>
                    <a:lnTo>
                      <a:pt x="52" y="28"/>
                    </a:lnTo>
                    <a:lnTo>
                      <a:pt x="49" y="30"/>
                    </a:lnTo>
                    <a:lnTo>
                      <a:pt x="48" y="28"/>
                    </a:lnTo>
                    <a:lnTo>
                      <a:pt x="48" y="26"/>
                    </a:lnTo>
                    <a:lnTo>
                      <a:pt x="45" y="24"/>
                    </a:lnTo>
                    <a:lnTo>
                      <a:pt x="39" y="24"/>
                    </a:lnTo>
                    <a:lnTo>
                      <a:pt x="36" y="24"/>
                    </a:lnTo>
                    <a:lnTo>
                      <a:pt x="35" y="22"/>
                    </a:lnTo>
                    <a:lnTo>
                      <a:pt x="35" y="17"/>
                    </a:lnTo>
                    <a:lnTo>
                      <a:pt x="32" y="13"/>
                    </a:lnTo>
                    <a:lnTo>
                      <a:pt x="32" y="8"/>
                    </a:lnTo>
                    <a:lnTo>
                      <a:pt x="35" y="4"/>
                    </a:lnTo>
                    <a:lnTo>
                      <a:pt x="35" y="0"/>
                    </a:lnTo>
                    <a:lnTo>
                      <a:pt x="32" y="1"/>
                    </a:lnTo>
                    <a:lnTo>
                      <a:pt x="0" y="10"/>
                    </a:lnTo>
                    <a:lnTo>
                      <a:pt x="13" y="78"/>
                    </a:lnTo>
                    <a:lnTo>
                      <a:pt x="15" y="78"/>
                    </a:lnTo>
                    <a:lnTo>
                      <a:pt x="19" y="78"/>
                    </a:lnTo>
                    <a:lnTo>
                      <a:pt x="24" y="78"/>
                    </a:lnTo>
                    <a:lnTo>
                      <a:pt x="28" y="78"/>
                    </a:lnTo>
                    <a:lnTo>
                      <a:pt x="31" y="78"/>
                    </a:lnTo>
                    <a:lnTo>
                      <a:pt x="28" y="75"/>
                    </a:lnTo>
                    <a:lnTo>
                      <a:pt x="27" y="70"/>
                    </a:lnTo>
                    <a:lnTo>
                      <a:pt x="27" y="67"/>
                    </a:lnTo>
                    <a:lnTo>
                      <a:pt x="31" y="62"/>
                    </a:lnTo>
                    <a:lnTo>
                      <a:pt x="32" y="62"/>
                    </a:lnTo>
                    <a:lnTo>
                      <a:pt x="35" y="62"/>
                    </a:lnTo>
                    <a:lnTo>
                      <a:pt x="36" y="61"/>
                    </a:lnTo>
                    <a:lnTo>
                      <a:pt x="39" y="58"/>
                    </a:lnTo>
                    <a:lnTo>
                      <a:pt x="39" y="57"/>
                    </a:lnTo>
                    <a:lnTo>
                      <a:pt x="41" y="57"/>
                    </a:lnTo>
                    <a:lnTo>
                      <a:pt x="40" y="54"/>
                    </a:lnTo>
                    <a:lnTo>
                      <a:pt x="41" y="54"/>
                    </a:lnTo>
                    <a:lnTo>
                      <a:pt x="44" y="53"/>
                    </a:lnTo>
                    <a:lnTo>
                      <a:pt x="45" y="53"/>
                    </a:lnTo>
                    <a:lnTo>
                      <a:pt x="48" y="53"/>
                    </a:lnTo>
                    <a:lnTo>
                      <a:pt x="49" y="54"/>
                    </a:lnTo>
                    <a:lnTo>
                      <a:pt x="52" y="54"/>
                    </a:lnTo>
                    <a:lnTo>
                      <a:pt x="55" y="57"/>
                    </a:lnTo>
                    <a:lnTo>
                      <a:pt x="57" y="58"/>
                    </a:lnTo>
                    <a:lnTo>
                      <a:pt x="59" y="61"/>
                    </a:lnTo>
                    <a:lnTo>
                      <a:pt x="65" y="61"/>
                    </a:lnTo>
                    <a:lnTo>
                      <a:pt x="68" y="61"/>
                    </a:lnTo>
                    <a:lnTo>
                      <a:pt x="68" y="65"/>
                    </a:lnTo>
                    <a:lnTo>
                      <a:pt x="68" y="66"/>
                    </a:lnTo>
                    <a:lnTo>
                      <a:pt x="71" y="66"/>
                    </a:lnTo>
                    <a:lnTo>
                      <a:pt x="72" y="70"/>
                    </a:lnTo>
                    <a:lnTo>
                      <a:pt x="72" y="74"/>
                    </a:lnTo>
                    <a:lnTo>
                      <a:pt x="75" y="78"/>
                    </a:lnTo>
                    <a:lnTo>
                      <a:pt x="76" y="78"/>
                    </a:lnTo>
                    <a:lnTo>
                      <a:pt x="84" y="79"/>
                    </a:lnTo>
                    <a:lnTo>
                      <a:pt x="89" y="79"/>
                    </a:lnTo>
                    <a:lnTo>
                      <a:pt x="92" y="79"/>
                    </a:lnTo>
                    <a:lnTo>
                      <a:pt x="93" y="78"/>
                    </a:lnTo>
                    <a:lnTo>
                      <a:pt x="97" y="79"/>
                    </a:lnTo>
                    <a:lnTo>
                      <a:pt x="101" y="81"/>
                    </a:lnTo>
                    <a:lnTo>
                      <a:pt x="105" y="87"/>
                    </a:lnTo>
                    <a:lnTo>
                      <a:pt x="112" y="101"/>
                    </a:lnTo>
                    <a:lnTo>
                      <a:pt x="116" y="102"/>
                    </a:lnTo>
                    <a:lnTo>
                      <a:pt x="120" y="106"/>
                    </a:lnTo>
                    <a:lnTo>
                      <a:pt x="128" y="110"/>
                    </a:lnTo>
                    <a:lnTo>
                      <a:pt x="137" y="115"/>
                    </a:lnTo>
                    <a:lnTo>
                      <a:pt x="142" y="119"/>
                    </a:lnTo>
                    <a:lnTo>
                      <a:pt x="150" y="123"/>
                    </a:lnTo>
                    <a:lnTo>
                      <a:pt x="158" y="127"/>
                    </a:lnTo>
                    <a:lnTo>
                      <a:pt x="163" y="131"/>
                    </a:lnTo>
                    <a:lnTo>
                      <a:pt x="167" y="132"/>
                    </a:lnTo>
                    <a:lnTo>
                      <a:pt x="171" y="132"/>
                    </a:lnTo>
                    <a:lnTo>
                      <a:pt x="173" y="132"/>
                    </a:lnTo>
                    <a:lnTo>
                      <a:pt x="177" y="135"/>
                    </a:lnTo>
                    <a:lnTo>
                      <a:pt x="182" y="136"/>
                    </a:lnTo>
                    <a:lnTo>
                      <a:pt x="182" y="138"/>
                    </a:lnTo>
                    <a:lnTo>
                      <a:pt x="182" y="142"/>
                    </a:lnTo>
                    <a:lnTo>
                      <a:pt x="182" y="146"/>
                    </a:lnTo>
                    <a:lnTo>
                      <a:pt x="185" y="148"/>
                    </a:lnTo>
                    <a:lnTo>
                      <a:pt x="190" y="148"/>
                    </a:lnTo>
                    <a:lnTo>
                      <a:pt x="194" y="150"/>
                    </a:lnTo>
                    <a:lnTo>
                      <a:pt x="195" y="151"/>
                    </a:lnTo>
                    <a:lnTo>
                      <a:pt x="198" y="151"/>
                    </a:lnTo>
                    <a:lnTo>
                      <a:pt x="202" y="151"/>
                    </a:lnTo>
                    <a:lnTo>
                      <a:pt x="206" y="155"/>
                    </a:lnTo>
                    <a:lnTo>
                      <a:pt x="207" y="155"/>
                    </a:lnTo>
                    <a:lnTo>
                      <a:pt x="203" y="150"/>
                    </a:lnTo>
                    <a:lnTo>
                      <a:pt x="203" y="148"/>
                    </a:lnTo>
                    <a:lnTo>
                      <a:pt x="203" y="146"/>
                    </a:lnTo>
                    <a:lnTo>
                      <a:pt x="203" y="144"/>
                    </a:lnTo>
                    <a:lnTo>
                      <a:pt x="207" y="138"/>
                    </a:lnTo>
                    <a:lnTo>
                      <a:pt x="207" y="136"/>
                    </a:lnTo>
                    <a:lnTo>
                      <a:pt x="207" y="135"/>
                    </a:lnTo>
                    <a:lnTo>
                      <a:pt x="206" y="131"/>
                    </a:lnTo>
                    <a:lnTo>
                      <a:pt x="203" y="128"/>
                    </a:lnTo>
                    <a:lnTo>
                      <a:pt x="203" y="124"/>
                    </a:lnTo>
                    <a:lnTo>
                      <a:pt x="202" y="122"/>
                    </a:lnTo>
                    <a:lnTo>
                      <a:pt x="199" y="119"/>
                    </a:lnTo>
                    <a:lnTo>
                      <a:pt x="195" y="119"/>
                    </a:lnTo>
                    <a:lnTo>
                      <a:pt x="194" y="118"/>
                    </a:lnTo>
                    <a:lnTo>
                      <a:pt x="193" y="115"/>
                    </a:lnTo>
                    <a:lnTo>
                      <a:pt x="189" y="114"/>
                    </a:lnTo>
                    <a:lnTo>
                      <a:pt x="190" y="110"/>
                    </a:lnTo>
                    <a:lnTo>
                      <a:pt x="190" y="109"/>
                    </a:lnTo>
                    <a:lnTo>
                      <a:pt x="193" y="109"/>
                    </a:lnTo>
                    <a:lnTo>
                      <a:pt x="203" y="110"/>
                    </a:lnTo>
                    <a:lnTo>
                      <a:pt x="206" y="109"/>
                    </a:lnTo>
                    <a:lnTo>
                      <a:pt x="206" y="106"/>
                    </a:lnTo>
                    <a:lnTo>
                      <a:pt x="206" y="105"/>
                    </a:lnTo>
                    <a:lnTo>
                      <a:pt x="207" y="102"/>
                    </a:lnTo>
                    <a:lnTo>
                      <a:pt x="210" y="102"/>
                    </a:lnTo>
                    <a:lnTo>
                      <a:pt x="207" y="101"/>
                    </a:lnTo>
                    <a:lnTo>
                      <a:pt x="210" y="101"/>
                    </a:lnTo>
                    <a:lnTo>
                      <a:pt x="207" y="98"/>
                    </a:lnTo>
                    <a:lnTo>
                      <a:pt x="206" y="98"/>
                    </a:lnTo>
                    <a:lnTo>
                      <a:pt x="203" y="98"/>
                    </a:lnTo>
                    <a:lnTo>
                      <a:pt x="206" y="97"/>
                    </a:lnTo>
                    <a:lnTo>
                      <a:pt x="207" y="97"/>
                    </a:lnTo>
                    <a:lnTo>
                      <a:pt x="210" y="97"/>
                    </a:lnTo>
                    <a:lnTo>
                      <a:pt x="213" y="97"/>
                    </a:lnTo>
                    <a:lnTo>
                      <a:pt x="213" y="94"/>
                    </a:lnTo>
                    <a:lnTo>
                      <a:pt x="211" y="91"/>
                    </a:lnTo>
                    <a:lnTo>
                      <a:pt x="211" y="89"/>
                    </a:lnTo>
                    <a:lnTo>
                      <a:pt x="213" y="87"/>
                    </a:lnTo>
                    <a:lnTo>
                      <a:pt x="215" y="87"/>
                    </a:lnTo>
                    <a:lnTo>
                      <a:pt x="219" y="89"/>
                    </a:lnTo>
                    <a:lnTo>
                      <a:pt x="223" y="87"/>
                    </a:lnTo>
                    <a:lnTo>
                      <a:pt x="226" y="83"/>
                    </a:lnTo>
                    <a:lnTo>
                      <a:pt x="230" y="87"/>
                    </a:lnTo>
                    <a:lnTo>
                      <a:pt x="233" y="89"/>
                    </a:lnTo>
                    <a:lnTo>
                      <a:pt x="230" y="91"/>
                    </a:lnTo>
                    <a:lnTo>
                      <a:pt x="229" y="93"/>
                    </a:lnTo>
                    <a:lnTo>
                      <a:pt x="230" y="94"/>
                    </a:lnTo>
                    <a:lnTo>
                      <a:pt x="233" y="97"/>
                    </a:lnTo>
                    <a:lnTo>
                      <a:pt x="234" y="98"/>
                    </a:lnTo>
                    <a:lnTo>
                      <a:pt x="238" y="97"/>
                    </a:lnTo>
                    <a:lnTo>
                      <a:pt x="242" y="97"/>
                    </a:lnTo>
                    <a:lnTo>
                      <a:pt x="243" y="97"/>
                    </a:lnTo>
                    <a:lnTo>
                      <a:pt x="246" y="97"/>
                    </a:lnTo>
                    <a:lnTo>
                      <a:pt x="247" y="98"/>
                    </a:lnTo>
                    <a:lnTo>
                      <a:pt x="250" y="97"/>
                    </a:lnTo>
                    <a:lnTo>
                      <a:pt x="250" y="98"/>
                    </a:lnTo>
                    <a:lnTo>
                      <a:pt x="252" y="97"/>
                    </a:lnTo>
                    <a:lnTo>
                      <a:pt x="252" y="94"/>
                    </a:lnTo>
                    <a:lnTo>
                      <a:pt x="255" y="94"/>
                    </a:lnTo>
                    <a:lnTo>
                      <a:pt x="259" y="94"/>
                    </a:lnTo>
                    <a:lnTo>
                      <a:pt x="256" y="91"/>
                    </a:lnTo>
                    <a:lnTo>
                      <a:pt x="260" y="91"/>
                    </a:lnTo>
                    <a:lnTo>
                      <a:pt x="264" y="89"/>
                    </a:lnTo>
                    <a:lnTo>
                      <a:pt x="267" y="87"/>
                    </a:lnTo>
                    <a:lnTo>
                      <a:pt x="260" y="85"/>
                    </a:lnTo>
                    <a:lnTo>
                      <a:pt x="256" y="83"/>
                    </a:lnTo>
                    <a:lnTo>
                      <a:pt x="255" y="83"/>
                    </a:lnTo>
                    <a:lnTo>
                      <a:pt x="252" y="83"/>
                    </a:lnTo>
                    <a:lnTo>
                      <a:pt x="251" y="81"/>
                    </a:lnTo>
                    <a:lnTo>
                      <a:pt x="251" y="79"/>
                    </a:lnTo>
                    <a:lnTo>
                      <a:pt x="247" y="78"/>
                    </a:lnTo>
                    <a:lnTo>
                      <a:pt x="243" y="75"/>
                    </a:lnTo>
                    <a:lnTo>
                      <a:pt x="242" y="74"/>
                    </a:lnTo>
                    <a:lnTo>
                      <a:pt x="242" y="78"/>
                    </a:lnTo>
                    <a:lnTo>
                      <a:pt x="239" y="78"/>
                    </a:lnTo>
                    <a:lnTo>
                      <a:pt x="239" y="81"/>
                    </a:lnTo>
                    <a:lnTo>
                      <a:pt x="238" y="79"/>
                    </a:lnTo>
                    <a:lnTo>
                      <a:pt x="234" y="79"/>
                    </a:lnTo>
                    <a:lnTo>
                      <a:pt x="233" y="79"/>
                    </a:lnTo>
                    <a:lnTo>
                      <a:pt x="230" y="78"/>
                    </a:lnTo>
                    <a:lnTo>
                      <a:pt x="229" y="75"/>
                    </a:lnTo>
                    <a:lnTo>
                      <a:pt x="225" y="75"/>
                    </a:lnTo>
                    <a:lnTo>
                      <a:pt x="221" y="74"/>
                    </a:lnTo>
                    <a:lnTo>
                      <a:pt x="223" y="70"/>
                    </a:lnTo>
                    <a:lnTo>
                      <a:pt x="226" y="66"/>
                    </a:lnTo>
                    <a:lnTo>
                      <a:pt x="233" y="62"/>
                    </a:lnTo>
                    <a:lnTo>
                      <a:pt x="230" y="61"/>
                    </a:lnTo>
                    <a:lnTo>
                      <a:pt x="226" y="62"/>
                    </a:lnTo>
                    <a:lnTo>
                      <a:pt x="225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186">
                <a:extLst>
                  <a:ext uri="{FF2B5EF4-FFF2-40B4-BE49-F238E27FC236}">
                    <a16:creationId xmlns:a16="http://schemas.microsoft.com/office/drawing/2014/main" id="{B8105C7D-389D-4305-89EE-5B8C02C85D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32123" y="1628777"/>
                <a:ext cx="1023937" cy="536576"/>
              </a:xfrm>
              <a:custGeom>
                <a:avLst/>
                <a:gdLst>
                  <a:gd name="T0" fmla="*/ 552 w 645"/>
                  <a:gd name="T1" fmla="*/ 101 h 338"/>
                  <a:gd name="T2" fmla="*/ 479 w 645"/>
                  <a:gd name="T3" fmla="*/ 143 h 338"/>
                  <a:gd name="T4" fmla="*/ 558 w 645"/>
                  <a:gd name="T5" fmla="*/ 101 h 338"/>
                  <a:gd name="T6" fmla="*/ 137 w 645"/>
                  <a:gd name="T7" fmla="*/ 162 h 338"/>
                  <a:gd name="T8" fmla="*/ 142 w 645"/>
                  <a:gd name="T9" fmla="*/ 185 h 338"/>
                  <a:gd name="T10" fmla="*/ 153 w 645"/>
                  <a:gd name="T11" fmla="*/ 181 h 338"/>
                  <a:gd name="T12" fmla="*/ 532 w 645"/>
                  <a:gd name="T13" fmla="*/ 16 h 338"/>
                  <a:gd name="T14" fmla="*/ 522 w 645"/>
                  <a:gd name="T15" fmla="*/ 3 h 338"/>
                  <a:gd name="T16" fmla="*/ 394 w 645"/>
                  <a:gd name="T17" fmla="*/ 8 h 338"/>
                  <a:gd name="T18" fmla="*/ 335 w 645"/>
                  <a:gd name="T19" fmla="*/ 9 h 338"/>
                  <a:gd name="T20" fmla="*/ 247 w 645"/>
                  <a:gd name="T21" fmla="*/ 20 h 338"/>
                  <a:gd name="T22" fmla="*/ 158 w 645"/>
                  <a:gd name="T23" fmla="*/ 27 h 338"/>
                  <a:gd name="T24" fmla="*/ 32 w 645"/>
                  <a:gd name="T25" fmla="*/ 57 h 338"/>
                  <a:gd name="T26" fmla="*/ 61 w 645"/>
                  <a:gd name="T27" fmla="*/ 74 h 338"/>
                  <a:gd name="T28" fmla="*/ 38 w 645"/>
                  <a:gd name="T29" fmla="*/ 94 h 338"/>
                  <a:gd name="T30" fmla="*/ 114 w 645"/>
                  <a:gd name="T31" fmla="*/ 94 h 338"/>
                  <a:gd name="T32" fmla="*/ 137 w 645"/>
                  <a:gd name="T33" fmla="*/ 122 h 338"/>
                  <a:gd name="T34" fmla="*/ 123 w 645"/>
                  <a:gd name="T35" fmla="*/ 161 h 338"/>
                  <a:gd name="T36" fmla="*/ 159 w 645"/>
                  <a:gd name="T37" fmla="*/ 158 h 338"/>
                  <a:gd name="T38" fmla="*/ 145 w 645"/>
                  <a:gd name="T39" fmla="*/ 170 h 338"/>
                  <a:gd name="T40" fmla="*/ 149 w 645"/>
                  <a:gd name="T41" fmla="*/ 192 h 338"/>
                  <a:gd name="T42" fmla="*/ 122 w 645"/>
                  <a:gd name="T43" fmla="*/ 206 h 338"/>
                  <a:gd name="T44" fmla="*/ 127 w 645"/>
                  <a:gd name="T45" fmla="*/ 210 h 338"/>
                  <a:gd name="T46" fmla="*/ 105 w 645"/>
                  <a:gd name="T47" fmla="*/ 218 h 338"/>
                  <a:gd name="T48" fmla="*/ 95 w 645"/>
                  <a:gd name="T49" fmla="*/ 238 h 338"/>
                  <a:gd name="T50" fmla="*/ 101 w 645"/>
                  <a:gd name="T51" fmla="*/ 252 h 338"/>
                  <a:gd name="T52" fmla="*/ 123 w 645"/>
                  <a:gd name="T53" fmla="*/ 267 h 338"/>
                  <a:gd name="T54" fmla="*/ 101 w 645"/>
                  <a:gd name="T55" fmla="*/ 284 h 338"/>
                  <a:gd name="T56" fmla="*/ 111 w 645"/>
                  <a:gd name="T57" fmla="*/ 311 h 338"/>
                  <a:gd name="T58" fmla="*/ 118 w 645"/>
                  <a:gd name="T59" fmla="*/ 325 h 338"/>
                  <a:gd name="T60" fmla="*/ 145 w 645"/>
                  <a:gd name="T61" fmla="*/ 329 h 338"/>
                  <a:gd name="T62" fmla="*/ 172 w 645"/>
                  <a:gd name="T63" fmla="*/ 338 h 338"/>
                  <a:gd name="T64" fmla="*/ 184 w 645"/>
                  <a:gd name="T65" fmla="*/ 323 h 338"/>
                  <a:gd name="T66" fmla="*/ 198 w 645"/>
                  <a:gd name="T67" fmla="*/ 295 h 338"/>
                  <a:gd name="T68" fmla="*/ 226 w 645"/>
                  <a:gd name="T69" fmla="*/ 284 h 338"/>
                  <a:gd name="T70" fmla="*/ 246 w 645"/>
                  <a:gd name="T71" fmla="*/ 258 h 338"/>
                  <a:gd name="T72" fmla="*/ 280 w 645"/>
                  <a:gd name="T73" fmla="*/ 240 h 338"/>
                  <a:gd name="T74" fmla="*/ 316 w 645"/>
                  <a:gd name="T75" fmla="*/ 235 h 338"/>
                  <a:gd name="T76" fmla="*/ 361 w 645"/>
                  <a:gd name="T77" fmla="*/ 206 h 338"/>
                  <a:gd name="T78" fmla="*/ 413 w 645"/>
                  <a:gd name="T79" fmla="*/ 202 h 338"/>
                  <a:gd name="T80" fmla="*/ 478 w 645"/>
                  <a:gd name="T81" fmla="*/ 183 h 338"/>
                  <a:gd name="T82" fmla="*/ 453 w 645"/>
                  <a:gd name="T83" fmla="*/ 162 h 338"/>
                  <a:gd name="T84" fmla="*/ 487 w 645"/>
                  <a:gd name="T85" fmla="*/ 167 h 338"/>
                  <a:gd name="T86" fmla="*/ 485 w 645"/>
                  <a:gd name="T87" fmla="*/ 154 h 338"/>
                  <a:gd name="T88" fmla="*/ 445 w 645"/>
                  <a:gd name="T89" fmla="*/ 127 h 338"/>
                  <a:gd name="T90" fmla="*/ 497 w 645"/>
                  <a:gd name="T91" fmla="*/ 126 h 338"/>
                  <a:gd name="T92" fmla="*/ 512 w 645"/>
                  <a:gd name="T93" fmla="*/ 113 h 338"/>
                  <a:gd name="T94" fmla="*/ 528 w 645"/>
                  <a:gd name="T95" fmla="*/ 105 h 338"/>
                  <a:gd name="T96" fmla="*/ 522 w 645"/>
                  <a:gd name="T97" fmla="*/ 90 h 338"/>
                  <a:gd name="T98" fmla="*/ 546 w 645"/>
                  <a:gd name="T99" fmla="*/ 73 h 338"/>
                  <a:gd name="T100" fmla="*/ 558 w 645"/>
                  <a:gd name="T101" fmla="*/ 52 h 338"/>
                  <a:gd name="T102" fmla="*/ 588 w 645"/>
                  <a:gd name="T103" fmla="*/ 33 h 338"/>
                  <a:gd name="T104" fmla="*/ 135 w 645"/>
                  <a:gd name="T105" fmla="*/ 204 h 338"/>
                  <a:gd name="T106" fmla="*/ 118 w 645"/>
                  <a:gd name="T107" fmla="*/ 258 h 338"/>
                  <a:gd name="T108" fmla="*/ 133 w 645"/>
                  <a:gd name="T109" fmla="*/ 223 h 338"/>
                  <a:gd name="T110" fmla="*/ 141 w 645"/>
                  <a:gd name="T111" fmla="*/ 218 h 338"/>
                  <a:gd name="T112" fmla="*/ 381 w 645"/>
                  <a:gd name="T113" fmla="*/ 12 h 338"/>
                  <a:gd name="T114" fmla="*/ 457 w 645"/>
                  <a:gd name="T115" fmla="*/ 4 h 338"/>
                  <a:gd name="T116" fmla="*/ 425 w 645"/>
                  <a:gd name="T117" fmla="*/ 170 h 338"/>
                  <a:gd name="T118" fmla="*/ 443 w 645"/>
                  <a:gd name="T119" fmla="*/ 134 h 338"/>
                  <a:gd name="T120" fmla="*/ 510 w 645"/>
                  <a:gd name="T121" fmla="*/ 105 h 338"/>
                  <a:gd name="T122" fmla="*/ 14 w 645"/>
                  <a:gd name="T123" fmla="*/ 74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45" h="338">
                    <a:moveTo>
                      <a:pt x="146" y="325"/>
                    </a:moveTo>
                    <a:lnTo>
                      <a:pt x="146" y="325"/>
                    </a:lnTo>
                    <a:lnTo>
                      <a:pt x="146" y="325"/>
                    </a:lnTo>
                    <a:lnTo>
                      <a:pt x="146" y="325"/>
                    </a:lnTo>
                    <a:lnTo>
                      <a:pt x="146" y="325"/>
                    </a:lnTo>
                    <a:lnTo>
                      <a:pt x="146" y="325"/>
                    </a:lnTo>
                    <a:lnTo>
                      <a:pt x="146" y="325"/>
                    </a:lnTo>
                    <a:lnTo>
                      <a:pt x="146" y="325"/>
                    </a:lnTo>
                    <a:close/>
                    <a:moveTo>
                      <a:pt x="207" y="293"/>
                    </a:moveTo>
                    <a:lnTo>
                      <a:pt x="206" y="293"/>
                    </a:lnTo>
                    <a:lnTo>
                      <a:pt x="203" y="295"/>
                    </a:lnTo>
                    <a:lnTo>
                      <a:pt x="207" y="293"/>
                    </a:lnTo>
                    <a:lnTo>
                      <a:pt x="207" y="293"/>
                    </a:lnTo>
                    <a:lnTo>
                      <a:pt x="207" y="293"/>
                    </a:lnTo>
                    <a:lnTo>
                      <a:pt x="207" y="293"/>
                    </a:lnTo>
                    <a:lnTo>
                      <a:pt x="207" y="293"/>
                    </a:lnTo>
                    <a:close/>
                    <a:moveTo>
                      <a:pt x="145" y="328"/>
                    </a:moveTo>
                    <a:lnTo>
                      <a:pt x="146" y="325"/>
                    </a:lnTo>
                    <a:lnTo>
                      <a:pt x="142" y="328"/>
                    </a:lnTo>
                    <a:lnTo>
                      <a:pt x="145" y="328"/>
                    </a:lnTo>
                    <a:lnTo>
                      <a:pt x="145" y="328"/>
                    </a:lnTo>
                    <a:lnTo>
                      <a:pt x="145" y="328"/>
                    </a:lnTo>
                    <a:lnTo>
                      <a:pt x="145" y="328"/>
                    </a:lnTo>
                    <a:lnTo>
                      <a:pt x="145" y="328"/>
                    </a:lnTo>
                    <a:close/>
                    <a:moveTo>
                      <a:pt x="559" y="105"/>
                    </a:moveTo>
                    <a:lnTo>
                      <a:pt x="558" y="105"/>
                    </a:lnTo>
                    <a:lnTo>
                      <a:pt x="555" y="104"/>
                    </a:lnTo>
                    <a:lnTo>
                      <a:pt x="552" y="101"/>
                    </a:lnTo>
                    <a:lnTo>
                      <a:pt x="548" y="104"/>
                    </a:lnTo>
                    <a:lnTo>
                      <a:pt x="546" y="108"/>
                    </a:lnTo>
                    <a:lnTo>
                      <a:pt x="558" y="108"/>
                    </a:lnTo>
                    <a:lnTo>
                      <a:pt x="562" y="108"/>
                    </a:lnTo>
                    <a:lnTo>
                      <a:pt x="563" y="105"/>
                    </a:lnTo>
                    <a:lnTo>
                      <a:pt x="562" y="105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59" y="105"/>
                    </a:lnTo>
                    <a:lnTo>
                      <a:pt x="559" y="105"/>
                    </a:lnTo>
                    <a:close/>
                    <a:moveTo>
                      <a:pt x="497" y="135"/>
                    </a:moveTo>
                    <a:lnTo>
                      <a:pt x="489" y="134"/>
                    </a:lnTo>
                    <a:lnTo>
                      <a:pt x="482" y="134"/>
                    </a:lnTo>
                    <a:lnTo>
                      <a:pt x="475" y="138"/>
                    </a:lnTo>
                    <a:lnTo>
                      <a:pt x="483" y="135"/>
                    </a:lnTo>
                    <a:lnTo>
                      <a:pt x="491" y="138"/>
                    </a:lnTo>
                    <a:lnTo>
                      <a:pt x="495" y="139"/>
                    </a:lnTo>
                    <a:lnTo>
                      <a:pt x="502" y="139"/>
                    </a:lnTo>
                    <a:lnTo>
                      <a:pt x="501" y="138"/>
                    </a:lnTo>
                    <a:lnTo>
                      <a:pt x="504" y="138"/>
                    </a:lnTo>
                    <a:lnTo>
                      <a:pt x="497" y="135"/>
                    </a:lnTo>
                    <a:lnTo>
                      <a:pt x="497" y="135"/>
                    </a:lnTo>
                    <a:lnTo>
                      <a:pt x="497" y="135"/>
                    </a:lnTo>
                    <a:lnTo>
                      <a:pt x="497" y="135"/>
                    </a:lnTo>
                    <a:lnTo>
                      <a:pt x="497" y="135"/>
                    </a:lnTo>
                    <a:close/>
                    <a:moveTo>
                      <a:pt x="475" y="141"/>
                    </a:moveTo>
                    <a:lnTo>
                      <a:pt x="479" y="143"/>
                    </a:lnTo>
                    <a:lnTo>
                      <a:pt x="487" y="145"/>
                    </a:lnTo>
                    <a:lnTo>
                      <a:pt x="493" y="149"/>
                    </a:lnTo>
                    <a:lnTo>
                      <a:pt x="497" y="149"/>
                    </a:lnTo>
                    <a:lnTo>
                      <a:pt x="498" y="147"/>
                    </a:lnTo>
                    <a:lnTo>
                      <a:pt x="495" y="145"/>
                    </a:lnTo>
                    <a:lnTo>
                      <a:pt x="493" y="145"/>
                    </a:lnTo>
                    <a:lnTo>
                      <a:pt x="493" y="143"/>
                    </a:lnTo>
                    <a:lnTo>
                      <a:pt x="501" y="145"/>
                    </a:lnTo>
                    <a:lnTo>
                      <a:pt x="498" y="141"/>
                    </a:lnTo>
                    <a:lnTo>
                      <a:pt x="495" y="141"/>
                    </a:lnTo>
                    <a:lnTo>
                      <a:pt x="493" y="141"/>
                    </a:lnTo>
                    <a:lnTo>
                      <a:pt x="489" y="138"/>
                    </a:lnTo>
                    <a:lnTo>
                      <a:pt x="485" y="138"/>
                    </a:lnTo>
                    <a:lnTo>
                      <a:pt x="482" y="138"/>
                    </a:lnTo>
                    <a:lnTo>
                      <a:pt x="475" y="138"/>
                    </a:lnTo>
                    <a:lnTo>
                      <a:pt x="474" y="139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41"/>
                    </a:lnTo>
                    <a:lnTo>
                      <a:pt x="475" y="141"/>
                    </a:lnTo>
                    <a:close/>
                    <a:moveTo>
                      <a:pt x="558" y="101"/>
                    </a:moveTo>
                    <a:lnTo>
                      <a:pt x="555" y="101"/>
                    </a:lnTo>
                    <a:lnTo>
                      <a:pt x="555" y="104"/>
                    </a:lnTo>
                    <a:lnTo>
                      <a:pt x="559" y="104"/>
                    </a:lnTo>
                    <a:lnTo>
                      <a:pt x="558" y="101"/>
                    </a:lnTo>
                    <a:lnTo>
                      <a:pt x="558" y="101"/>
                    </a:lnTo>
                    <a:lnTo>
                      <a:pt x="558" y="101"/>
                    </a:lnTo>
                    <a:lnTo>
                      <a:pt x="558" y="101"/>
                    </a:lnTo>
                    <a:lnTo>
                      <a:pt x="558" y="101"/>
                    </a:lnTo>
                    <a:close/>
                    <a:moveTo>
                      <a:pt x="555" y="84"/>
                    </a:moveTo>
                    <a:lnTo>
                      <a:pt x="554" y="82"/>
                    </a:lnTo>
                    <a:lnTo>
                      <a:pt x="552" y="84"/>
                    </a:lnTo>
                    <a:lnTo>
                      <a:pt x="552" y="86"/>
                    </a:lnTo>
                    <a:lnTo>
                      <a:pt x="554" y="94"/>
                    </a:lnTo>
                    <a:lnTo>
                      <a:pt x="554" y="90"/>
                    </a:lnTo>
                    <a:lnTo>
                      <a:pt x="555" y="84"/>
                    </a:lnTo>
                    <a:lnTo>
                      <a:pt x="555" y="84"/>
                    </a:lnTo>
                    <a:lnTo>
                      <a:pt x="555" y="84"/>
                    </a:lnTo>
                    <a:lnTo>
                      <a:pt x="555" y="84"/>
                    </a:lnTo>
                    <a:lnTo>
                      <a:pt x="555" y="84"/>
                    </a:lnTo>
                    <a:close/>
                    <a:moveTo>
                      <a:pt x="98" y="246"/>
                    </a:moveTo>
                    <a:lnTo>
                      <a:pt x="99" y="244"/>
                    </a:lnTo>
                    <a:lnTo>
                      <a:pt x="95" y="246"/>
                    </a:lnTo>
                    <a:lnTo>
                      <a:pt x="98" y="246"/>
                    </a:lnTo>
                    <a:lnTo>
                      <a:pt x="98" y="246"/>
                    </a:lnTo>
                    <a:lnTo>
                      <a:pt x="98" y="246"/>
                    </a:lnTo>
                    <a:lnTo>
                      <a:pt x="98" y="246"/>
                    </a:lnTo>
                    <a:lnTo>
                      <a:pt x="98" y="246"/>
                    </a:lnTo>
                    <a:close/>
                    <a:moveTo>
                      <a:pt x="137" y="162"/>
                    </a:moveTo>
                    <a:lnTo>
                      <a:pt x="137" y="161"/>
                    </a:lnTo>
                    <a:lnTo>
                      <a:pt x="133" y="161"/>
                    </a:lnTo>
                    <a:lnTo>
                      <a:pt x="131" y="165"/>
                    </a:lnTo>
                    <a:lnTo>
                      <a:pt x="135" y="165"/>
                    </a:lnTo>
                    <a:lnTo>
                      <a:pt x="137" y="162"/>
                    </a:lnTo>
                    <a:lnTo>
                      <a:pt x="137" y="162"/>
                    </a:lnTo>
                    <a:lnTo>
                      <a:pt x="137" y="162"/>
                    </a:lnTo>
                    <a:lnTo>
                      <a:pt x="137" y="162"/>
                    </a:lnTo>
                    <a:lnTo>
                      <a:pt x="137" y="162"/>
                    </a:lnTo>
                    <a:close/>
                    <a:moveTo>
                      <a:pt x="105" y="214"/>
                    </a:moveTo>
                    <a:lnTo>
                      <a:pt x="105" y="215"/>
                    </a:lnTo>
                    <a:lnTo>
                      <a:pt x="106" y="214"/>
                    </a:lnTo>
                    <a:lnTo>
                      <a:pt x="105" y="214"/>
                    </a:lnTo>
                    <a:lnTo>
                      <a:pt x="105" y="214"/>
                    </a:lnTo>
                    <a:lnTo>
                      <a:pt x="105" y="214"/>
                    </a:lnTo>
                    <a:lnTo>
                      <a:pt x="105" y="214"/>
                    </a:lnTo>
                    <a:lnTo>
                      <a:pt x="105" y="214"/>
                    </a:lnTo>
                    <a:close/>
                    <a:moveTo>
                      <a:pt x="110" y="181"/>
                    </a:moveTo>
                    <a:lnTo>
                      <a:pt x="110" y="183"/>
                    </a:lnTo>
                    <a:lnTo>
                      <a:pt x="106" y="185"/>
                    </a:lnTo>
                    <a:lnTo>
                      <a:pt x="111" y="187"/>
                    </a:lnTo>
                    <a:lnTo>
                      <a:pt x="115" y="187"/>
                    </a:lnTo>
                    <a:lnTo>
                      <a:pt x="118" y="187"/>
                    </a:lnTo>
                    <a:lnTo>
                      <a:pt x="119" y="187"/>
                    </a:lnTo>
                    <a:lnTo>
                      <a:pt x="122" y="187"/>
                    </a:lnTo>
                    <a:lnTo>
                      <a:pt x="123" y="189"/>
                    </a:lnTo>
                    <a:lnTo>
                      <a:pt x="111" y="189"/>
                    </a:lnTo>
                    <a:lnTo>
                      <a:pt x="114" y="191"/>
                    </a:lnTo>
                    <a:lnTo>
                      <a:pt x="115" y="191"/>
                    </a:lnTo>
                    <a:lnTo>
                      <a:pt x="119" y="191"/>
                    </a:lnTo>
                    <a:lnTo>
                      <a:pt x="129" y="189"/>
                    </a:lnTo>
                    <a:lnTo>
                      <a:pt x="137" y="189"/>
                    </a:lnTo>
                    <a:lnTo>
                      <a:pt x="141" y="187"/>
                    </a:lnTo>
                    <a:lnTo>
                      <a:pt x="142" y="185"/>
                    </a:lnTo>
                    <a:lnTo>
                      <a:pt x="141" y="183"/>
                    </a:lnTo>
                    <a:lnTo>
                      <a:pt x="139" y="181"/>
                    </a:lnTo>
                    <a:lnTo>
                      <a:pt x="137" y="181"/>
                    </a:lnTo>
                    <a:lnTo>
                      <a:pt x="131" y="178"/>
                    </a:lnTo>
                    <a:lnTo>
                      <a:pt x="127" y="175"/>
                    </a:lnTo>
                    <a:lnTo>
                      <a:pt x="122" y="175"/>
                    </a:lnTo>
                    <a:lnTo>
                      <a:pt x="115" y="175"/>
                    </a:lnTo>
                    <a:lnTo>
                      <a:pt x="111" y="178"/>
                    </a:lnTo>
                    <a:lnTo>
                      <a:pt x="111" y="179"/>
                    </a:lnTo>
                    <a:lnTo>
                      <a:pt x="114" y="179"/>
                    </a:lnTo>
                    <a:lnTo>
                      <a:pt x="115" y="181"/>
                    </a:lnTo>
                    <a:lnTo>
                      <a:pt x="111" y="181"/>
                    </a:lnTo>
                    <a:lnTo>
                      <a:pt x="110" y="181"/>
                    </a:lnTo>
                    <a:lnTo>
                      <a:pt x="110" y="181"/>
                    </a:lnTo>
                    <a:lnTo>
                      <a:pt x="110" y="181"/>
                    </a:lnTo>
                    <a:lnTo>
                      <a:pt x="110" y="181"/>
                    </a:lnTo>
                    <a:lnTo>
                      <a:pt x="110" y="181"/>
                    </a:lnTo>
                    <a:close/>
                    <a:moveTo>
                      <a:pt x="153" y="181"/>
                    </a:moveTo>
                    <a:lnTo>
                      <a:pt x="150" y="183"/>
                    </a:lnTo>
                    <a:lnTo>
                      <a:pt x="149" y="185"/>
                    </a:lnTo>
                    <a:lnTo>
                      <a:pt x="149" y="187"/>
                    </a:lnTo>
                    <a:lnTo>
                      <a:pt x="150" y="187"/>
                    </a:lnTo>
                    <a:lnTo>
                      <a:pt x="153" y="185"/>
                    </a:lnTo>
                    <a:lnTo>
                      <a:pt x="154" y="183"/>
                    </a:lnTo>
                    <a:lnTo>
                      <a:pt x="158" y="183"/>
                    </a:lnTo>
                    <a:lnTo>
                      <a:pt x="154" y="181"/>
                    </a:lnTo>
                    <a:lnTo>
                      <a:pt x="153" y="181"/>
                    </a:lnTo>
                    <a:lnTo>
                      <a:pt x="153" y="181"/>
                    </a:lnTo>
                    <a:lnTo>
                      <a:pt x="153" y="181"/>
                    </a:lnTo>
                    <a:lnTo>
                      <a:pt x="153" y="181"/>
                    </a:lnTo>
                    <a:lnTo>
                      <a:pt x="153" y="181"/>
                    </a:lnTo>
                    <a:close/>
                    <a:moveTo>
                      <a:pt x="620" y="17"/>
                    </a:moveTo>
                    <a:lnTo>
                      <a:pt x="607" y="17"/>
                    </a:lnTo>
                    <a:lnTo>
                      <a:pt x="592" y="17"/>
                    </a:lnTo>
                    <a:lnTo>
                      <a:pt x="593" y="20"/>
                    </a:lnTo>
                    <a:lnTo>
                      <a:pt x="589" y="21"/>
                    </a:lnTo>
                    <a:lnTo>
                      <a:pt x="584" y="23"/>
                    </a:lnTo>
                    <a:lnTo>
                      <a:pt x="579" y="23"/>
                    </a:lnTo>
                    <a:lnTo>
                      <a:pt x="572" y="21"/>
                    </a:lnTo>
                    <a:lnTo>
                      <a:pt x="563" y="23"/>
                    </a:lnTo>
                    <a:lnTo>
                      <a:pt x="566" y="21"/>
                    </a:lnTo>
                    <a:lnTo>
                      <a:pt x="567" y="20"/>
                    </a:lnTo>
                    <a:lnTo>
                      <a:pt x="554" y="23"/>
                    </a:lnTo>
                    <a:lnTo>
                      <a:pt x="542" y="27"/>
                    </a:lnTo>
                    <a:lnTo>
                      <a:pt x="528" y="29"/>
                    </a:lnTo>
                    <a:lnTo>
                      <a:pt x="522" y="32"/>
                    </a:lnTo>
                    <a:lnTo>
                      <a:pt x="522" y="31"/>
                    </a:lnTo>
                    <a:lnTo>
                      <a:pt x="519" y="31"/>
                    </a:lnTo>
                    <a:lnTo>
                      <a:pt x="532" y="27"/>
                    </a:lnTo>
                    <a:lnTo>
                      <a:pt x="542" y="23"/>
                    </a:lnTo>
                    <a:lnTo>
                      <a:pt x="546" y="21"/>
                    </a:lnTo>
                    <a:lnTo>
                      <a:pt x="548" y="20"/>
                    </a:lnTo>
                    <a:lnTo>
                      <a:pt x="548" y="17"/>
                    </a:lnTo>
                    <a:lnTo>
                      <a:pt x="546" y="16"/>
                    </a:lnTo>
                    <a:lnTo>
                      <a:pt x="542" y="16"/>
                    </a:lnTo>
                    <a:lnTo>
                      <a:pt x="532" y="16"/>
                    </a:lnTo>
                    <a:lnTo>
                      <a:pt x="527" y="17"/>
                    </a:lnTo>
                    <a:lnTo>
                      <a:pt x="523" y="20"/>
                    </a:lnTo>
                    <a:lnTo>
                      <a:pt x="508" y="21"/>
                    </a:lnTo>
                    <a:lnTo>
                      <a:pt x="501" y="23"/>
                    </a:lnTo>
                    <a:lnTo>
                      <a:pt x="495" y="23"/>
                    </a:lnTo>
                    <a:lnTo>
                      <a:pt x="493" y="23"/>
                    </a:lnTo>
                    <a:lnTo>
                      <a:pt x="498" y="21"/>
                    </a:lnTo>
                    <a:lnTo>
                      <a:pt x="506" y="21"/>
                    </a:lnTo>
                    <a:lnTo>
                      <a:pt x="512" y="20"/>
                    </a:lnTo>
                    <a:lnTo>
                      <a:pt x="515" y="20"/>
                    </a:lnTo>
                    <a:lnTo>
                      <a:pt x="518" y="17"/>
                    </a:lnTo>
                    <a:lnTo>
                      <a:pt x="514" y="16"/>
                    </a:lnTo>
                    <a:lnTo>
                      <a:pt x="510" y="16"/>
                    </a:lnTo>
                    <a:lnTo>
                      <a:pt x="536" y="13"/>
                    </a:lnTo>
                    <a:lnTo>
                      <a:pt x="542" y="13"/>
                    </a:lnTo>
                    <a:lnTo>
                      <a:pt x="550" y="12"/>
                    </a:lnTo>
                    <a:lnTo>
                      <a:pt x="554" y="12"/>
                    </a:lnTo>
                    <a:lnTo>
                      <a:pt x="559" y="9"/>
                    </a:lnTo>
                    <a:lnTo>
                      <a:pt x="554" y="8"/>
                    </a:lnTo>
                    <a:lnTo>
                      <a:pt x="546" y="8"/>
                    </a:lnTo>
                    <a:lnTo>
                      <a:pt x="535" y="8"/>
                    </a:lnTo>
                    <a:lnTo>
                      <a:pt x="536" y="7"/>
                    </a:lnTo>
                    <a:lnTo>
                      <a:pt x="531" y="7"/>
                    </a:lnTo>
                    <a:lnTo>
                      <a:pt x="527" y="7"/>
                    </a:lnTo>
                    <a:lnTo>
                      <a:pt x="522" y="4"/>
                    </a:lnTo>
                    <a:lnTo>
                      <a:pt x="515" y="4"/>
                    </a:lnTo>
                    <a:lnTo>
                      <a:pt x="502" y="4"/>
                    </a:lnTo>
                    <a:lnTo>
                      <a:pt x="522" y="3"/>
                    </a:lnTo>
                    <a:lnTo>
                      <a:pt x="515" y="0"/>
                    </a:lnTo>
                    <a:lnTo>
                      <a:pt x="508" y="0"/>
                    </a:lnTo>
                    <a:lnTo>
                      <a:pt x="497" y="0"/>
                    </a:lnTo>
                    <a:lnTo>
                      <a:pt x="495" y="0"/>
                    </a:lnTo>
                    <a:lnTo>
                      <a:pt x="493" y="0"/>
                    </a:lnTo>
                    <a:lnTo>
                      <a:pt x="491" y="0"/>
                    </a:lnTo>
                    <a:lnTo>
                      <a:pt x="489" y="0"/>
                    </a:lnTo>
                    <a:lnTo>
                      <a:pt x="483" y="0"/>
                    </a:lnTo>
                    <a:lnTo>
                      <a:pt x="470" y="0"/>
                    </a:lnTo>
                    <a:lnTo>
                      <a:pt x="457" y="0"/>
                    </a:lnTo>
                    <a:lnTo>
                      <a:pt x="445" y="0"/>
                    </a:lnTo>
                    <a:lnTo>
                      <a:pt x="443" y="0"/>
                    </a:lnTo>
                    <a:lnTo>
                      <a:pt x="441" y="0"/>
                    </a:lnTo>
                    <a:lnTo>
                      <a:pt x="434" y="0"/>
                    </a:lnTo>
                    <a:lnTo>
                      <a:pt x="426" y="0"/>
                    </a:lnTo>
                    <a:lnTo>
                      <a:pt x="417" y="0"/>
                    </a:lnTo>
                    <a:lnTo>
                      <a:pt x="421" y="3"/>
                    </a:lnTo>
                    <a:lnTo>
                      <a:pt x="414" y="0"/>
                    </a:lnTo>
                    <a:lnTo>
                      <a:pt x="409" y="0"/>
                    </a:lnTo>
                    <a:lnTo>
                      <a:pt x="398" y="0"/>
                    </a:lnTo>
                    <a:lnTo>
                      <a:pt x="398" y="3"/>
                    </a:lnTo>
                    <a:lnTo>
                      <a:pt x="400" y="4"/>
                    </a:lnTo>
                    <a:lnTo>
                      <a:pt x="396" y="4"/>
                    </a:lnTo>
                    <a:lnTo>
                      <a:pt x="401" y="7"/>
                    </a:lnTo>
                    <a:lnTo>
                      <a:pt x="400" y="7"/>
                    </a:lnTo>
                    <a:lnTo>
                      <a:pt x="394" y="7"/>
                    </a:lnTo>
                    <a:lnTo>
                      <a:pt x="396" y="8"/>
                    </a:lnTo>
                    <a:lnTo>
                      <a:pt x="394" y="8"/>
                    </a:lnTo>
                    <a:lnTo>
                      <a:pt x="390" y="7"/>
                    </a:lnTo>
                    <a:lnTo>
                      <a:pt x="384" y="7"/>
                    </a:lnTo>
                    <a:lnTo>
                      <a:pt x="374" y="4"/>
                    </a:lnTo>
                    <a:lnTo>
                      <a:pt x="368" y="4"/>
                    </a:lnTo>
                    <a:lnTo>
                      <a:pt x="364" y="3"/>
                    </a:lnTo>
                    <a:lnTo>
                      <a:pt x="357" y="3"/>
                    </a:lnTo>
                    <a:lnTo>
                      <a:pt x="354" y="4"/>
                    </a:lnTo>
                    <a:lnTo>
                      <a:pt x="348" y="4"/>
                    </a:lnTo>
                    <a:lnTo>
                      <a:pt x="344" y="4"/>
                    </a:lnTo>
                    <a:lnTo>
                      <a:pt x="333" y="4"/>
                    </a:lnTo>
                    <a:lnTo>
                      <a:pt x="344" y="7"/>
                    </a:lnTo>
                    <a:lnTo>
                      <a:pt x="335" y="7"/>
                    </a:lnTo>
                    <a:lnTo>
                      <a:pt x="364" y="8"/>
                    </a:lnTo>
                    <a:lnTo>
                      <a:pt x="365" y="9"/>
                    </a:lnTo>
                    <a:lnTo>
                      <a:pt x="364" y="12"/>
                    </a:lnTo>
                    <a:lnTo>
                      <a:pt x="364" y="9"/>
                    </a:lnTo>
                    <a:lnTo>
                      <a:pt x="361" y="8"/>
                    </a:lnTo>
                    <a:lnTo>
                      <a:pt x="352" y="8"/>
                    </a:lnTo>
                    <a:lnTo>
                      <a:pt x="338" y="8"/>
                    </a:lnTo>
                    <a:lnTo>
                      <a:pt x="337" y="8"/>
                    </a:lnTo>
                    <a:lnTo>
                      <a:pt x="335" y="7"/>
                    </a:lnTo>
                    <a:lnTo>
                      <a:pt x="333" y="7"/>
                    </a:lnTo>
                    <a:lnTo>
                      <a:pt x="327" y="4"/>
                    </a:lnTo>
                    <a:lnTo>
                      <a:pt x="321" y="7"/>
                    </a:lnTo>
                    <a:lnTo>
                      <a:pt x="320" y="7"/>
                    </a:lnTo>
                    <a:lnTo>
                      <a:pt x="324" y="8"/>
                    </a:lnTo>
                    <a:lnTo>
                      <a:pt x="327" y="8"/>
                    </a:lnTo>
                    <a:lnTo>
                      <a:pt x="335" y="9"/>
                    </a:lnTo>
                    <a:lnTo>
                      <a:pt x="338" y="12"/>
                    </a:lnTo>
                    <a:lnTo>
                      <a:pt x="342" y="12"/>
                    </a:lnTo>
                    <a:lnTo>
                      <a:pt x="356" y="13"/>
                    </a:lnTo>
                    <a:lnTo>
                      <a:pt x="340" y="13"/>
                    </a:lnTo>
                    <a:lnTo>
                      <a:pt x="335" y="13"/>
                    </a:lnTo>
                    <a:lnTo>
                      <a:pt x="333" y="13"/>
                    </a:lnTo>
                    <a:lnTo>
                      <a:pt x="333" y="16"/>
                    </a:lnTo>
                    <a:lnTo>
                      <a:pt x="335" y="16"/>
                    </a:lnTo>
                    <a:lnTo>
                      <a:pt x="329" y="17"/>
                    </a:lnTo>
                    <a:lnTo>
                      <a:pt x="331" y="17"/>
                    </a:lnTo>
                    <a:lnTo>
                      <a:pt x="333" y="17"/>
                    </a:lnTo>
                    <a:lnTo>
                      <a:pt x="325" y="20"/>
                    </a:lnTo>
                    <a:lnTo>
                      <a:pt x="317" y="17"/>
                    </a:lnTo>
                    <a:lnTo>
                      <a:pt x="304" y="13"/>
                    </a:lnTo>
                    <a:lnTo>
                      <a:pt x="291" y="12"/>
                    </a:lnTo>
                    <a:lnTo>
                      <a:pt x="281" y="9"/>
                    </a:lnTo>
                    <a:lnTo>
                      <a:pt x="273" y="12"/>
                    </a:lnTo>
                    <a:lnTo>
                      <a:pt x="273" y="13"/>
                    </a:lnTo>
                    <a:lnTo>
                      <a:pt x="276" y="16"/>
                    </a:lnTo>
                    <a:lnTo>
                      <a:pt x="283" y="17"/>
                    </a:lnTo>
                    <a:lnTo>
                      <a:pt x="276" y="17"/>
                    </a:lnTo>
                    <a:lnTo>
                      <a:pt x="269" y="17"/>
                    </a:lnTo>
                    <a:lnTo>
                      <a:pt x="280" y="21"/>
                    </a:lnTo>
                    <a:lnTo>
                      <a:pt x="273" y="20"/>
                    </a:lnTo>
                    <a:lnTo>
                      <a:pt x="269" y="20"/>
                    </a:lnTo>
                    <a:lnTo>
                      <a:pt x="256" y="17"/>
                    </a:lnTo>
                    <a:lnTo>
                      <a:pt x="251" y="16"/>
                    </a:lnTo>
                    <a:lnTo>
                      <a:pt x="247" y="20"/>
                    </a:lnTo>
                    <a:lnTo>
                      <a:pt x="243" y="21"/>
                    </a:lnTo>
                    <a:lnTo>
                      <a:pt x="238" y="21"/>
                    </a:lnTo>
                    <a:lnTo>
                      <a:pt x="242" y="20"/>
                    </a:lnTo>
                    <a:lnTo>
                      <a:pt x="246" y="16"/>
                    </a:lnTo>
                    <a:lnTo>
                      <a:pt x="246" y="13"/>
                    </a:lnTo>
                    <a:lnTo>
                      <a:pt x="243" y="13"/>
                    </a:lnTo>
                    <a:lnTo>
                      <a:pt x="238" y="12"/>
                    </a:lnTo>
                    <a:lnTo>
                      <a:pt x="230" y="13"/>
                    </a:lnTo>
                    <a:lnTo>
                      <a:pt x="223" y="13"/>
                    </a:lnTo>
                    <a:lnTo>
                      <a:pt x="212" y="13"/>
                    </a:lnTo>
                    <a:lnTo>
                      <a:pt x="202" y="16"/>
                    </a:lnTo>
                    <a:lnTo>
                      <a:pt x="188" y="16"/>
                    </a:lnTo>
                    <a:lnTo>
                      <a:pt x="194" y="17"/>
                    </a:lnTo>
                    <a:lnTo>
                      <a:pt x="198" y="20"/>
                    </a:lnTo>
                    <a:lnTo>
                      <a:pt x="202" y="21"/>
                    </a:lnTo>
                    <a:lnTo>
                      <a:pt x="196" y="21"/>
                    </a:lnTo>
                    <a:lnTo>
                      <a:pt x="194" y="21"/>
                    </a:lnTo>
                    <a:lnTo>
                      <a:pt x="192" y="20"/>
                    </a:lnTo>
                    <a:lnTo>
                      <a:pt x="190" y="17"/>
                    </a:lnTo>
                    <a:lnTo>
                      <a:pt x="186" y="17"/>
                    </a:lnTo>
                    <a:lnTo>
                      <a:pt x="172" y="17"/>
                    </a:lnTo>
                    <a:lnTo>
                      <a:pt x="167" y="20"/>
                    </a:lnTo>
                    <a:lnTo>
                      <a:pt x="167" y="21"/>
                    </a:lnTo>
                    <a:lnTo>
                      <a:pt x="168" y="21"/>
                    </a:lnTo>
                    <a:lnTo>
                      <a:pt x="167" y="23"/>
                    </a:lnTo>
                    <a:lnTo>
                      <a:pt x="163" y="25"/>
                    </a:lnTo>
                    <a:lnTo>
                      <a:pt x="166" y="25"/>
                    </a:lnTo>
                    <a:lnTo>
                      <a:pt x="158" y="27"/>
                    </a:lnTo>
                    <a:lnTo>
                      <a:pt x="149" y="25"/>
                    </a:lnTo>
                    <a:lnTo>
                      <a:pt x="145" y="25"/>
                    </a:lnTo>
                    <a:lnTo>
                      <a:pt x="141" y="27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5" y="27"/>
                    </a:lnTo>
                    <a:lnTo>
                      <a:pt x="131" y="27"/>
                    </a:lnTo>
                    <a:lnTo>
                      <a:pt x="114" y="31"/>
                    </a:lnTo>
                    <a:lnTo>
                      <a:pt x="98" y="33"/>
                    </a:lnTo>
                    <a:lnTo>
                      <a:pt x="93" y="35"/>
                    </a:lnTo>
                    <a:lnTo>
                      <a:pt x="91" y="37"/>
                    </a:lnTo>
                    <a:lnTo>
                      <a:pt x="89" y="37"/>
                    </a:lnTo>
                    <a:lnTo>
                      <a:pt x="95" y="39"/>
                    </a:lnTo>
                    <a:lnTo>
                      <a:pt x="105" y="39"/>
                    </a:lnTo>
                    <a:lnTo>
                      <a:pt x="111" y="39"/>
                    </a:lnTo>
                    <a:lnTo>
                      <a:pt x="109" y="40"/>
                    </a:lnTo>
                    <a:lnTo>
                      <a:pt x="106" y="46"/>
                    </a:lnTo>
                    <a:lnTo>
                      <a:pt x="102" y="48"/>
                    </a:lnTo>
                    <a:lnTo>
                      <a:pt x="97" y="48"/>
                    </a:lnTo>
                    <a:lnTo>
                      <a:pt x="89" y="50"/>
                    </a:lnTo>
                    <a:lnTo>
                      <a:pt x="80" y="50"/>
                    </a:lnTo>
                    <a:lnTo>
                      <a:pt x="69" y="52"/>
                    </a:lnTo>
                    <a:lnTo>
                      <a:pt x="62" y="52"/>
                    </a:lnTo>
                    <a:lnTo>
                      <a:pt x="54" y="53"/>
                    </a:lnTo>
                    <a:lnTo>
                      <a:pt x="53" y="53"/>
                    </a:lnTo>
                    <a:lnTo>
                      <a:pt x="45" y="56"/>
                    </a:lnTo>
                    <a:lnTo>
                      <a:pt x="38" y="56"/>
                    </a:lnTo>
                    <a:lnTo>
                      <a:pt x="32" y="57"/>
                    </a:lnTo>
                    <a:lnTo>
                      <a:pt x="22" y="57"/>
                    </a:lnTo>
                    <a:lnTo>
                      <a:pt x="14" y="60"/>
                    </a:lnTo>
                    <a:lnTo>
                      <a:pt x="9" y="61"/>
                    </a:lnTo>
                    <a:lnTo>
                      <a:pt x="12" y="61"/>
                    </a:lnTo>
                    <a:lnTo>
                      <a:pt x="9" y="64"/>
                    </a:lnTo>
                    <a:lnTo>
                      <a:pt x="4" y="64"/>
                    </a:lnTo>
                    <a:lnTo>
                      <a:pt x="12" y="66"/>
                    </a:lnTo>
                    <a:lnTo>
                      <a:pt x="18" y="66"/>
                    </a:lnTo>
                    <a:lnTo>
                      <a:pt x="14" y="69"/>
                    </a:lnTo>
                    <a:lnTo>
                      <a:pt x="22" y="69"/>
                    </a:lnTo>
                    <a:lnTo>
                      <a:pt x="28" y="70"/>
                    </a:lnTo>
                    <a:lnTo>
                      <a:pt x="34" y="69"/>
                    </a:lnTo>
                    <a:lnTo>
                      <a:pt x="30" y="70"/>
                    </a:lnTo>
                    <a:lnTo>
                      <a:pt x="28" y="70"/>
                    </a:lnTo>
                    <a:lnTo>
                      <a:pt x="25" y="70"/>
                    </a:lnTo>
                    <a:lnTo>
                      <a:pt x="32" y="73"/>
                    </a:lnTo>
                    <a:lnTo>
                      <a:pt x="38" y="73"/>
                    </a:lnTo>
                    <a:lnTo>
                      <a:pt x="40" y="73"/>
                    </a:lnTo>
                    <a:lnTo>
                      <a:pt x="41" y="70"/>
                    </a:lnTo>
                    <a:lnTo>
                      <a:pt x="44" y="70"/>
                    </a:lnTo>
                    <a:lnTo>
                      <a:pt x="45" y="73"/>
                    </a:lnTo>
                    <a:lnTo>
                      <a:pt x="53" y="73"/>
                    </a:lnTo>
                    <a:lnTo>
                      <a:pt x="58" y="70"/>
                    </a:lnTo>
                    <a:lnTo>
                      <a:pt x="65" y="69"/>
                    </a:lnTo>
                    <a:lnTo>
                      <a:pt x="66" y="70"/>
                    </a:lnTo>
                    <a:lnTo>
                      <a:pt x="69" y="73"/>
                    </a:lnTo>
                    <a:lnTo>
                      <a:pt x="62" y="73"/>
                    </a:lnTo>
                    <a:lnTo>
                      <a:pt x="61" y="74"/>
                    </a:lnTo>
                    <a:lnTo>
                      <a:pt x="57" y="74"/>
                    </a:lnTo>
                    <a:lnTo>
                      <a:pt x="52" y="74"/>
                    </a:lnTo>
                    <a:lnTo>
                      <a:pt x="34" y="74"/>
                    </a:lnTo>
                    <a:lnTo>
                      <a:pt x="40" y="77"/>
                    </a:lnTo>
                    <a:lnTo>
                      <a:pt x="32" y="77"/>
                    </a:lnTo>
                    <a:lnTo>
                      <a:pt x="14" y="77"/>
                    </a:lnTo>
                    <a:lnTo>
                      <a:pt x="9" y="78"/>
                    </a:lnTo>
                    <a:lnTo>
                      <a:pt x="8" y="81"/>
                    </a:lnTo>
                    <a:lnTo>
                      <a:pt x="9" y="81"/>
                    </a:lnTo>
                    <a:lnTo>
                      <a:pt x="13" y="82"/>
                    </a:lnTo>
                    <a:lnTo>
                      <a:pt x="17" y="81"/>
                    </a:lnTo>
                    <a:lnTo>
                      <a:pt x="21" y="78"/>
                    </a:lnTo>
                    <a:lnTo>
                      <a:pt x="25" y="78"/>
                    </a:lnTo>
                    <a:lnTo>
                      <a:pt x="21" y="81"/>
                    </a:lnTo>
                    <a:lnTo>
                      <a:pt x="17" y="82"/>
                    </a:lnTo>
                    <a:lnTo>
                      <a:pt x="26" y="84"/>
                    </a:lnTo>
                    <a:lnTo>
                      <a:pt x="36" y="82"/>
                    </a:lnTo>
                    <a:lnTo>
                      <a:pt x="36" y="84"/>
                    </a:lnTo>
                    <a:lnTo>
                      <a:pt x="34" y="84"/>
                    </a:lnTo>
                    <a:lnTo>
                      <a:pt x="28" y="84"/>
                    </a:lnTo>
                    <a:lnTo>
                      <a:pt x="22" y="86"/>
                    </a:lnTo>
                    <a:lnTo>
                      <a:pt x="17" y="88"/>
                    </a:lnTo>
                    <a:lnTo>
                      <a:pt x="21" y="90"/>
                    </a:lnTo>
                    <a:lnTo>
                      <a:pt x="26" y="90"/>
                    </a:lnTo>
                    <a:lnTo>
                      <a:pt x="25" y="92"/>
                    </a:lnTo>
                    <a:lnTo>
                      <a:pt x="26" y="92"/>
                    </a:lnTo>
                    <a:lnTo>
                      <a:pt x="32" y="92"/>
                    </a:lnTo>
                    <a:lnTo>
                      <a:pt x="38" y="94"/>
                    </a:lnTo>
                    <a:lnTo>
                      <a:pt x="44" y="94"/>
                    </a:lnTo>
                    <a:lnTo>
                      <a:pt x="40" y="92"/>
                    </a:lnTo>
                    <a:lnTo>
                      <a:pt x="38" y="90"/>
                    </a:lnTo>
                    <a:lnTo>
                      <a:pt x="41" y="90"/>
                    </a:lnTo>
                    <a:lnTo>
                      <a:pt x="45" y="92"/>
                    </a:lnTo>
                    <a:lnTo>
                      <a:pt x="48" y="92"/>
                    </a:lnTo>
                    <a:lnTo>
                      <a:pt x="49" y="90"/>
                    </a:lnTo>
                    <a:lnTo>
                      <a:pt x="53" y="90"/>
                    </a:lnTo>
                    <a:lnTo>
                      <a:pt x="54" y="90"/>
                    </a:lnTo>
                    <a:lnTo>
                      <a:pt x="53" y="92"/>
                    </a:lnTo>
                    <a:lnTo>
                      <a:pt x="54" y="92"/>
                    </a:lnTo>
                    <a:lnTo>
                      <a:pt x="58" y="90"/>
                    </a:lnTo>
                    <a:lnTo>
                      <a:pt x="62" y="90"/>
                    </a:lnTo>
                    <a:lnTo>
                      <a:pt x="65" y="90"/>
                    </a:lnTo>
                    <a:lnTo>
                      <a:pt x="66" y="90"/>
                    </a:lnTo>
                    <a:lnTo>
                      <a:pt x="70" y="88"/>
                    </a:lnTo>
                    <a:lnTo>
                      <a:pt x="72" y="90"/>
                    </a:lnTo>
                    <a:lnTo>
                      <a:pt x="80" y="88"/>
                    </a:lnTo>
                    <a:lnTo>
                      <a:pt x="85" y="88"/>
                    </a:lnTo>
                    <a:lnTo>
                      <a:pt x="85" y="90"/>
                    </a:lnTo>
                    <a:lnTo>
                      <a:pt x="91" y="90"/>
                    </a:lnTo>
                    <a:lnTo>
                      <a:pt x="95" y="90"/>
                    </a:lnTo>
                    <a:lnTo>
                      <a:pt x="106" y="90"/>
                    </a:lnTo>
                    <a:lnTo>
                      <a:pt x="105" y="92"/>
                    </a:lnTo>
                    <a:lnTo>
                      <a:pt x="110" y="92"/>
                    </a:lnTo>
                    <a:lnTo>
                      <a:pt x="111" y="92"/>
                    </a:lnTo>
                    <a:lnTo>
                      <a:pt x="111" y="94"/>
                    </a:lnTo>
                    <a:lnTo>
                      <a:pt x="114" y="94"/>
                    </a:lnTo>
                    <a:lnTo>
                      <a:pt x="122" y="96"/>
                    </a:lnTo>
                    <a:lnTo>
                      <a:pt x="119" y="96"/>
                    </a:lnTo>
                    <a:lnTo>
                      <a:pt x="122" y="97"/>
                    </a:lnTo>
                    <a:lnTo>
                      <a:pt x="127" y="96"/>
                    </a:lnTo>
                    <a:lnTo>
                      <a:pt x="126" y="97"/>
                    </a:lnTo>
                    <a:lnTo>
                      <a:pt x="127" y="97"/>
                    </a:lnTo>
                    <a:lnTo>
                      <a:pt x="127" y="100"/>
                    </a:lnTo>
                    <a:lnTo>
                      <a:pt x="123" y="101"/>
                    </a:lnTo>
                    <a:lnTo>
                      <a:pt x="126" y="101"/>
                    </a:lnTo>
                    <a:lnTo>
                      <a:pt x="123" y="104"/>
                    </a:lnTo>
                    <a:lnTo>
                      <a:pt x="126" y="104"/>
                    </a:lnTo>
                    <a:lnTo>
                      <a:pt x="123" y="105"/>
                    </a:lnTo>
                    <a:lnTo>
                      <a:pt x="129" y="108"/>
                    </a:lnTo>
                    <a:lnTo>
                      <a:pt x="133" y="108"/>
                    </a:lnTo>
                    <a:lnTo>
                      <a:pt x="135" y="109"/>
                    </a:lnTo>
                    <a:lnTo>
                      <a:pt x="133" y="109"/>
                    </a:lnTo>
                    <a:lnTo>
                      <a:pt x="131" y="110"/>
                    </a:lnTo>
                    <a:lnTo>
                      <a:pt x="133" y="110"/>
                    </a:lnTo>
                    <a:lnTo>
                      <a:pt x="135" y="110"/>
                    </a:lnTo>
                    <a:lnTo>
                      <a:pt x="139" y="113"/>
                    </a:lnTo>
                    <a:lnTo>
                      <a:pt x="135" y="114"/>
                    </a:lnTo>
                    <a:lnTo>
                      <a:pt x="137" y="114"/>
                    </a:lnTo>
                    <a:lnTo>
                      <a:pt x="131" y="117"/>
                    </a:lnTo>
                    <a:lnTo>
                      <a:pt x="135" y="117"/>
                    </a:lnTo>
                    <a:lnTo>
                      <a:pt x="133" y="121"/>
                    </a:lnTo>
                    <a:lnTo>
                      <a:pt x="135" y="121"/>
                    </a:lnTo>
                    <a:lnTo>
                      <a:pt x="135" y="122"/>
                    </a:lnTo>
                    <a:lnTo>
                      <a:pt x="137" y="122"/>
                    </a:lnTo>
                    <a:lnTo>
                      <a:pt x="135" y="123"/>
                    </a:lnTo>
                    <a:lnTo>
                      <a:pt x="133" y="123"/>
                    </a:lnTo>
                    <a:lnTo>
                      <a:pt x="133" y="126"/>
                    </a:lnTo>
                    <a:lnTo>
                      <a:pt x="135" y="127"/>
                    </a:lnTo>
                    <a:lnTo>
                      <a:pt x="139" y="130"/>
                    </a:lnTo>
                    <a:lnTo>
                      <a:pt x="135" y="130"/>
                    </a:lnTo>
                    <a:lnTo>
                      <a:pt x="135" y="131"/>
                    </a:lnTo>
                    <a:lnTo>
                      <a:pt x="137" y="131"/>
                    </a:lnTo>
                    <a:lnTo>
                      <a:pt x="133" y="134"/>
                    </a:lnTo>
                    <a:lnTo>
                      <a:pt x="135" y="134"/>
                    </a:lnTo>
                    <a:lnTo>
                      <a:pt x="137" y="134"/>
                    </a:lnTo>
                    <a:lnTo>
                      <a:pt x="139" y="135"/>
                    </a:lnTo>
                    <a:lnTo>
                      <a:pt x="139" y="138"/>
                    </a:lnTo>
                    <a:lnTo>
                      <a:pt x="133" y="141"/>
                    </a:lnTo>
                    <a:lnTo>
                      <a:pt x="139" y="143"/>
                    </a:lnTo>
                    <a:lnTo>
                      <a:pt x="131" y="143"/>
                    </a:lnTo>
                    <a:lnTo>
                      <a:pt x="135" y="145"/>
                    </a:lnTo>
                    <a:lnTo>
                      <a:pt x="131" y="145"/>
                    </a:lnTo>
                    <a:lnTo>
                      <a:pt x="127" y="147"/>
                    </a:lnTo>
                    <a:lnTo>
                      <a:pt x="126" y="149"/>
                    </a:lnTo>
                    <a:lnTo>
                      <a:pt x="122" y="151"/>
                    </a:lnTo>
                    <a:lnTo>
                      <a:pt x="123" y="151"/>
                    </a:lnTo>
                    <a:lnTo>
                      <a:pt x="119" y="153"/>
                    </a:lnTo>
                    <a:lnTo>
                      <a:pt x="114" y="154"/>
                    </a:lnTo>
                    <a:lnTo>
                      <a:pt x="115" y="157"/>
                    </a:lnTo>
                    <a:lnTo>
                      <a:pt x="118" y="158"/>
                    </a:lnTo>
                    <a:lnTo>
                      <a:pt x="119" y="158"/>
                    </a:lnTo>
                    <a:lnTo>
                      <a:pt x="123" y="161"/>
                    </a:lnTo>
                    <a:lnTo>
                      <a:pt x="129" y="161"/>
                    </a:lnTo>
                    <a:lnTo>
                      <a:pt x="133" y="158"/>
                    </a:lnTo>
                    <a:lnTo>
                      <a:pt x="135" y="158"/>
                    </a:lnTo>
                    <a:lnTo>
                      <a:pt x="135" y="157"/>
                    </a:lnTo>
                    <a:lnTo>
                      <a:pt x="135" y="154"/>
                    </a:lnTo>
                    <a:lnTo>
                      <a:pt x="139" y="154"/>
                    </a:lnTo>
                    <a:lnTo>
                      <a:pt x="141" y="153"/>
                    </a:lnTo>
                    <a:lnTo>
                      <a:pt x="142" y="153"/>
                    </a:lnTo>
                    <a:lnTo>
                      <a:pt x="145" y="151"/>
                    </a:lnTo>
                    <a:lnTo>
                      <a:pt x="142" y="149"/>
                    </a:lnTo>
                    <a:lnTo>
                      <a:pt x="142" y="147"/>
                    </a:lnTo>
                    <a:lnTo>
                      <a:pt x="145" y="145"/>
                    </a:lnTo>
                    <a:lnTo>
                      <a:pt x="145" y="147"/>
                    </a:lnTo>
                    <a:lnTo>
                      <a:pt x="145" y="151"/>
                    </a:lnTo>
                    <a:lnTo>
                      <a:pt x="145" y="153"/>
                    </a:lnTo>
                    <a:lnTo>
                      <a:pt x="153" y="151"/>
                    </a:lnTo>
                    <a:lnTo>
                      <a:pt x="145" y="154"/>
                    </a:lnTo>
                    <a:lnTo>
                      <a:pt x="154" y="157"/>
                    </a:lnTo>
                    <a:lnTo>
                      <a:pt x="158" y="154"/>
                    </a:lnTo>
                    <a:lnTo>
                      <a:pt x="162" y="154"/>
                    </a:lnTo>
                    <a:lnTo>
                      <a:pt x="158" y="157"/>
                    </a:lnTo>
                    <a:lnTo>
                      <a:pt x="154" y="157"/>
                    </a:lnTo>
                    <a:lnTo>
                      <a:pt x="150" y="157"/>
                    </a:lnTo>
                    <a:lnTo>
                      <a:pt x="145" y="158"/>
                    </a:lnTo>
                    <a:lnTo>
                      <a:pt x="154" y="158"/>
                    </a:lnTo>
                    <a:lnTo>
                      <a:pt x="159" y="157"/>
                    </a:lnTo>
                    <a:lnTo>
                      <a:pt x="163" y="158"/>
                    </a:lnTo>
                    <a:lnTo>
                      <a:pt x="159" y="158"/>
                    </a:lnTo>
                    <a:lnTo>
                      <a:pt x="155" y="158"/>
                    </a:lnTo>
                    <a:lnTo>
                      <a:pt x="149" y="162"/>
                    </a:lnTo>
                    <a:lnTo>
                      <a:pt x="150" y="162"/>
                    </a:lnTo>
                    <a:lnTo>
                      <a:pt x="153" y="162"/>
                    </a:lnTo>
                    <a:lnTo>
                      <a:pt x="155" y="165"/>
                    </a:lnTo>
                    <a:lnTo>
                      <a:pt x="162" y="162"/>
                    </a:lnTo>
                    <a:lnTo>
                      <a:pt x="159" y="165"/>
                    </a:lnTo>
                    <a:lnTo>
                      <a:pt x="162" y="165"/>
                    </a:lnTo>
                    <a:lnTo>
                      <a:pt x="166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5"/>
                    </a:lnTo>
                    <a:lnTo>
                      <a:pt x="154" y="165"/>
                    </a:lnTo>
                    <a:lnTo>
                      <a:pt x="159" y="166"/>
                    </a:lnTo>
                    <a:lnTo>
                      <a:pt x="163" y="167"/>
                    </a:lnTo>
                    <a:lnTo>
                      <a:pt x="159" y="167"/>
                    </a:lnTo>
                    <a:lnTo>
                      <a:pt x="158" y="167"/>
                    </a:lnTo>
                    <a:lnTo>
                      <a:pt x="159" y="170"/>
                    </a:lnTo>
                    <a:lnTo>
                      <a:pt x="162" y="170"/>
                    </a:lnTo>
                    <a:lnTo>
                      <a:pt x="163" y="171"/>
                    </a:lnTo>
                    <a:lnTo>
                      <a:pt x="159" y="171"/>
                    </a:lnTo>
                    <a:lnTo>
                      <a:pt x="159" y="174"/>
                    </a:lnTo>
                    <a:lnTo>
                      <a:pt x="162" y="174"/>
                    </a:lnTo>
                    <a:lnTo>
                      <a:pt x="166" y="171"/>
                    </a:lnTo>
                    <a:lnTo>
                      <a:pt x="163" y="174"/>
                    </a:lnTo>
                    <a:lnTo>
                      <a:pt x="159" y="175"/>
                    </a:lnTo>
                    <a:lnTo>
                      <a:pt x="158" y="174"/>
                    </a:lnTo>
                    <a:lnTo>
                      <a:pt x="145" y="170"/>
                    </a:lnTo>
                    <a:lnTo>
                      <a:pt x="139" y="167"/>
                    </a:lnTo>
                    <a:lnTo>
                      <a:pt x="133" y="167"/>
                    </a:lnTo>
                    <a:lnTo>
                      <a:pt x="126" y="167"/>
                    </a:lnTo>
                    <a:lnTo>
                      <a:pt x="119" y="170"/>
                    </a:lnTo>
                    <a:lnTo>
                      <a:pt x="123" y="171"/>
                    </a:lnTo>
                    <a:lnTo>
                      <a:pt x="127" y="174"/>
                    </a:lnTo>
                    <a:lnTo>
                      <a:pt x="133" y="175"/>
                    </a:lnTo>
                    <a:lnTo>
                      <a:pt x="135" y="175"/>
                    </a:lnTo>
                    <a:lnTo>
                      <a:pt x="139" y="178"/>
                    </a:lnTo>
                    <a:lnTo>
                      <a:pt x="142" y="179"/>
                    </a:lnTo>
                    <a:lnTo>
                      <a:pt x="146" y="179"/>
                    </a:lnTo>
                    <a:lnTo>
                      <a:pt x="150" y="181"/>
                    </a:lnTo>
                    <a:lnTo>
                      <a:pt x="153" y="179"/>
                    </a:lnTo>
                    <a:lnTo>
                      <a:pt x="155" y="179"/>
                    </a:lnTo>
                    <a:lnTo>
                      <a:pt x="153" y="181"/>
                    </a:lnTo>
                    <a:lnTo>
                      <a:pt x="158" y="179"/>
                    </a:lnTo>
                    <a:lnTo>
                      <a:pt x="163" y="179"/>
                    </a:lnTo>
                    <a:lnTo>
                      <a:pt x="159" y="181"/>
                    </a:lnTo>
                    <a:lnTo>
                      <a:pt x="162" y="181"/>
                    </a:lnTo>
                    <a:lnTo>
                      <a:pt x="162" y="183"/>
                    </a:lnTo>
                    <a:lnTo>
                      <a:pt x="158" y="183"/>
                    </a:lnTo>
                    <a:lnTo>
                      <a:pt x="155" y="185"/>
                    </a:lnTo>
                    <a:lnTo>
                      <a:pt x="154" y="185"/>
                    </a:lnTo>
                    <a:lnTo>
                      <a:pt x="154" y="187"/>
                    </a:lnTo>
                    <a:lnTo>
                      <a:pt x="155" y="187"/>
                    </a:lnTo>
                    <a:lnTo>
                      <a:pt x="159" y="187"/>
                    </a:lnTo>
                    <a:lnTo>
                      <a:pt x="154" y="189"/>
                    </a:lnTo>
                    <a:lnTo>
                      <a:pt x="149" y="192"/>
                    </a:lnTo>
                    <a:lnTo>
                      <a:pt x="153" y="191"/>
                    </a:lnTo>
                    <a:lnTo>
                      <a:pt x="154" y="191"/>
                    </a:lnTo>
                    <a:lnTo>
                      <a:pt x="158" y="192"/>
                    </a:lnTo>
                    <a:lnTo>
                      <a:pt x="155" y="192"/>
                    </a:lnTo>
                    <a:lnTo>
                      <a:pt x="153" y="195"/>
                    </a:lnTo>
                    <a:lnTo>
                      <a:pt x="155" y="195"/>
                    </a:lnTo>
                    <a:lnTo>
                      <a:pt x="153" y="196"/>
                    </a:lnTo>
                    <a:lnTo>
                      <a:pt x="153" y="195"/>
                    </a:lnTo>
                    <a:lnTo>
                      <a:pt x="150" y="195"/>
                    </a:lnTo>
                    <a:lnTo>
                      <a:pt x="149" y="195"/>
                    </a:lnTo>
                    <a:lnTo>
                      <a:pt x="150" y="192"/>
                    </a:lnTo>
                    <a:lnTo>
                      <a:pt x="146" y="195"/>
                    </a:lnTo>
                    <a:lnTo>
                      <a:pt x="146" y="196"/>
                    </a:lnTo>
                    <a:lnTo>
                      <a:pt x="145" y="198"/>
                    </a:lnTo>
                    <a:lnTo>
                      <a:pt x="146" y="198"/>
                    </a:lnTo>
                    <a:lnTo>
                      <a:pt x="145" y="200"/>
                    </a:lnTo>
                    <a:lnTo>
                      <a:pt x="142" y="202"/>
                    </a:lnTo>
                    <a:lnTo>
                      <a:pt x="139" y="202"/>
                    </a:lnTo>
                    <a:lnTo>
                      <a:pt x="131" y="202"/>
                    </a:lnTo>
                    <a:lnTo>
                      <a:pt x="133" y="200"/>
                    </a:lnTo>
                    <a:lnTo>
                      <a:pt x="131" y="200"/>
                    </a:lnTo>
                    <a:lnTo>
                      <a:pt x="127" y="202"/>
                    </a:lnTo>
                    <a:lnTo>
                      <a:pt x="126" y="202"/>
                    </a:lnTo>
                    <a:lnTo>
                      <a:pt x="126" y="204"/>
                    </a:lnTo>
                    <a:lnTo>
                      <a:pt x="122" y="204"/>
                    </a:lnTo>
                    <a:lnTo>
                      <a:pt x="114" y="206"/>
                    </a:lnTo>
                    <a:lnTo>
                      <a:pt x="118" y="206"/>
                    </a:lnTo>
                    <a:lnTo>
                      <a:pt x="122" y="206"/>
                    </a:lnTo>
                    <a:lnTo>
                      <a:pt x="119" y="208"/>
                    </a:lnTo>
                    <a:lnTo>
                      <a:pt x="123" y="206"/>
                    </a:lnTo>
                    <a:lnTo>
                      <a:pt x="129" y="208"/>
                    </a:lnTo>
                    <a:lnTo>
                      <a:pt x="133" y="206"/>
                    </a:lnTo>
                    <a:lnTo>
                      <a:pt x="137" y="206"/>
                    </a:lnTo>
                    <a:lnTo>
                      <a:pt x="141" y="208"/>
                    </a:lnTo>
                    <a:lnTo>
                      <a:pt x="135" y="208"/>
                    </a:lnTo>
                    <a:lnTo>
                      <a:pt x="142" y="210"/>
                    </a:lnTo>
                    <a:lnTo>
                      <a:pt x="149" y="211"/>
                    </a:lnTo>
                    <a:lnTo>
                      <a:pt x="141" y="211"/>
                    </a:lnTo>
                    <a:lnTo>
                      <a:pt x="146" y="214"/>
                    </a:lnTo>
                    <a:lnTo>
                      <a:pt x="133" y="215"/>
                    </a:lnTo>
                    <a:lnTo>
                      <a:pt x="135" y="215"/>
                    </a:lnTo>
                    <a:lnTo>
                      <a:pt x="139" y="215"/>
                    </a:lnTo>
                    <a:lnTo>
                      <a:pt x="145" y="215"/>
                    </a:lnTo>
                    <a:lnTo>
                      <a:pt x="138" y="218"/>
                    </a:lnTo>
                    <a:lnTo>
                      <a:pt x="131" y="215"/>
                    </a:lnTo>
                    <a:lnTo>
                      <a:pt x="130" y="215"/>
                    </a:lnTo>
                    <a:lnTo>
                      <a:pt x="133" y="214"/>
                    </a:lnTo>
                    <a:lnTo>
                      <a:pt x="131" y="211"/>
                    </a:lnTo>
                    <a:lnTo>
                      <a:pt x="133" y="211"/>
                    </a:lnTo>
                    <a:lnTo>
                      <a:pt x="135" y="214"/>
                    </a:lnTo>
                    <a:lnTo>
                      <a:pt x="137" y="214"/>
                    </a:lnTo>
                    <a:lnTo>
                      <a:pt x="139" y="214"/>
                    </a:lnTo>
                    <a:lnTo>
                      <a:pt x="139" y="211"/>
                    </a:lnTo>
                    <a:lnTo>
                      <a:pt x="141" y="211"/>
                    </a:lnTo>
                    <a:lnTo>
                      <a:pt x="135" y="210"/>
                    </a:lnTo>
                    <a:lnTo>
                      <a:pt x="127" y="210"/>
                    </a:lnTo>
                    <a:lnTo>
                      <a:pt x="123" y="208"/>
                    </a:lnTo>
                    <a:lnTo>
                      <a:pt x="119" y="208"/>
                    </a:lnTo>
                    <a:lnTo>
                      <a:pt x="123" y="210"/>
                    </a:lnTo>
                    <a:lnTo>
                      <a:pt x="118" y="208"/>
                    </a:lnTo>
                    <a:lnTo>
                      <a:pt x="114" y="208"/>
                    </a:lnTo>
                    <a:lnTo>
                      <a:pt x="115" y="210"/>
                    </a:lnTo>
                    <a:lnTo>
                      <a:pt x="119" y="211"/>
                    </a:lnTo>
                    <a:lnTo>
                      <a:pt x="118" y="211"/>
                    </a:lnTo>
                    <a:lnTo>
                      <a:pt x="114" y="210"/>
                    </a:lnTo>
                    <a:lnTo>
                      <a:pt x="110" y="211"/>
                    </a:lnTo>
                    <a:lnTo>
                      <a:pt x="110" y="214"/>
                    </a:lnTo>
                    <a:lnTo>
                      <a:pt x="109" y="214"/>
                    </a:lnTo>
                    <a:lnTo>
                      <a:pt x="106" y="214"/>
                    </a:lnTo>
                    <a:lnTo>
                      <a:pt x="106" y="215"/>
                    </a:lnTo>
                    <a:lnTo>
                      <a:pt x="105" y="215"/>
                    </a:lnTo>
                    <a:lnTo>
                      <a:pt x="102" y="218"/>
                    </a:lnTo>
                    <a:lnTo>
                      <a:pt x="109" y="215"/>
                    </a:lnTo>
                    <a:lnTo>
                      <a:pt x="115" y="214"/>
                    </a:lnTo>
                    <a:lnTo>
                      <a:pt x="125" y="212"/>
                    </a:lnTo>
                    <a:lnTo>
                      <a:pt x="122" y="214"/>
                    </a:lnTo>
                    <a:lnTo>
                      <a:pt x="126" y="214"/>
                    </a:lnTo>
                    <a:lnTo>
                      <a:pt x="127" y="214"/>
                    </a:lnTo>
                    <a:lnTo>
                      <a:pt x="129" y="215"/>
                    </a:lnTo>
                    <a:lnTo>
                      <a:pt x="118" y="214"/>
                    </a:lnTo>
                    <a:lnTo>
                      <a:pt x="115" y="215"/>
                    </a:lnTo>
                    <a:lnTo>
                      <a:pt x="111" y="215"/>
                    </a:lnTo>
                    <a:lnTo>
                      <a:pt x="110" y="215"/>
                    </a:lnTo>
                    <a:lnTo>
                      <a:pt x="105" y="218"/>
                    </a:lnTo>
                    <a:lnTo>
                      <a:pt x="101" y="219"/>
                    </a:lnTo>
                    <a:lnTo>
                      <a:pt x="98" y="222"/>
                    </a:lnTo>
                    <a:lnTo>
                      <a:pt x="98" y="223"/>
                    </a:lnTo>
                    <a:lnTo>
                      <a:pt x="106" y="222"/>
                    </a:lnTo>
                    <a:lnTo>
                      <a:pt x="102" y="223"/>
                    </a:lnTo>
                    <a:lnTo>
                      <a:pt x="101" y="223"/>
                    </a:lnTo>
                    <a:lnTo>
                      <a:pt x="97" y="224"/>
                    </a:lnTo>
                    <a:lnTo>
                      <a:pt x="98" y="224"/>
                    </a:lnTo>
                    <a:lnTo>
                      <a:pt x="101" y="224"/>
                    </a:lnTo>
                    <a:lnTo>
                      <a:pt x="102" y="227"/>
                    </a:lnTo>
                    <a:lnTo>
                      <a:pt x="98" y="228"/>
                    </a:lnTo>
                    <a:lnTo>
                      <a:pt x="106" y="227"/>
                    </a:lnTo>
                    <a:lnTo>
                      <a:pt x="109" y="227"/>
                    </a:lnTo>
                    <a:lnTo>
                      <a:pt x="111" y="227"/>
                    </a:lnTo>
                    <a:lnTo>
                      <a:pt x="114" y="227"/>
                    </a:lnTo>
                    <a:lnTo>
                      <a:pt x="111" y="228"/>
                    </a:lnTo>
                    <a:lnTo>
                      <a:pt x="110" y="228"/>
                    </a:lnTo>
                    <a:lnTo>
                      <a:pt x="109" y="228"/>
                    </a:lnTo>
                    <a:lnTo>
                      <a:pt x="106" y="231"/>
                    </a:lnTo>
                    <a:lnTo>
                      <a:pt x="105" y="231"/>
                    </a:lnTo>
                    <a:lnTo>
                      <a:pt x="98" y="231"/>
                    </a:lnTo>
                    <a:lnTo>
                      <a:pt x="101" y="232"/>
                    </a:lnTo>
                    <a:lnTo>
                      <a:pt x="105" y="232"/>
                    </a:lnTo>
                    <a:lnTo>
                      <a:pt x="110" y="232"/>
                    </a:lnTo>
                    <a:lnTo>
                      <a:pt x="98" y="235"/>
                    </a:lnTo>
                    <a:lnTo>
                      <a:pt x="97" y="232"/>
                    </a:lnTo>
                    <a:lnTo>
                      <a:pt x="93" y="236"/>
                    </a:lnTo>
                    <a:lnTo>
                      <a:pt x="95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5" y="242"/>
                    </a:lnTo>
                    <a:lnTo>
                      <a:pt x="97" y="244"/>
                    </a:lnTo>
                    <a:lnTo>
                      <a:pt x="99" y="244"/>
                    </a:lnTo>
                    <a:lnTo>
                      <a:pt x="101" y="244"/>
                    </a:lnTo>
                    <a:lnTo>
                      <a:pt x="105" y="242"/>
                    </a:lnTo>
                    <a:lnTo>
                      <a:pt x="106" y="242"/>
                    </a:lnTo>
                    <a:lnTo>
                      <a:pt x="109" y="242"/>
                    </a:lnTo>
                    <a:lnTo>
                      <a:pt x="114" y="240"/>
                    </a:lnTo>
                    <a:lnTo>
                      <a:pt x="111" y="242"/>
                    </a:lnTo>
                    <a:lnTo>
                      <a:pt x="110" y="242"/>
                    </a:lnTo>
                    <a:lnTo>
                      <a:pt x="106" y="244"/>
                    </a:lnTo>
                    <a:lnTo>
                      <a:pt x="102" y="244"/>
                    </a:lnTo>
                    <a:lnTo>
                      <a:pt x="101" y="244"/>
                    </a:lnTo>
                    <a:lnTo>
                      <a:pt x="101" y="246"/>
                    </a:lnTo>
                    <a:lnTo>
                      <a:pt x="98" y="248"/>
                    </a:lnTo>
                    <a:lnTo>
                      <a:pt x="101" y="248"/>
                    </a:lnTo>
                    <a:lnTo>
                      <a:pt x="102" y="248"/>
                    </a:lnTo>
                    <a:lnTo>
                      <a:pt x="98" y="250"/>
                    </a:lnTo>
                    <a:lnTo>
                      <a:pt x="101" y="250"/>
                    </a:lnTo>
                    <a:lnTo>
                      <a:pt x="101" y="252"/>
                    </a:lnTo>
                    <a:lnTo>
                      <a:pt x="102" y="250"/>
                    </a:lnTo>
                    <a:lnTo>
                      <a:pt x="109" y="248"/>
                    </a:lnTo>
                    <a:lnTo>
                      <a:pt x="111" y="247"/>
                    </a:lnTo>
                    <a:lnTo>
                      <a:pt x="110" y="248"/>
                    </a:lnTo>
                    <a:lnTo>
                      <a:pt x="105" y="250"/>
                    </a:lnTo>
                    <a:lnTo>
                      <a:pt x="101" y="252"/>
                    </a:lnTo>
                    <a:lnTo>
                      <a:pt x="98" y="255"/>
                    </a:lnTo>
                    <a:lnTo>
                      <a:pt x="101" y="254"/>
                    </a:lnTo>
                    <a:lnTo>
                      <a:pt x="102" y="254"/>
                    </a:lnTo>
                    <a:lnTo>
                      <a:pt x="105" y="254"/>
                    </a:lnTo>
                    <a:lnTo>
                      <a:pt x="102" y="255"/>
                    </a:lnTo>
                    <a:lnTo>
                      <a:pt x="102" y="259"/>
                    </a:lnTo>
                    <a:lnTo>
                      <a:pt x="101" y="259"/>
                    </a:lnTo>
                    <a:lnTo>
                      <a:pt x="101" y="262"/>
                    </a:lnTo>
                    <a:lnTo>
                      <a:pt x="98" y="263"/>
                    </a:lnTo>
                    <a:lnTo>
                      <a:pt x="97" y="271"/>
                    </a:lnTo>
                    <a:lnTo>
                      <a:pt x="101" y="268"/>
                    </a:lnTo>
                    <a:lnTo>
                      <a:pt x="105" y="265"/>
                    </a:lnTo>
                    <a:lnTo>
                      <a:pt x="109" y="262"/>
                    </a:lnTo>
                    <a:lnTo>
                      <a:pt x="111" y="262"/>
                    </a:lnTo>
                    <a:lnTo>
                      <a:pt x="110" y="263"/>
                    </a:lnTo>
                    <a:lnTo>
                      <a:pt x="114" y="263"/>
                    </a:lnTo>
                    <a:lnTo>
                      <a:pt x="115" y="262"/>
                    </a:lnTo>
                    <a:lnTo>
                      <a:pt x="118" y="259"/>
                    </a:lnTo>
                    <a:lnTo>
                      <a:pt x="119" y="262"/>
                    </a:lnTo>
                    <a:lnTo>
                      <a:pt x="122" y="262"/>
                    </a:lnTo>
                    <a:lnTo>
                      <a:pt x="126" y="259"/>
                    </a:lnTo>
                    <a:lnTo>
                      <a:pt x="123" y="262"/>
                    </a:lnTo>
                    <a:lnTo>
                      <a:pt x="123" y="263"/>
                    </a:lnTo>
                    <a:lnTo>
                      <a:pt x="126" y="263"/>
                    </a:lnTo>
                    <a:lnTo>
                      <a:pt x="123" y="265"/>
                    </a:lnTo>
                    <a:lnTo>
                      <a:pt x="126" y="267"/>
                    </a:lnTo>
                    <a:lnTo>
                      <a:pt x="127" y="268"/>
                    </a:lnTo>
                    <a:lnTo>
                      <a:pt x="123" y="267"/>
                    </a:lnTo>
                    <a:lnTo>
                      <a:pt x="122" y="265"/>
                    </a:lnTo>
                    <a:lnTo>
                      <a:pt x="119" y="263"/>
                    </a:lnTo>
                    <a:lnTo>
                      <a:pt x="118" y="263"/>
                    </a:lnTo>
                    <a:lnTo>
                      <a:pt x="114" y="263"/>
                    </a:lnTo>
                    <a:lnTo>
                      <a:pt x="118" y="265"/>
                    </a:lnTo>
                    <a:lnTo>
                      <a:pt x="115" y="265"/>
                    </a:lnTo>
                    <a:lnTo>
                      <a:pt x="118" y="267"/>
                    </a:lnTo>
                    <a:lnTo>
                      <a:pt x="114" y="267"/>
                    </a:lnTo>
                    <a:lnTo>
                      <a:pt x="110" y="268"/>
                    </a:lnTo>
                    <a:lnTo>
                      <a:pt x="109" y="271"/>
                    </a:lnTo>
                    <a:lnTo>
                      <a:pt x="106" y="271"/>
                    </a:lnTo>
                    <a:lnTo>
                      <a:pt x="102" y="271"/>
                    </a:lnTo>
                    <a:lnTo>
                      <a:pt x="101" y="272"/>
                    </a:lnTo>
                    <a:lnTo>
                      <a:pt x="102" y="275"/>
                    </a:lnTo>
                    <a:lnTo>
                      <a:pt x="101" y="276"/>
                    </a:lnTo>
                    <a:lnTo>
                      <a:pt x="102" y="276"/>
                    </a:lnTo>
                    <a:lnTo>
                      <a:pt x="98" y="279"/>
                    </a:lnTo>
                    <a:lnTo>
                      <a:pt x="98" y="280"/>
                    </a:lnTo>
                    <a:lnTo>
                      <a:pt x="101" y="281"/>
                    </a:lnTo>
                    <a:lnTo>
                      <a:pt x="102" y="280"/>
                    </a:lnTo>
                    <a:lnTo>
                      <a:pt x="105" y="279"/>
                    </a:lnTo>
                    <a:lnTo>
                      <a:pt x="110" y="279"/>
                    </a:lnTo>
                    <a:lnTo>
                      <a:pt x="106" y="280"/>
                    </a:lnTo>
                    <a:lnTo>
                      <a:pt x="102" y="280"/>
                    </a:lnTo>
                    <a:lnTo>
                      <a:pt x="102" y="281"/>
                    </a:lnTo>
                    <a:lnTo>
                      <a:pt x="101" y="281"/>
                    </a:lnTo>
                    <a:lnTo>
                      <a:pt x="105" y="284"/>
                    </a:lnTo>
                    <a:lnTo>
                      <a:pt x="101" y="284"/>
                    </a:lnTo>
                    <a:lnTo>
                      <a:pt x="101" y="285"/>
                    </a:lnTo>
                    <a:lnTo>
                      <a:pt x="102" y="285"/>
                    </a:lnTo>
                    <a:lnTo>
                      <a:pt x="102" y="288"/>
                    </a:lnTo>
                    <a:lnTo>
                      <a:pt x="106" y="285"/>
                    </a:lnTo>
                    <a:lnTo>
                      <a:pt x="111" y="285"/>
                    </a:lnTo>
                    <a:lnTo>
                      <a:pt x="109" y="288"/>
                    </a:lnTo>
                    <a:lnTo>
                      <a:pt x="106" y="288"/>
                    </a:lnTo>
                    <a:lnTo>
                      <a:pt x="105" y="289"/>
                    </a:lnTo>
                    <a:lnTo>
                      <a:pt x="106" y="289"/>
                    </a:lnTo>
                    <a:lnTo>
                      <a:pt x="109" y="289"/>
                    </a:lnTo>
                    <a:lnTo>
                      <a:pt x="106" y="293"/>
                    </a:lnTo>
                    <a:lnTo>
                      <a:pt x="109" y="293"/>
                    </a:lnTo>
                    <a:lnTo>
                      <a:pt x="105" y="297"/>
                    </a:lnTo>
                    <a:lnTo>
                      <a:pt x="105" y="299"/>
                    </a:lnTo>
                    <a:lnTo>
                      <a:pt x="109" y="301"/>
                    </a:lnTo>
                    <a:lnTo>
                      <a:pt x="114" y="303"/>
                    </a:lnTo>
                    <a:lnTo>
                      <a:pt x="110" y="303"/>
                    </a:lnTo>
                    <a:lnTo>
                      <a:pt x="114" y="305"/>
                    </a:lnTo>
                    <a:lnTo>
                      <a:pt x="111" y="305"/>
                    </a:lnTo>
                    <a:lnTo>
                      <a:pt x="110" y="305"/>
                    </a:lnTo>
                    <a:lnTo>
                      <a:pt x="109" y="307"/>
                    </a:lnTo>
                    <a:lnTo>
                      <a:pt x="114" y="307"/>
                    </a:lnTo>
                    <a:lnTo>
                      <a:pt x="118" y="303"/>
                    </a:lnTo>
                    <a:lnTo>
                      <a:pt x="118" y="305"/>
                    </a:lnTo>
                    <a:lnTo>
                      <a:pt x="119" y="305"/>
                    </a:lnTo>
                    <a:lnTo>
                      <a:pt x="114" y="307"/>
                    </a:lnTo>
                    <a:lnTo>
                      <a:pt x="111" y="309"/>
                    </a:lnTo>
                    <a:lnTo>
                      <a:pt x="111" y="311"/>
                    </a:lnTo>
                    <a:lnTo>
                      <a:pt x="115" y="309"/>
                    </a:lnTo>
                    <a:lnTo>
                      <a:pt x="115" y="307"/>
                    </a:lnTo>
                    <a:lnTo>
                      <a:pt x="119" y="307"/>
                    </a:lnTo>
                    <a:lnTo>
                      <a:pt x="115" y="309"/>
                    </a:lnTo>
                    <a:lnTo>
                      <a:pt x="114" y="311"/>
                    </a:lnTo>
                    <a:lnTo>
                      <a:pt x="115" y="311"/>
                    </a:lnTo>
                    <a:lnTo>
                      <a:pt x="114" y="312"/>
                    </a:lnTo>
                    <a:lnTo>
                      <a:pt x="110" y="315"/>
                    </a:lnTo>
                    <a:lnTo>
                      <a:pt x="114" y="315"/>
                    </a:lnTo>
                    <a:lnTo>
                      <a:pt x="115" y="315"/>
                    </a:lnTo>
                    <a:lnTo>
                      <a:pt x="122" y="312"/>
                    </a:lnTo>
                    <a:lnTo>
                      <a:pt x="119" y="315"/>
                    </a:lnTo>
                    <a:lnTo>
                      <a:pt x="118" y="315"/>
                    </a:lnTo>
                    <a:lnTo>
                      <a:pt x="111" y="316"/>
                    </a:lnTo>
                    <a:lnTo>
                      <a:pt x="115" y="316"/>
                    </a:lnTo>
                    <a:lnTo>
                      <a:pt x="119" y="316"/>
                    </a:lnTo>
                    <a:lnTo>
                      <a:pt x="118" y="319"/>
                    </a:lnTo>
                    <a:lnTo>
                      <a:pt x="118" y="320"/>
                    </a:lnTo>
                    <a:lnTo>
                      <a:pt x="119" y="319"/>
                    </a:lnTo>
                    <a:lnTo>
                      <a:pt x="119" y="320"/>
                    </a:lnTo>
                    <a:lnTo>
                      <a:pt x="122" y="319"/>
                    </a:lnTo>
                    <a:lnTo>
                      <a:pt x="123" y="319"/>
                    </a:lnTo>
                    <a:lnTo>
                      <a:pt x="122" y="320"/>
                    </a:lnTo>
                    <a:lnTo>
                      <a:pt x="123" y="320"/>
                    </a:lnTo>
                    <a:lnTo>
                      <a:pt x="126" y="320"/>
                    </a:lnTo>
                    <a:lnTo>
                      <a:pt x="123" y="323"/>
                    </a:lnTo>
                    <a:lnTo>
                      <a:pt x="126" y="323"/>
                    </a:lnTo>
                    <a:lnTo>
                      <a:pt x="118" y="325"/>
                    </a:lnTo>
                    <a:lnTo>
                      <a:pt x="123" y="325"/>
                    </a:lnTo>
                    <a:lnTo>
                      <a:pt x="129" y="324"/>
                    </a:lnTo>
                    <a:lnTo>
                      <a:pt x="135" y="324"/>
                    </a:lnTo>
                    <a:lnTo>
                      <a:pt x="133" y="325"/>
                    </a:lnTo>
                    <a:lnTo>
                      <a:pt x="137" y="325"/>
                    </a:lnTo>
                    <a:lnTo>
                      <a:pt x="137" y="324"/>
                    </a:lnTo>
                    <a:lnTo>
                      <a:pt x="141" y="323"/>
                    </a:lnTo>
                    <a:lnTo>
                      <a:pt x="142" y="323"/>
                    </a:lnTo>
                    <a:lnTo>
                      <a:pt x="145" y="324"/>
                    </a:lnTo>
                    <a:lnTo>
                      <a:pt x="146" y="323"/>
                    </a:lnTo>
                    <a:lnTo>
                      <a:pt x="145" y="323"/>
                    </a:lnTo>
                    <a:lnTo>
                      <a:pt x="149" y="320"/>
                    </a:lnTo>
                    <a:lnTo>
                      <a:pt x="150" y="320"/>
                    </a:lnTo>
                    <a:lnTo>
                      <a:pt x="149" y="319"/>
                    </a:lnTo>
                    <a:lnTo>
                      <a:pt x="150" y="319"/>
                    </a:lnTo>
                    <a:lnTo>
                      <a:pt x="153" y="319"/>
                    </a:lnTo>
                    <a:lnTo>
                      <a:pt x="153" y="320"/>
                    </a:lnTo>
                    <a:lnTo>
                      <a:pt x="150" y="323"/>
                    </a:lnTo>
                    <a:lnTo>
                      <a:pt x="149" y="323"/>
                    </a:lnTo>
                    <a:lnTo>
                      <a:pt x="146" y="324"/>
                    </a:lnTo>
                    <a:lnTo>
                      <a:pt x="153" y="323"/>
                    </a:lnTo>
                    <a:lnTo>
                      <a:pt x="149" y="324"/>
                    </a:lnTo>
                    <a:lnTo>
                      <a:pt x="146" y="325"/>
                    </a:lnTo>
                    <a:lnTo>
                      <a:pt x="149" y="325"/>
                    </a:lnTo>
                    <a:lnTo>
                      <a:pt x="150" y="325"/>
                    </a:lnTo>
                    <a:lnTo>
                      <a:pt x="149" y="328"/>
                    </a:lnTo>
                    <a:lnTo>
                      <a:pt x="150" y="328"/>
                    </a:lnTo>
                    <a:lnTo>
                      <a:pt x="145" y="329"/>
                    </a:lnTo>
                    <a:lnTo>
                      <a:pt x="149" y="329"/>
                    </a:lnTo>
                    <a:lnTo>
                      <a:pt x="150" y="329"/>
                    </a:lnTo>
                    <a:lnTo>
                      <a:pt x="150" y="332"/>
                    </a:lnTo>
                    <a:lnTo>
                      <a:pt x="153" y="329"/>
                    </a:lnTo>
                    <a:lnTo>
                      <a:pt x="155" y="328"/>
                    </a:lnTo>
                    <a:lnTo>
                      <a:pt x="153" y="332"/>
                    </a:lnTo>
                    <a:lnTo>
                      <a:pt x="155" y="329"/>
                    </a:lnTo>
                    <a:lnTo>
                      <a:pt x="154" y="332"/>
                    </a:lnTo>
                    <a:lnTo>
                      <a:pt x="158" y="329"/>
                    </a:lnTo>
                    <a:lnTo>
                      <a:pt x="162" y="328"/>
                    </a:lnTo>
                    <a:lnTo>
                      <a:pt x="158" y="332"/>
                    </a:lnTo>
                    <a:lnTo>
                      <a:pt x="155" y="333"/>
                    </a:lnTo>
                    <a:lnTo>
                      <a:pt x="155" y="336"/>
                    </a:lnTo>
                    <a:lnTo>
                      <a:pt x="153" y="337"/>
                    </a:lnTo>
                    <a:lnTo>
                      <a:pt x="154" y="338"/>
                    </a:lnTo>
                    <a:lnTo>
                      <a:pt x="155" y="337"/>
                    </a:lnTo>
                    <a:lnTo>
                      <a:pt x="158" y="338"/>
                    </a:lnTo>
                    <a:lnTo>
                      <a:pt x="159" y="338"/>
                    </a:lnTo>
                    <a:lnTo>
                      <a:pt x="162" y="337"/>
                    </a:lnTo>
                    <a:lnTo>
                      <a:pt x="163" y="336"/>
                    </a:lnTo>
                    <a:lnTo>
                      <a:pt x="166" y="333"/>
                    </a:lnTo>
                    <a:lnTo>
                      <a:pt x="167" y="333"/>
                    </a:lnTo>
                    <a:lnTo>
                      <a:pt x="167" y="336"/>
                    </a:lnTo>
                    <a:lnTo>
                      <a:pt x="168" y="337"/>
                    </a:lnTo>
                    <a:lnTo>
                      <a:pt x="166" y="337"/>
                    </a:lnTo>
                    <a:lnTo>
                      <a:pt x="168" y="338"/>
                    </a:lnTo>
                    <a:lnTo>
                      <a:pt x="171" y="338"/>
                    </a:lnTo>
                    <a:lnTo>
                      <a:pt x="172" y="338"/>
                    </a:lnTo>
                    <a:lnTo>
                      <a:pt x="172" y="337"/>
                    </a:lnTo>
                    <a:lnTo>
                      <a:pt x="176" y="338"/>
                    </a:lnTo>
                    <a:lnTo>
                      <a:pt x="176" y="337"/>
                    </a:lnTo>
                    <a:lnTo>
                      <a:pt x="179" y="337"/>
                    </a:lnTo>
                    <a:lnTo>
                      <a:pt x="179" y="336"/>
                    </a:lnTo>
                    <a:lnTo>
                      <a:pt x="180" y="336"/>
                    </a:lnTo>
                    <a:lnTo>
                      <a:pt x="179" y="333"/>
                    </a:lnTo>
                    <a:lnTo>
                      <a:pt x="176" y="333"/>
                    </a:lnTo>
                    <a:lnTo>
                      <a:pt x="179" y="332"/>
                    </a:lnTo>
                    <a:lnTo>
                      <a:pt x="175" y="333"/>
                    </a:lnTo>
                    <a:lnTo>
                      <a:pt x="176" y="332"/>
                    </a:lnTo>
                    <a:lnTo>
                      <a:pt x="172" y="329"/>
                    </a:lnTo>
                    <a:lnTo>
                      <a:pt x="175" y="328"/>
                    </a:lnTo>
                    <a:lnTo>
                      <a:pt x="176" y="329"/>
                    </a:lnTo>
                    <a:lnTo>
                      <a:pt x="179" y="332"/>
                    </a:lnTo>
                    <a:lnTo>
                      <a:pt x="180" y="332"/>
                    </a:lnTo>
                    <a:lnTo>
                      <a:pt x="179" y="329"/>
                    </a:lnTo>
                    <a:lnTo>
                      <a:pt x="183" y="329"/>
                    </a:lnTo>
                    <a:lnTo>
                      <a:pt x="184" y="329"/>
                    </a:lnTo>
                    <a:lnTo>
                      <a:pt x="186" y="328"/>
                    </a:lnTo>
                    <a:lnTo>
                      <a:pt x="184" y="328"/>
                    </a:lnTo>
                    <a:lnTo>
                      <a:pt x="186" y="325"/>
                    </a:lnTo>
                    <a:lnTo>
                      <a:pt x="188" y="325"/>
                    </a:lnTo>
                    <a:lnTo>
                      <a:pt x="179" y="324"/>
                    </a:lnTo>
                    <a:lnTo>
                      <a:pt x="186" y="324"/>
                    </a:lnTo>
                    <a:lnTo>
                      <a:pt x="188" y="324"/>
                    </a:lnTo>
                    <a:lnTo>
                      <a:pt x="190" y="323"/>
                    </a:lnTo>
                    <a:lnTo>
                      <a:pt x="184" y="323"/>
                    </a:lnTo>
                    <a:lnTo>
                      <a:pt x="179" y="320"/>
                    </a:lnTo>
                    <a:lnTo>
                      <a:pt x="184" y="320"/>
                    </a:lnTo>
                    <a:lnTo>
                      <a:pt x="188" y="320"/>
                    </a:lnTo>
                    <a:lnTo>
                      <a:pt x="192" y="319"/>
                    </a:lnTo>
                    <a:lnTo>
                      <a:pt x="190" y="319"/>
                    </a:lnTo>
                    <a:lnTo>
                      <a:pt x="188" y="319"/>
                    </a:lnTo>
                    <a:lnTo>
                      <a:pt x="186" y="316"/>
                    </a:lnTo>
                    <a:lnTo>
                      <a:pt x="192" y="316"/>
                    </a:lnTo>
                    <a:lnTo>
                      <a:pt x="194" y="316"/>
                    </a:lnTo>
                    <a:lnTo>
                      <a:pt x="194" y="315"/>
                    </a:lnTo>
                    <a:lnTo>
                      <a:pt x="192" y="315"/>
                    </a:lnTo>
                    <a:lnTo>
                      <a:pt x="188" y="312"/>
                    </a:lnTo>
                    <a:lnTo>
                      <a:pt x="196" y="312"/>
                    </a:lnTo>
                    <a:lnTo>
                      <a:pt x="199" y="311"/>
                    </a:lnTo>
                    <a:lnTo>
                      <a:pt x="198" y="311"/>
                    </a:lnTo>
                    <a:lnTo>
                      <a:pt x="196" y="311"/>
                    </a:lnTo>
                    <a:lnTo>
                      <a:pt x="194" y="309"/>
                    </a:lnTo>
                    <a:lnTo>
                      <a:pt x="198" y="311"/>
                    </a:lnTo>
                    <a:lnTo>
                      <a:pt x="202" y="309"/>
                    </a:lnTo>
                    <a:lnTo>
                      <a:pt x="199" y="307"/>
                    </a:lnTo>
                    <a:lnTo>
                      <a:pt x="202" y="307"/>
                    </a:lnTo>
                    <a:lnTo>
                      <a:pt x="202" y="305"/>
                    </a:lnTo>
                    <a:lnTo>
                      <a:pt x="203" y="303"/>
                    </a:lnTo>
                    <a:lnTo>
                      <a:pt x="203" y="301"/>
                    </a:lnTo>
                    <a:lnTo>
                      <a:pt x="199" y="299"/>
                    </a:lnTo>
                    <a:lnTo>
                      <a:pt x="206" y="299"/>
                    </a:lnTo>
                    <a:lnTo>
                      <a:pt x="202" y="297"/>
                    </a:lnTo>
                    <a:lnTo>
                      <a:pt x="198" y="295"/>
                    </a:lnTo>
                    <a:lnTo>
                      <a:pt x="196" y="293"/>
                    </a:lnTo>
                    <a:lnTo>
                      <a:pt x="202" y="295"/>
                    </a:lnTo>
                    <a:lnTo>
                      <a:pt x="203" y="293"/>
                    </a:lnTo>
                    <a:lnTo>
                      <a:pt x="206" y="293"/>
                    </a:lnTo>
                    <a:lnTo>
                      <a:pt x="203" y="292"/>
                    </a:lnTo>
                    <a:lnTo>
                      <a:pt x="206" y="292"/>
                    </a:lnTo>
                    <a:lnTo>
                      <a:pt x="210" y="293"/>
                    </a:lnTo>
                    <a:lnTo>
                      <a:pt x="211" y="293"/>
                    </a:lnTo>
                    <a:lnTo>
                      <a:pt x="215" y="292"/>
                    </a:lnTo>
                    <a:lnTo>
                      <a:pt x="215" y="289"/>
                    </a:lnTo>
                    <a:lnTo>
                      <a:pt x="216" y="289"/>
                    </a:lnTo>
                    <a:lnTo>
                      <a:pt x="215" y="285"/>
                    </a:lnTo>
                    <a:lnTo>
                      <a:pt x="216" y="288"/>
                    </a:lnTo>
                    <a:lnTo>
                      <a:pt x="219" y="288"/>
                    </a:lnTo>
                    <a:lnTo>
                      <a:pt x="219" y="285"/>
                    </a:lnTo>
                    <a:lnTo>
                      <a:pt x="216" y="285"/>
                    </a:lnTo>
                    <a:lnTo>
                      <a:pt x="216" y="284"/>
                    </a:lnTo>
                    <a:lnTo>
                      <a:pt x="216" y="281"/>
                    </a:lnTo>
                    <a:lnTo>
                      <a:pt x="220" y="285"/>
                    </a:lnTo>
                    <a:lnTo>
                      <a:pt x="223" y="285"/>
                    </a:lnTo>
                    <a:lnTo>
                      <a:pt x="224" y="285"/>
                    </a:lnTo>
                    <a:lnTo>
                      <a:pt x="219" y="281"/>
                    </a:lnTo>
                    <a:lnTo>
                      <a:pt x="222" y="283"/>
                    </a:lnTo>
                    <a:lnTo>
                      <a:pt x="223" y="284"/>
                    </a:lnTo>
                    <a:lnTo>
                      <a:pt x="223" y="283"/>
                    </a:lnTo>
                    <a:lnTo>
                      <a:pt x="223" y="281"/>
                    </a:lnTo>
                    <a:lnTo>
                      <a:pt x="224" y="284"/>
                    </a:lnTo>
                    <a:lnTo>
                      <a:pt x="226" y="284"/>
                    </a:lnTo>
                    <a:lnTo>
                      <a:pt x="224" y="281"/>
                    </a:lnTo>
                    <a:lnTo>
                      <a:pt x="226" y="281"/>
                    </a:lnTo>
                    <a:lnTo>
                      <a:pt x="230" y="281"/>
                    </a:lnTo>
                    <a:lnTo>
                      <a:pt x="228" y="280"/>
                    </a:lnTo>
                    <a:lnTo>
                      <a:pt x="226" y="279"/>
                    </a:lnTo>
                    <a:lnTo>
                      <a:pt x="220" y="279"/>
                    </a:lnTo>
                    <a:lnTo>
                      <a:pt x="224" y="276"/>
                    </a:lnTo>
                    <a:lnTo>
                      <a:pt x="226" y="279"/>
                    </a:lnTo>
                    <a:lnTo>
                      <a:pt x="234" y="279"/>
                    </a:lnTo>
                    <a:lnTo>
                      <a:pt x="234" y="276"/>
                    </a:lnTo>
                    <a:lnTo>
                      <a:pt x="232" y="275"/>
                    </a:lnTo>
                    <a:lnTo>
                      <a:pt x="236" y="272"/>
                    </a:lnTo>
                    <a:lnTo>
                      <a:pt x="234" y="271"/>
                    </a:lnTo>
                    <a:lnTo>
                      <a:pt x="230" y="271"/>
                    </a:lnTo>
                    <a:lnTo>
                      <a:pt x="226" y="268"/>
                    </a:lnTo>
                    <a:lnTo>
                      <a:pt x="230" y="268"/>
                    </a:lnTo>
                    <a:lnTo>
                      <a:pt x="234" y="268"/>
                    </a:lnTo>
                    <a:lnTo>
                      <a:pt x="236" y="268"/>
                    </a:lnTo>
                    <a:lnTo>
                      <a:pt x="240" y="268"/>
                    </a:lnTo>
                    <a:lnTo>
                      <a:pt x="240" y="267"/>
                    </a:lnTo>
                    <a:lnTo>
                      <a:pt x="238" y="267"/>
                    </a:lnTo>
                    <a:lnTo>
                      <a:pt x="240" y="265"/>
                    </a:lnTo>
                    <a:lnTo>
                      <a:pt x="238" y="263"/>
                    </a:lnTo>
                    <a:lnTo>
                      <a:pt x="236" y="259"/>
                    </a:lnTo>
                    <a:lnTo>
                      <a:pt x="236" y="258"/>
                    </a:lnTo>
                    <a:lnTo>
                      <a:pt x="240" y="255"/>
                    </a:lnTo>
                    <a:lnTo>
                      <a:pt x="242" y="255"/>
                    </a:lnTo>
                    <a:lnTo>
                      <a:pt x="246" y="258"/>
                    </a:lnTo>
                    <a:lnTo>
                      <a:pt x="247" y="258"/>
                    </a:lnTo>
                    <a:lnTo>
                      <a:pt x="250" y="258"/>
                    </a:lnTo>
                    <a:lnTo>
                      <a:pt x="250" y="255"/>
                    </a:lnTo>
                    <a:lnTo>
                      <a:pt x="251" y="254"/>
                    </a:lnTo>
                    <a:lnTo>
                      <a:pt x="253" y="254"/>
                    </a:lnTo>
                    <a:lnTo>
                      <a:pt x="253" y="252"/>
                    </a:lnTo>
                    <a:lnTo>
                      <a:pt x="251" y="250"/>
                    </a:lnTo>
                    <a:lnTo>
                      <a:pt x="255" y="250"/>
                    </a:lnTo>
                    <a:lnTo>
                      <a:pt x="255" y="248"/>
                    </a:lnTo>
                    <a:lnTo>
                      <a:pt x="256" y="248"/>
                    </a:lnTo>
                    <a:lnTo>
                      <a:pt x="259" y="248"/>
                    </a:lnTo>
                    <a:lnTo>
                      <a:pt x="259" y="250"/>
                    </a:lnTo>
                    <a:lnTo>
                      <a:pt x="260" y="248"/>
                    </a:lnTo>
                    <a:lnTo>
                      <a:pt x="263" y="246"/>
                    </a:lnTo>
                    <a:lnTo>
                      <a:pt x="267" y="248"/>
                    </a:lnTo>
                    <a:lnTo>
                      <a:pt x="269" y="248"/>
                    </a:lnTo>
                    <a:lnTo>
                      <a:pt x="268" y="246"/>
                    </a:lnTo>
                    <a:lnTo>
                      <a:pt x="269" y="246"/>
                    </a:lnTo>
                    <a:lnTo>
                      <a:pt x="269" y="248"/>
                    </a:lnTo>
                    <a:lnTo>
                      <a:pt x="273" y="248"/>
                    </a:lnTo>
                    <a:lnTo>
                      <a:pt x="276" y="246"/>
                    </a:lnTo>
                    <a:lnTo>
                      <a:pt x="276" y="244"/>
                    </a:lnTo>
                    <a:lnTo>
                      <a:pt x="273" y="244"/>
                    </a:lnTo>
                    <a:lnTo>
                      <a:pt x="273" y="242"/>
                    </a:lnTo>
                    <a:lnTo>
                      <a:pt x="276" y="242"/>
                    </a:lnTo>
                    <a:lnTo>
                      <a:pt x="276" y="244"/>
                    </a:lnTo>
                    <a:lnTo>
                      <a:pt x="280" y="242"/>
                    </a:lnTo>
                    <a:lnTo>
                      <a:pt x="280" y="240"/>
                    </a:lnTo>
                    <a:lnTo>
                      <a:pt x="281" y="238"/>
                    </a:lnTo>
                    <a:lnTo>
                      <a:pt x="283" y="236"/>
                    </a:lnTo>
                    <a:lnTo>
                      <a:pt x="291" y="236"/>
                    </a:lnTo>
                    <a:lnTo>
                      <a:pt x="285" y="238"/>
                    </a:lnTo>
                    <a:lnTo>
                      <a:pt x="283" y="240"/>
                    </a:lnTo>
                    <a:lnTo>
                      <a:pt x="281" y="244"/>
                    </a:lnTo>
                    <a:lnTo>
                      <a:pt x="285" y="244"/>
                    </a:lnTo>
                    <a:lnTo>
                      <a:pt x="287" y="244"/>
                    </a:lnTo>
                    <a:lnTo>
                      <a:pt x="289" y="244"/>
                    </a:lnTo>
                    <a:lnTo>
                      <a:pt x="289" y="242"/>
                    </a:lnTo>
                    <a:lnTo>
                      <a:pt x="291" y="242"/>
                    </a:lnTo>
                    <a:lnTo>
                      <a:pt x="291" y="244"/>
                    </a:lnTo>
                    <a:lnTo>
                      <a:pt x="293" y="244"/>
                    </a:lnTo>
                    <a:lnTo>
                      <a:pt x="295" y="242"/>
                    </a:lnTo>
                    <a:lnTo>
                      <a:pt x="297" y="242"/>
                    </a:lnTo>
                    <a:lnTo>
                      <a:pt x="297" y="240"/>
                    </a:lnTo>
                    <a:lnTo>
                      <a:pt x="299" y="242"/>
                    </a:lnTo>
                    <a:lnTo>
                      <a:pt x="299" y="244"/>
                    </a:lnTo>
                    <a:lnTo>
                      <a:pt x="300" y="242"/>
                    </a:lnTo>
                    <a:lnTo>
                      <a:pt x="304" y="242"/>
                    </a:lnTo>
                    <a:lnTo>
                      <a:pt x="307" y="240"/>
                    </a:lnTo>
                    <a:lnTo>
                      <a:pt x="311" y="240"/>
                    </a:lnTo>
                    <a:lnTo>
                      <a:pt x="308" y="236"/>
                    </a:lnTo>
                    <a:lnTo>
                      <a:pt x="311" y="236"/>
                    </a:lnTo>
                    <a:lnTo>
                      <a:pt x="312" y="236"/>
                    </a:lnTo>
                    <a:lnTo>
                      <a:pt x="316" y="238"/>
                    </a:lnTo>
                    <a:lnTo>
                      <a:pt x="316" y="236"/>
                    </a:lnTo>
                    <a:lnTo>
                      <a:pt x="316" y="235"/>
                    </a:lnTo>
                    <a:lnTo>
                      <a:pt x="317" y="236"/>
                    </a:lnTo>
                    <a:lnTo>
                      <a:pt x="320" y="236"/>
                    </a:lnTo>
                    <a:lnTo>
                      <a:pt x="325" y="232"/>
                    </a:lnTo>
                    <a:lnTo>
                      <a:pt x="325" y="231"/>
                    </a:lnTo>
                    <a:lnTo>
                      <a:pt x="327" y="231"/>
                    </a:lnTo>
                    <a:lnTo>
                      <a:pt x="327" y="232"/>
                    </a:lnTo>
                    <a:lnTo>
                      <a:pt x="329" y="231"/>
                    </a:lnTo>
                    <a:lnTo>
                      <a:pt x="331" y="228"/>
                    </a:lnTo>
                    <a:lnTo>
                      <a:pt x="333" y="231"/>
                    </a:lnTo>
                    <a:lnTo>
                      <a:pt x="333" y="227"/>
                    </a:lnTo>
                    <a:lnTo>
                      <a:pt x="335" y="227"/>
                    </a:lnTo>
                    <a:lnTo>
                      <a:pt x="335" y="224"/>
                    </a:lnTo>
                    <a:lnTo>
                      <a:pt x="337" y="224"/>
                    </a:lnTo>
                    <a:lnTo>
                      <a:pt x="338" y="224"/>
                    </a:lnTo>
                    <a:lnTo>
                      <a:pt x="340" y="223"/>
                    </a:lnTo>
                    <a:lnTo>
                      <a:pt x="340" y="222"/>
                    </a:lnTo>
                    <a:lnTo>
                      <a:pt x="344" y="219"/>
                    </a:lnTo>
                    <a:lnTo>
                      <a:pt x="344" y="218"/>
                    </a:lnTo>
                    <a:lnTo>
                      <a:pt x="346" y="218"/>
                    </a:lnTo>
                    <a:lnTo>
                      <a:pt x="348" y="215"/>
                    </a:lnTo>
                    <a:lnTo>
                      <a:pt x="356" y="214"/>
                    </a:lnTo>
                    <a:lnTo>
                      <a:pt x="357" y="214"/>
                    </a:lnTo>
                    <a:lnTo>
                      <a:pt x="361" y="211"/>
                    </a:lnTo>
                    <a:lnTo>
                      <a:pt x="361" y="210"/>
                    </a:lnTo>
                    <a:lnTo>
                      <a:pt x="364" y="210"/>
                    </a:lnTo>
                    <a:lnTo>
                      <a:pt x="361" y="208"/>
                    </a:lnTo>
                    <a:lnTo>
                      <a:pt x="360" y="208"/>
                    </a:lnTo>
                    <a:lnTo>
                      <a:pt x="361" y="206"/>
                    </a:lnTo>
                    <a:lnTo>
                      <a:pt x="360" y="204"/>
                    </a:lnTo>
                    <a:lnTo>
                      <a:pt x="360" y="202"/>
                    </a:lnTo>
                    <a:lnTo>
                      <a:pt x="361" y="200"/>
                    </a:lnTo>
                    <a:lnTo>
                      <a:pt x="361" y="204"/>
                    </a:lnTo>
                    <a:lnTo>
                      <a:pt x="364" y="204"/>
                    </a:lnTo>
                    <a:lnTo>
                      <a:pt x="364" y="206"/>
                    </a:lnTo>
                    <a:lnTo>
                      <a:pt x="365" y="206"/>
                    </a:lnTo>
                    <a:lnTo>
                      <a:pt x="369" y="208"/>
                    </a:lnTo>
                    <a:lnTo>
                      <a:pt x="368" y="208"/>
                    </a:lnTo>
                    <a:lnTo>
                      <a:pt x="370" y="210"/>
                    </a:lnTo>
                    <a:lnTo>
                      <a:pt x="382" y="210"/>
                    </a:lnTo>
                    <a:lnTo>
                      <a:pt x="378" y="206"/>
                    </a:lnTo>
                    <a:lnTo>
                      <a:pt x="382" y="208"/>
                    </a:lnTo>
                    <a:lnTo>
                      <a:pt x="386" y="208"/>
                    </a:lnTo>
                    <a:lnTo>
                      <a:pt x="384" y="206"/>
                    </a:lnTo>
                    <a:lnTo>
                      <a:pt x="386" y="206"/>
                    </a:lnTo>
                    <a:lnTo>
                      <a:pt x="388" y="206"/>
                    </a:lnTo>
                    <a:lnTo>
                      <a:pt x="388" y="204"/>
                    </a:lnTo>
                    <a:lnTo>
                      <a:pt x="390" y="206"/>
                    </a:lnTo>
                    <a:lnTo>
                      <a:pt x="392" y="206"/>
                    </a:lnTo>
                    <a:lnTo>
                      <a:pt x="396" y="206"/>
                    </a:lnTo>
                    <a:lnTo>
                      <a:pt x="398" y="206"/>
                    </a:lnTo>
                    <a:lnTo>
                      <a:pt x="398" y="204"/>
                    </a:lnTo>
                    <a:lnTo>
                      <a:pt x="401" y="206"/>
                    </a:lnTo>
                    <a:lnTo>
                      <a:pt x="408" y="204"/>
                    </a:lnTo>
                    <a:lnTo>
                      <a:pt x="409" y="204"/>
                    </a:lnTo>
                    <a:lnTo>
                      <a:pt x="412" y="204"/>
                    </a:lnTo>
                    <a:lnTo>
                      <a:pt x="413" y="202"/>
                    </a:lnTo>
                    <a:lnTo>
                      <a:pt x="417" y="202"/>
                    </a:lnTo>
                    <a:lnTo>
                      <a:pt x="418" y="202"/>
                    </a:lnTo>
                    <a:lnTo>
                      <a:pt x="426" y="200"/>
                    </a:lnTo>
                    <a:lnTo>
                      <a:pt x="431" y="200"/>
                    </a:lnTo>
                    <a:lnTo>
                      <a:pt x="435" y="198"/>
                    </a:lnTo>
                    <a:lnTo>
                      <a:pt x="439" y="196"/>
                    </a:lnTo>
                    <a:lnTo>
                      <a:pt x="443" y="195"/>
                    </a:lnTo>
                    <a:lnTo>
                      <a:pt x="447" y="195"/>
                    </a:lnTo>
                    <a:lnTo>
                      <a:pt x="447" y="192"/>
                    </a:lnTo>
                    <a:lnTo>
                      <a:pt x="449" y="192"/>
                    </a:lnTo>
                    <a:lnTo>
                      <a:pt x="451" y="192"/>
                    </a:lnTo>
                    <a:lnTo>
                      <a:pt x="449" y="191"/>
                    </a:lnTo>
                    <a:lnTo>
                      <a:pt x="451" y="191"/>
                    </a:lnTo>
                    <a:lnTo>
                      <a:pt x="453" y="191"/>
                    </a:lnTo>
                    <a:lnTo>
                      <a:pt x="455" y="191"/>
                    </a:lnTo>
                    <a:lnTo>
                      <a:pt x="455" y="189"/>
                    </a:lnTo>
                    <a:lnTo>
                      <a:pt x="458" y="189"/>
                    </a:lnTo>
                    <a:lnTo>
                      <a:pt x="462" y="189"/>
                    </a:lnTo>
                    <a:lnTo>
                      <a:pt x="462" y="187"/>
                    </a:lnTo>
                    <a:lnTo>
                      <a:pt x="465" y="187"/>
                    </a:lnTo>
                    <a:lnTo>
                      <a:pt x="469" y="187"/>
                    </a:lnTo>
                    <a:lnTo>
                      <a:pt x="469" y="185"/>
                    </a:lnTo>
                    <a:lnTo>
                      <a:pt x="466" y="183"/>
                    </a:lnTo>
                    <a:lnTo>
                      <a:pt x="470" y="183"/>
                    </a:lnTo>
                    <a:lnTo>
                      <a:pt x="471" y="183"/>
                    </a:lnTo>
                    <a:lnTo>
                      <a:pt x="471" y="181"/>
                    </a:lnTo>
                    <a:lnTo>
                      <a:pt x="475" y="183"/>
                    </a:lnTo>
                    <a:lnTo>
                      <a:pt x="478" y="183"/>
                    </a:lnTo>
                    <a:lnTo>
                      <a:pt x="474" y="181"/>
                    </a:lnTo>
                    <a:lnTo>
                      <a:pt x="482" y="181"/>
                    </a:lnTo>
                    <a:lnTo>
                      <a:pt x="487" y="179"/>
                    </a:lnTo>
                    <a:lnTo>
                      <a:pt x="483" y="178"/>
                    </a:lnTo>
                    <a:lnTo>
                      <a:pt x="479" y="179"/>
                    </a:lnTo>
                    <a:lnTo>
                      <a:pt x="470" y="178"/>
                    </a:lnTo>
                    <a:lnTo>
                      <a:pt x="466" y="178"/>
                    </a:lnTo>
                    <a:lnTo>
                      <a:pt x="461" y="175"/>
                    </a:lnTo>
                    <a:lnTo>
                      <a:pt x="457" y="175"/>
                    </a:lnTo>
                    <a:lnTo>
                      <a:pt x="453" y="175"/>
                    </a:lnTo>
                    <a:lnTo>
                      <a:pt x="453" y="174"/>
                    </a:lnTo>
                    <a:lnTo>
                      <a:pt x="449" y="174"/>
                    </a:lnTo>
                    <a:lnTo>
                      <a:pt x="443" y="175"/>
                    </a:lnTo>
                    <a:lnTo>
                      <a:pt x="438" y="175"/>
                    </a:lnTo>
                    <a:lnTo>
                      <a:pt x="441" y="174"/>
                    </a:lnTo>
                    <a:lnTo>
                      <a:pt x="438" y="171"/>
                    </a:lnTo>
                    <a:lnTo>
                      <a:pt x="445" y="171"/>
                    </a:lnTo>
                    <a:lnTo>
                      <a:pt x="455" y="170"/>
                    </a:lnTo>
                    <a:lnTo>
                      <a:pt x="453" y="167"/>
                    </a:lnTo>
                    <a:lnTo>
                      <a:pt x="455" y="167"/>
                    </a:lnTo>
                    <a:lnTo>
                      <a:pt x="455" y="166"/>
                    </a:lnTo>
                    <a:lnTo>
                      <a:pt x="451" y="166"/>
                    </a:lnTo>
                    <a:lnTo>
                      <a:pt x="453" y="165"/>
                    </a:lnTo>
                    <a:lnTo>
                      <a:pt x="445" y="166"/>
                    </a:lnTo>
                    <a:lnTo>
                      <a:pt x="438" y="166"/>
                    </a:lnTo>
                    <a:lnTo>
                      <a:pt x="445" y="165"/>
                    </a:lnTo>
                    <a:lnTo>
                      <a:pt x="451" y="165"/>
                    </a:lnTo>
                    <a:lnTo>
                      <a:pt x="453" y="162"/>
                    </a:lnTo>
                    <a:lnTo>
                      <a:pt x="455" y="162"/>
                    </a:lnTo>
                    <a:lnTo>
                      <a:pt x="455" y="161"/>
                    </a:lnTo>
                    <a:lnTo>
                      <a:pt x="457" y="161"/>
                    </a:lnTo>
                    <a:lnTo>
                      <a:pt x="455" y="158"/>
                    </a:lnTo>
                    <a:lnTo>
                      <a:pt x="453" y="158"/>
                    </a:lnTo>
                    <a:lnTo>
                      <a:pt x="447" y="158"/>
                    </a:lnTo>
                    <a:lnTo>
                      <a:pt x="435" y="157"/>
                    </a:lnTo>
                    <a:lnTo>
                      <a:pt x="434" y="157"/>
                    </a:lnTo>
                    <a:lnTo>
                      <a:pt x="435" y="154"/>
                    </a:lnTo>
                    <a:lnTo>
                      <a:pt x="431" y="153"/>
                    </a:lnTo>
                    <a:lnTo>
                      <a:pt x="430" y="151"/>
                    </a:lnTo>
                    <a:lnTo>
                      <a:pt x="434" y="153"/>
                    </a:lnTo>
                    <a:lnTo>
                      <a:pt x="438" y="154"/>
                    </a:lnTo>
                    <a:lnTo>
                      <a:pt x="443" y="157"/>
                    </a:lnTo>
                    <a:lnTo>
                      <a:pt x="445" y="157"/>
                    </a:lnTo>
                    <a:lnTo>
                      <a:pt x="451" y="157"/>
                    </a:lnTo>
                    <a:lnTo>
                      <a:pt x="457" y="158"/>
                    </a:lnTo>
                    <a:lnTo>
                      <a:pt x="462" y="161"/>
                    </a:lnTo>
                    <a:lnTo>
                      <a:pt x="466" y="162"/>
                    </a:lnTo>
                    <a:lnTo>
                      <a:pt x="469" y="166"/>
                    </a:lnTo>
                    <a:lnTo>
                      <a:pt x="469" y="167"/>
                    </a:lnTo>
                    <a:lnTo>
                      <a:pt x="470" y="170"/>
                    </a:lnTo>
                    <a:lnTo>
                      <a:pt x="475" y="171"/>
                    </a:lnTo>
                    <a:lnTo>
                      <a:pt x="479" y="174"/>
                    </a:lnTo>
                    <a:lnTo>
                      <a:pt x="483" y="174"/>
                    </a:lnTo>
                    <a:lnTo>
                      <a:pt x="485" y="170"/>
                    </a:lnTo>
                    <a:lnTo>
                      <a:pt x="485" y="167"/>
                    </a:lnTo>
                    <a:lnTo>
                      <a:pt x="487" y="167"/>
                    </a:lnTo>
                    <a:lnTo>
                      <a:pt x="487" y="171"/>
                    </a:lnTo>
                    <a:lnTo>
                      <a:pt x="489" y="171"/>
                    </a:lnTo>
                    <a:lnTo>
                      <a:pt x="491" y="174"/>
                    </a:lnTo>
                    <a:lnTo>
                      <a:pt x="493" y="174"/>
                    </a:lnTo>
                    <a:lnTo>
                      <a:pt x="495" y="174"/>
                    </a:lnTo>
                    <a:lnTo>
                      <a:pt x="497" y="171"/>
                    </a:lnTo>
                    <a:lnTo>
                      <a:pt x="495" y="171"/>
                    </a:lnTo>
                    <a:lnTo>
                      <a:pt x="495" y="170"/>
                    </a:lnTo>
                    <a:lnTo>
                      <a:pt x="497" y="167"/>
                    </a:lnTo>
                    <a:lnTo>
                      <a:pt x="498" y="166"/>
                    </a:lnTo>
                    <a:lnTo>
                      <a:pt x="495" y="166"/>
                    </a:lnTo>
                    <a:lnTo>
                      <a:pt x="497" y="165"/>
                    </a:lnTo>
                    <a:lnTo>
                      <a:pt x="491" y="165"/>
                    </a:lnTo>
                    <a:lnTo>
                      <a:pt x="495" y="162"/>
                    </a:lnTo>
                    <a:lnTo>
                      <a:pt x="498" y="162"/>
                    </a:lnTo>
                    <a:lnTo>
                      <a:pt x="497" y="161"/>
                    </a:lnTo>
                    <a:lnTo>
                      <a:pt x="498" y="161"/>
                    </a:lnTo>
                    <a:lnTo>
                      <a:pt x="497" y="158"/>
                    </a:lnTo>
                    <a:lnTo>
                      <a:pt x="495" y="158"/>
                    </a:lnTo>
                    <a:lnTo>
                      <a:pt x="489" y="161"/>
                    </a:lnTo>
                    <a:lnTo>
                      <a:pt x="491" y="158"/>
                    </a:lnTo>
                    <a:lnTo>
                      <a:pt x="493" y="157"/>
                    </a:lnTo>
                    <a:lnTo>
                      <a:pt x="497" y="154"/>
                    </a:lnTo>
                    <a:lnTo>
                      <a:pt x="493" y="154"/>
                    </a:lnTo>
                    <a:lnTo>
                      <a:pt x="489" y="157"/>
                    </a:lnTo>
                    <a:lnTo>
                      <a:pt x="489" y="154"/>
                    </a:lnTo>
                    <a:lnTo>
                      <a:pt x="487" y="154"/>
                    </a:lnTo>
                    <a:lnTo>
                      <a:pt x="485" y="154"/>
                    </a:lnTo>
                    <a:lnTo>
                      <a:pt x="487" y="153"/>
                    </a:lnTo>
                    <a:lnTo>
                      <a:pt x="491" y="153"/>
                    </a:lnTo>
                    <a:lnTo>
                      <a:pt x="489" y="151"/>
                    </a:lnTo>
                    <a:lnTo>
                      <a:pt x="485" y="149"/>
                    </a:lnTo>
                    <a:lnTo>
                      <a:pt x="482" y="149"/>
                    </a:lnTo>
                    <a:lnTo>
                      <a:pt x="479" y="147"/>
                    </a:lnTo>
                    <a:lnTo>
                      <a:pt x="475" y="145"/>
                    </a:lnTo>
                    <a:lnTo>
                      <a:pt x="470" y="143"/>
                    </a:lnTo>
                    <a:lnTo>
                      <a:pt x="470" y="141"/>
                    </a:lnTo>
                    <a:lnTo>
                      <a:pt x="470" y="139"/>
                    </a:lnTo>
                    <a:lnTo>
                      <a:pt x="469" y="138"/>
                    </a:lnTo>
                    <a:lnTo>
                      <a:pt x="462" y="138"/>
                    </a:lnTo>
                    <a:lnTo>
                      <a:pt x="453" y="141"/>
                    </a:lnTo>
                    <a:lnTo>
                      <a:pt x="453" y="139"/>
                    </a:lnTo>
                    <a:lnTo>
                      <a:pt x="447" y="138"/>
                    </a:lnTo>
                    <a:lnTo>
                      <a:pt x="449" y="138"/>
                    </a:lnTo>
                    <a:lnTo>
                      <a:pt x="457" y="139"/>
                    </a:lnTo>
                    <a:lnTo>
                      <a:pt x="462" y="138"/>
                    </a:lnTo>
                    <a:lnTo>
                      <a:pt x="466" y="135"/>
                    </a:lnTo>
                    <a:lnTo>
                      <a:pt x="470" y="135"/>
                    </a:lnTo>
                    <a:lnTo>
                      <a:pt x="466" y="134"/>
                    </a:lnTo>
                    <a:lnTo>
                      <a:pt x="462" y="134"/>
                    </a:lnTo>
                    <a:lnTo>
                      <a:pt x="458" y="131"/>
                    </a:lnTo>
                    <a:lnTo>
                      <a:pt x="453" y="134"/>
                    </a:lnTo>
                    <a:lnTo>
                      <a:pt x="451" y="134"/>
                    </a:lnTo>
                    <a:lnTo>
                      <a:pt x="455" y="131"/>
                    </a:lnTo>
                    <a:lnTo>
                      <a:pt x="449" y="130"/>
                    </a:lnTo>
                    <a:lnTo>
                      <a:pt x="445" y="127"/>
                    </a:lnTo>
                    <a:lnTo>
                      <a:pt x="447" y="127"/>
                    </a:lnTo>
                    <a:lnTo>
                      <a:pt x="449" y="130"/>
                    </a:lnTo>
                    <a:lnTo>
                      <a:pt x="451" y="130"/>
                    </a:lnTo>
                    <a:lnTo>
                      <a:pt x="461" y="131"/>
                    </a:lnTo>
                    <a:lnTo>
                      <a:pt x="465" y="131"/>
                    </a:lnTo>
                    <a:lnTo>
                      <a:pt x="469" y="130"/>
                    </a:lnTo>
                    <a:lnTo>
                      <a:pt x="471" y="127"/>
                    </a:lnTo>
                    <a:lnTo>
                      <a:pt x="474" y="127"/>
                    </a:lnTo>
                    <a:lnTo>
                      <a:pt x="469" y="130"/>
                    </a:lnTo>
                    <a:lnTo>
                      <a:pt x="471" y="130"/>
                    </a:lnTo>
                    <a:lnTo>
                      <a:pt x="475" y="130"/>
                    </a:lnTo>
                    <a:lnTo>
                      <a:pt x="482" y="131"/>
                    </a:lnTo>
                    <a:lnTo>
                      <a:pt x="485" y="131"/>
                    </a:lnTo>
                    <a:lnTo>
                      <a:pt x="489" y="131"/>
                    </a:lnTo>
                    <a:lnTo>
                      <a:pt x="479" y="127"/>
                    </a:lnTo>
                    <a:lnTo>
                      <a:pt x="475" y="127"/>
                    </a:lnTo>
                    <a:lnTo>
                      <a:pt x="470" y="126"/>
                    </a:lnTo>
                    <a:lnTo>
                      <a:pt x="466" y="122"/>
                    </a:lnTo>
                    <a:lnTo>
                      <a:pt x="469" y="122"/>
                    </a:lnTo>
                    <a:lnTo>
                      <a:pt x="470" y="123"/>
                    </a:lnTo>
                    <a:lnTo>
                      <a:pt x="474" y="126"/>
                    </a:lnTo>
                    <a:lnTo>
                      <a:pt x="475" y="127"/>
                    </a:lnTo>
                    <a:lnTo>
                      <a:pt x="478" y="126"/>
                    </a:lnTo>
                    <a:lnTo>
                      <a:pt x="482" y="123"/>
                    </a:lnTo>
                    <a:lnTo>
                      <a:pt x="485" y="123"/>
                    </a:lnTo>
                    <a:lnTo>
                      <a:pt x="487" y="123"/>
                    </a:lnTo>
                    <a:lnTo>
                      <a:pt x="491" y="123"/>
                    </a:lnTo>
                    <a:lnTo>
                      <a:pt x="497" y="126"/>
                    </a:lnTo>
                    <a:lnTo>
                      <a:pt x="491" y="126"/>
                    </a:lnTo>
                    <a:lnTo>
                      <a:pt x="487" y="123"/>
                    </a:lnTo>
                    <a:lnTo>
                      <a:pt x="485" y="126"/>
                    </a:lnTo>
                    <a:lnTo>
                      <a:pt x="483" y="126"/>
                    </a:lnTo>
                    <a:lnTo>
                      <a:pt x="495" y="131"/>
                    </a:lnTo>
                    <a:lnTo>
                      <a:pt x="502" y="131"/>
                    </a:lnTo>
                    <a:lnTo>
                      <a:pt x="508" y="130"/>
                    </a:lnTo>
                    <a:lnTo>
                      <a:pt x="514" y="127"/>
                    </a:lnTo>
                    <a:lnTo>
                      <a:pt x="519" y="130"/>
                    </a:lnTo>
                    <a:lnTo>
                      <a:pt x="522" y="127"/>
                    </a:lnTo>
                    <a:lnTo>
                      <a:pt x="522" y="126"/>
                    </a:lnTo>
                    <a:lnTo>
                      <a:pt x="523" y="123"/>
                    </a:lnTo>
                    <a:lnTo>
                      <a:pt x="526" y="122"/>
                    </a:lnTo>
                    <a:lnTo>
                      <a:pt x="518" y="121"/>
                    </a:lnTo>
                    <a:lnTo>
                      <a:pt x="512" y="121"/>
                    </a:lnTo>
                    <a:lnTo>
                      <a:pt x="508" y="121"/>
                    </a:lnTo>
                    <a:lnTo>
                      <a:pt x="508" y="122"/>
                    </a:lnTo>
                    <a:lnTo>
                      <a:pt x="510" y="123"/>
                    </a:lnTo>
                    <a:lnTo>
                      <a:pt x="508" y="126"/>
                    </a:lnTo>
                    <a:lnTo>
                      <a:pt x="506" y="122"/>
                    </a:lnTo>
                    <a:lnTo>
                      <a:pt x="502" y="121"/>
                    </a:lnTo>
                    <a:lnTo>
                      <a:pt x="504" y="121"/>
                    </a:lnTo>
                    <a:lnTo>
                      <a:pt x="508" y="118"/>
                    </a:lnTo>
                    <a:lnTo>
                      <a:pt x="504" y="117"/>
                    </a:lnTo>
                    <a:lnTo>
                      <a:pt x="508" y="117"/>
                    </a:lnTo>
                    <a:lnTo>
                      <a:pt x="512" y="114"/>
                    </a:lnTo>
                    <a:lnTo>
                      <a:pt x="510" y="113"/>
                    </a:lnTo>
                    <a:lnTo>
                      <a:pt x="512" y="113"/>
                    </a:lnTo>
                    <a:lnTo>
                      <a:pt x="514" y="114"/>
                    </a:lnTo>
                    <a:lnTo>
                      <a:pt x="510" y="117"/>
                    </a:lnTo>
                    <a:lnTo>
                      <a:pt x="510" y="118"/>
                    </a:lnTo>
                    <a:lnTo>
                      <a:pt x="514" y="118"/>
                    </a:lnTo>
                    <a:lnTo>
                      <a:pt x="519" y="121"/>
                    </a:lnTo>
                    <a:lnTo>
                      <a:pt x="528" y="118"/>
                    </a:lnTo>
                    <a:lnTo>
                      <a:pt x="526" y="114"/>
                    </a:lnTo>
                    <a:lnTo>
                      <a:pt x="527" y="114"/>
                    </a:lnTo>
                    <a:lnTo>
                      <a:pt x="528" y="117"/>
                    </a:lnTo>
                    <a:lnTo>
                      <a:pt x="535" y="117"/>
                    </a:lnTo>
                    <a:lnTo>
                      <a:pt x="539" y="117"/>
                    </a:lnTo>
                    <a:lnTo>
                      <a:pt x="542" y="114"/>
                    </a:lnTo>
                    <a:lnTo>
                      <a:pt x="540" y="113"/>
                    </a:lnTo>
                    <a:lnTo>
                      <a:pt x="540" y="110"/>
                    </a:lnTo>
                    <a:lnTo>
                      <a:pt x="535" y="113"/>
                    </a:lnTo>
                    <a:lnTo>
                      <a:pt x="531" y="110"/>
                    </a:lnTo>
                    <a:lnTo>
                      <a:pt x="532" y="110"/>
                    </a:lnTo>
                    <a:lnTo>
                      <a:pt x="536" y="109"/>
                    </a:lnTo>
                    <a:lnTo>
                      <a:pt x="535" y="108"/>
                    </a:lnTo>
                    <a:lnTo>
                      <a:pt x="528" y="105"/>
                    </a:lnTo>
                    <a:lnTo>
                      <a:pt x="526" y="109"/>
                    </a:lnTo>
                    <a:lnTo>
                      <a:pt x="528" y="110"/>
                    </a:lnTo>
                    <a:lnTo>
                      <a:pt x="527" y="110"/>
                    </a:lnTo>
                    <a:lnTo>
                      <a:pt x="526" y="110"/>
                    </a:lnTo>
                    <a:lnTo>
                      <a:pt x="526" y="109"/>
                    </a:lnTo>
                    <a:lnTo>
                      <a:pt x="526" y="108"/>
                    </a:lnTo>
                    <a:lnTo>
                      <a:pt x="527" y="105"/>
                    </a:lnTo>
                    <a:lnTo>
                      <a:pt x="528" y="105"/>
                    </a:lnTo>
                    <a:lnTo>
                      <a:pt x="526" y="104"/>
                    </a:lnTo>
                    <a:lnTo>
                      <a:pt x="522" y="101"/>
                    </a:lnTo>
                    <a:lnTo>
                      <a:pt x="514" y="100"/>
                    </a:lnTo>
                    <a:lnTo>
                      <a:pt x="518" y="100"/>
                    </a:lnTo>
                    <a:lnTo>
                      <a:pt x="514" y="97"/>
                    </a:lnTo>
                    <a:lnTo>
                      <a:pt x="515" y="97"/>
                    </a:lnTo>
                    <a:lnTo>
                      <a:pt x="519" y="97"/>
                    </a:lnTo>
                    <a:lnTo>
                      <a:pt x="526" y="101"/>
                    </a:lnTo>
                    <a:lnTo>
                      <a:pt x="531" y="101"/>
                    </a:lnTo>
                    <a:lnTo>
                      <a:pt x="535" y="104"/>
                    </a:lnTo>
                    <a:lnTo>
                      <a:pt x="539" y="105"/>
                    </a:lnTo>
                    <a:lnTo>
                      <a:pt x="540" y="104"/>
                    </a:lnTo>
                    <a:lnTo>
                      <a:pt x="542" y="101"/>
                    </a:lnTo>
                    <a:lnTo>
                      <a:pt x="542" y="100"/>
                    </a:lnTo>
                    <a:lnTo>
                      <a:pt x="542" y="97"/>
                    </a:lnTo>
                    <a:lnTo>
                      <a:pt x="542" y="96"/>
                    </a:lnTo>
                    <a:lnTo>
                      <a:pt x="539" y="94"/>
                    </a:lnTo>
                    <a:lnTo>
                      <a:pt x="535" y="93"/>
                    </a:lnTo>
                    <a:lnTo>
                      <a:pt x="540" y="92"/>
                    </a:lnTo>
                    <a:lnTo>
                      <a:pt x="542" y="92"/>
                    </a:lnTo>
                    <a:lnTo>
                      <a:pt x="542" y="90"/>
                    </a:lnTo>
                    <a:lnTo>
                      <a:pt x="539" y="90"/>
                    </a:lnTo>
                    <a:lnTo>
                      <a:pt x="535" y="88"/>
                    </a:lnTo>
                    <a:lnTo>
                      <a:pt x="528" y="88"/>
                    </a:lnTo>
                    <a:lnTo>
                      <a:pt x="535" y="90"/>
                    </a:lnTo>
                    <a:lnTo>
                      <a:pt x="531" y="90"/>
                    </a:lnTo>
                    <a:lnTo>
                      <a:pt x="528" y="90"/>
                    </a:lnTo>
                    <a:lnTo>
                      <a:pt x="522" y="90"/>
                    </a:lnTo>
                    <a:lnTo>
                      <a:pt x="523" y="88"/>
                    </a:lnTo>
                    <a:lnTo>
                      <a:pt x="519" y="86"/>
                    </a:lnTo>
                    <a:lnTo>
                      <a:pt x="522" y="84"/>
                    </a:lnTo>
                    <a:lnTo>
                      <a:pt x="519" y="84"/>
                    </a:lnTo>
                    <a:lnTo>
                      <a:pt x="518" y="84"/>
                    </a:lnTo>
                    <a:lnTo>
                      <a:pt x="518" y="86"/>
                    </a:lnTo>
                    <a:lnTo>
                      <a:pt x="514" y="84"/>
                    </a:lnTo>
                    <a:lnTo>
                      <a:pt x="519" y="81"/>
                    </a:lnTo>
                    <a:lnTo>
                      <a:pt x="522" y="82"/>
                    </a:lnTo>
                    <a:lnTo>
                      <a:pt x="523" y="84"/>
                    </a:lnTo>
                    <a:lnTo>
                      <a:pt x="528" y="82"/>
                    </a:lnTo>
                    <a:lnTo>
                      <a:pt x="532" y="82"/>
                    </a:lnTo>
                    <a:lnTo>
                      <a:pt x="528" y="81"/>
                    </a:lnTo>
                    <a:lnTo>
                      <a:pt x="531" y="81"/>
                    </a:lnTo>
                    <a:lnTo>
                      <a:pt x="532" y="81"/>
                    </a:lnTo>
                    <a:lnTo>
                      <a:pt x="540" y="78"/>
                    </a:lnTo>
                    <a:lnTo>
                      <a:pt x="550" y="81"/>
                    </a:lnTo>
                    <a:lnTo>
                      <a:pt x="555" y="82"/>
                    </a:lnTo>
                    <a:lnTo>
                      <a:pt x="559" y="82"/>
                    </a:lnTo>
                    <a:lnTo>
                      <a:pt x="562" y="81"/>
                    </a:lnTo>
                    <a:lnTo>
                      <a:pt x="563" y="78"/>
                    </a:lnTo>
                    <a:lnTo>
                      <a:pt x="562" y="74"/>
                    </a:lnTo>
                    <a:lnTo>
                      <a:pt x="558" y="74"/>
                    </a:lnTo>
                    <a:lnTo>
                      <a:pt x="554" y="74"/>
                    </a:lnTo>
                    <a:lnTo>
                      <a:pt x="552" y="77"/>
                    </a:lnTo>
                    <a:lnTo>
                      <a:pt x="550" y="74"/>
                    </a:lnTo>
                    <a:lnTo>
                      <a:pt x="544" y="73"/>
                    </a:lnTo>
                    <a:lnTo>
                      <a:pt x="546" y="73"/>
                    </a:lnTo>
                    <a:lnTo>
                      <a:pt x="542" y="72"/>
                    </a:lnTo>
                    <a:lnTo>
                      <a:pt x="540" y="70"/>
                    </a:lnTo>
                    <a:lnTo>
                      <a:pt x="536" y="70"/>
                    </a:lnTo>
                    <a:lnTo>
                      <a:pt x="542" y="69"/>
                    </a:lnTo>
                    <a:lnTo>
                      <a:pt x="546" y="69"/>
                    </a:lnTo>
                    <a:lnTo>
                      <a:pt x="558" y="70"/>
                    </a:lnTo>
                    <a:lnTo>
                      <a:pt x="555" y="69"/>
                    </a:lnTo>
                    <a:lnTo>
                      <a:pt x="552" y="66"/>
                    </a:lnTo>
                    <a:lnTo>
                      <a:pt x="544" y="66"/>
                    </a:lnTo>
                    <a:lnTo>
                      <a:pt x="540" y="66"/>
                    </a:lnTo>
                    <a:lnTo>
                      <a:pt x="536" y="66"/>
                    </a:lnTo>
                    <a:lnTo>
                      <a:pt x="532" y="69"/>
                    </a:lnTo>
                    <a:lnTo>
                      <a:pt x="528" y="70"/>
                    </a:lnTo>
                    <a:lnTo>
                      <a:pt x="526" y="69"/>
                    </a:lnTo>
                    <a:lnTo>
                      <a:pt x="535" y="65"/>
                    </a:lnTo>
                    <a:lnTo>
                      <a:pt x="531" y="64"/>
                    </a:lnTo>
                    <a:lnTo>
                      <a:pt x="535" y="64"/>
                    </a:lnTo>
                    <a:lnTo>
                      <a:pt x="536" y="64"/>
                    </a:lnTo>
                    <a:lnTo>
                      <a:pt x="536" y="61"/>
                    </a:lnTo>
                    <a:lnTo>
                      <a:pt x="539" y="60"/>
                    </a:lnTo>
                    <a:lnTo>
                      <a:pt x="540" y="57"/>
                    </a:lnTo>
                    <a:lnTo>
                      <a:pt x="539" y="57"/>
                    </a:lnTo>
                    <a:lnTo>
                      <a:pt x="540" y="56"/>
                    </a:lnTo>
                    <a:lnTo>
                      <a:pt x="548" y="53"/>
                    </a:lnTo>
                    <a:lnTo>
                      <a:pt x="550" y="53"/>
                    </a:lnTo>
                    <a:lnTo>
                      <a:pt x="554" y="53"/>
                    </a:lnTo>
                    <a:lnTo>
                      <a:pt x="555" y="52"/>
                    </a:lnTo>
                    <a:lnTo>
                      <a:pt x="558" y="52"/>
                    </a:lnTo>
                    <a:lnTo>
                      <a:pt x="562" y="50"/>
                    </a:lnTo>
                    <a:lnTo>
                      <a:pt x="563" y="50"/>
                    </a:lnTo>
                    <a:lnTo>
                      <a:pt x="566" y="48"/>
                    </a:lnTo>
                    <a:lnTo>
                      <a:pt x="562" y="48"/>
                    </a:lnTo>
                    <a:lnTo>
                      <a:pt x="558" y="50"/>
                    </a:lnTo>
                    <a:lnTo>
                      <a:pt x="559" y="48"/>
                    </a:lnTo>
                    <a:lnTo>
                      <a:pt x="559" y="46"/>
                    </a:lnTo>
                    <a:lnTo>
                      <a:pt x="563" y="44"/>
                    </a:lnTo>
                    <a:lnTo>
                      <a:pt x="567" y="43"/>
                    </a:lnTo>
                    <a:lnTo>
                      <a:pt x="576" y="43"/>
                    </a:lnTo>
                    <a:lnTo>
                      <a:pt x="586" y="39"/>
                    </a:lnTo>
                    <a:lnTo>
                      <a:pt x="583" y="39"/>
                    </a:lnTo>
                    <a:lnTo>
                      <a:pt x="576" y="39"/>
                    </a:lnTo>
                    <a:lnTo>
                      <a:pt x="570" y="39"/>
                    </a:lnTo>
                    <a:lnTo>
                      <a:pt x="562" y="39"/>
                    </a:lnTo>
                    <a:lnTo>
                      <a:pt x="558" y="40"/>
                    </a:lnTo>
                    <a:lnTo>
                      <a:pt x="558" y="43"/>
                    </a:lnTo>
                    <a:lnTo>
                      <a:pt x="554" y="43"/>
                    </a:lnTo>
                    <a:lnTo>
                      <a:pt x="552" y="40"/>
                    </a:lnTo>
                    <a:lnTo>
                      <a:pt x="554" y="40"/>
                    </a:lnTo>
                    <a:lnTo>
                      <a:pt x="555" y="39"/>
                    </a:lnTo>
                    <a:lnTo>
                      <a:pt x="554" y="39"/>
                    </a:lnTo>
                    <a:lnTo>
                      <a:pt x="566" y="37"/>
                    </a:lnTo>
                    <a:lnTo>
                      <a:pt x="579" y="37"/>
                    </a:lnTo>
                    <a:lnTo>
                      <a:pt x="589" y="37"/>
                    </a:lnTo>
                    <a:lnTo>
                      <a:pt x="601" y="33"/>
                    </a:lnTo>
                    <a:lnTo>
                      <a:pt x="593" y="33"/>
                    </a:lnTo>
                    <a:lnTo>
                      <a:pt x="588" y="33"/>
                    </a:lnTo>
                    <a:lnTo>
                      <a:pt x="579" y="33"/>
                    </a:lnTo>
                    <a:lnTo>
                      <a:pt x="584" y="31"/>
                    </a:lnTo>
                    <a:lnTo>
                      <a:pt x="592" y="31"/>
                    </a:lnTo>
                    <a:lnTo>
                      <a:pt x="601" y="31"/>
                    </a:lnTo>
                    <a:lnTo>
                      <a:pt x="609" y="29"/>
                    </a:lnTo>
                    <a:lnTo>
                      <a:pt x="612" y="29"/>
                    </a:lnTo>
                    <a:lnTo>
                      <a:pt x="616" y="27"/>
                    </a:lnTo>
                    <a:lnTo>
                      <a:pt x="619" y="27"/>
                    </a:lnTo>
                    <a:lnTo>
                      <a:pt x="623" y="27"/>
                    </a:lnTo>
                    <a:lnTo>
                      <a:pt x="629" y="25"/>
                    </a:lnTo>
                    <a:lnTo>
                      <a:pt x="637" y="23"/>
                    </a:lnTo>
                    <a:lnTo>
                      <a:pt x="641" y="23"/>
                    </a:lnTo>
                    <a:lnTo>
                      <a:pt x="645" y="21"/>
                    </a:lnTo>
                    <a:lnTo>
                      <a:pt x="620" y="17"/>
                    </a:lnTo>
                    <a:lnTo>
                      <a:pt x="620" y="17"/>
                    </a:lnTo>
                    <a:lnTo>
                      <a:pt x="620" y="17"/>
                    </a:lnTo>
                    <a:lnTo>
                      <a:pt x="620" y="17"/>
                    </a:lnTo>
                    <a:lnTo>
                      <a:pt x="620" y="17"/>
                    </a:lnTo>
                    <a:close/>
                    <a:moveTo>
                      <a:pt x="131" y="151"/>
                    </a:moveTo>
                    <a:lnTo>
                      <a:pt x="129" y="151"/>
                    </a:lnTo>
                    <a:lnTo>
                      <a:pt x="135" y="147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lnTo>
                      <a:pt x="131" y="151"/>
                    </a:lnTo>
                    <a:close/>
                    <a:moveTo>
                      <a:pt x="139" y="206"/>
                    </a:moveTo>
                    <a:lnTo>
                      <a:pt x="135" y="204"/>
                    </a:lnTo>
                    <a:lnTo>
                      <a:pt x="141" y="204"/>
                    </a:lnTo>
                    <a:lnTo>
                      <a:pt x="139" y="206"/>
                    </a:lnTo>
                    <a:lnTo>
                      <a:pt x="139" y="206"/>
                    </a:lnTo>
                    <a:lnTo>
                      <a:pt x="139" y="206"/>
                    </a:lnTo>
                    <a:lnTo>
                      <a:pt x="139" y="206"/>
                    </a:lnTo>
                    <a:lnTo>
                      <a:pt x="139" y="206"/>
                    </a:lnTo>
                    <a:close/>
                    <a:moveTo>
                      <a:pt x="107" y="259"/>
                    </a:moveTo>
                    <a:lnTo>
                      <a:pt x="105" y="259"/>
                    </a:lnTo>
                    <a:lnTo>
                      <a:pt x="106" y="258"/>
                    </a:lnTo>
                    <a:lnTo>
                      <a:pt x="109" y="258"/>
                    </a:lnTo>
                    <a:lnTo>
                      <a:pt x="107" y="259"/>
                    </a:lnTo>
                    <a:lnTo>
                      <a:pt x="107" y="259"/>
                    </a:lnTo>
                    <a:lnTo>
                      <a:pt x="107" y="259"/>
                    </a:lnTo>
                    <a:lnTo>
                      <a:pt x="107" y="259"/>
                    </a:lnTo>
                    <a:lnTo>
                      <a:pt x="107" y="259"/>
                    </a:lnTo>
                    <a:close/>
                    <a:moveTo>
                      <a:pt x="114" y="271"/>
                    </a:moveTo>
                    <a:lnTo>
                      <a:pt x="113" y="271"/>
                    </a:lnTo>
                    <a:lnTo>
                      <a:pt x="118" y="268"/>
                    </a:lnTo>
                    <a:lnTo>
                      <a:pt x="114" y="271"/>
                    </a:lnTo>
                    <a:lnTo>
                      <a:pt x="114" y="271"/>
                    </a:lnTo>
                    <a:lnTo>
                      <a:pt x="114" y="271"/>
                    </a:lnTo>
                    <a:lnTo>
                      <a:pt x="114" y="271"/>
                    </a:lnTo>
                    <a:lnTo>
                      <a:pt x="114" y="271"/>
                    </a:lnTo>
                    <a:close/>
                    <a:moveTo>
                      <a:pt x="118" y="258"/>
                    </a:moveTo>
                    <a:lnTo>
                      <a:pt x="115" y="255"/>
                    </a:lnTo>
                    <a:lnTo>
                      <a:pt x="118" y="254"/>
                    </a:lnTo>
                    <a:lnTo>
                      <a:pt x="119" y="255"/>
                    </a:lnTo>
                    <a:lnTo>
                      <a:pt x="118" y="258"/>
                    </a:lnTo>
                    <a:lnTo>
                      <a:pt x="118" y="258"/>
                    </a:lnTo>
                    <a:lnTo>
                      <a:pt x="118" y="258"/>
                    </a:lnTo>
                    <a:lnTo>
                      <a:pt x="118" y="258"/>
                    </a:lnTo>
                    <a:lnTo>
                      <a:pt x="118" y="258"/>
                    </a:lnTo>
                    <a:close/>
                    <a:moveTo>
                      <a:pt x="115" y="232"/>
                    </a:moveTo>
                    <a:lnTo>
                      <a:pt x="110" y="235"/>
                    </a:lnTo>
                    <a:lnTo>
                      <a:pt x="105" y="236"/>
                    </a:lnTo>
                    <a:lnTo>
                      <a:pt x="98" y="240"/>
                    </a:lnTo>
                    <a:lnTo>
                      <a:pt x="102" y="236"/>
                    </a:lnTo>
                    <a:lnTo>
                      <a:pt x="109" y="235"/>
                    </a:lnTo>
                    <a:lnTo>
                      <a:pt x="114" y="232"/>
                    </a:lnTo>
                    <a:lnTo>
                      <a:pt x="119" y="231"/>
                    </a:lnTo>
                    <a:lnTo>
                      <a:pt x="115" y="232"/>
                    </a:lnTo>
                    <a:lnTo>
                      <a:pt x="115" y="232"/>
                    </a:lnTo>
                    <a:lnTo>
                      <a:pt x="115" y="232"/>
                    </a:lnTo>
                    <a:lnTo>
                      <a:pt x="115" y="232"/>
                    </a:lnTo>
                    <a:lnTo>
                      <a:pt x="115" y="232"/>
                    </a:lnTo>
                    <a:close/>
                    <a:moveTo>
                      <a:pt x="123" y="222"/>
                    </a:moveTo>
                    <a:lnTo>
                      <a:pt x="114" y="222"/>
                    </a:lnTo>
                    <a:lnTo>
                      <a:pt x="123" y="219"/>
                    </a:lnTo>
                    <a:lnTo>
                      <a:pt x="133" y="219"/>
                    </a:lnTo>
                    <a:lnTo>
                      <a:pt x="127" y="222"/>
                    </a:lnTo>
                    <a:lnTo>
                      <a:pt x="123" y="222"/>
                    </a:lnTo>
                    <a:lnTo>
                      <a:pt x="123" y="222"/>
                    </a:lnTo>
                    <a:lnTo>
                      <a:pt x="123" y="222"/>
                    </a:lnTo>
                    <a:lnTo>
                      <a:pt x="123" y="222"/>
                    </a:lnTo>
                    <a:lnTo>
                      <a:pt x="123" y="222"/>
                    </a:lnTo>
                    <a:close/>
                    <a:moveTo>
                      <a:pt x="133" y="223"/>
                    </a:moveTo>
                    <a:lnTo>
                      <a:pt x="131" y="224"/>
                    </a:lnTo>
                    <a:lnTo>
                      <a:pt x="129" y="223"/>
                    </a:lnTo>
                    <a:lnTo>
                      <a:pt x="133" y="223"/>
                    </a:lnTo>
                    <a:lnTo>
                      <a:pt x="133" y="223"/>
                    </a:lnTo>
                    <a:lnTo>
                      <a:pt x="133" y="223"/>
                    </a:lnTo>
                    <a:lnTo>
                      <a:pt x="133" y="223"/>
                    </a:lnTo>
                    <a:lnTo>
                      <a:pt x="133" y="223"/>
                    </a:lnTo>
                    <a:close/>
                    <a:moveTo>
                      <a:pt x="131" y="228"/>
                    </a:moveTo>
                    <a:lnTo>
                      <a:pt x="126" y="228"/>
                    </a:lnTo>
                    <a:lnTo>
                      <a:pt x="131" y="227"/>
                    </a:lnTo>
                    <a:lnTo>
                      <a:pt x="133" y="228"/>
                    </a:lnTo>
                    <a:lnTo>
                      <a:pt x="131" y="228"/>
                    </a:lnTo>
                    <a:lnTo>
                      <a:pt x="131" y="228"/>
                    </a:lnTo>
                    <a:lnTo>
                      <a:pt x="131" y="228"/>
                    </a:lnTo>
                    <a:lnTo>
                      <a:pt x="131" y="228"/>
                    </a:lnTo>
                    <a:lnTo>
                      <a:pt x="131" y="228"/>
                    </a:lnTo>
                    <a:close/>
                    <a:moveTo>
                      <a:pt x="137" y="227"/>
                    </a:moveTo>
                    <a:lnTo>
                      <a:pt x="133" y="227"/>
                    </a:lnTo>
                    <a:lnTo>
                      <a:pt x="138" y="226"/>
                    </a:lnTo>
                    <a:lnTo>
                      <a:pt x="141" y="227"/>
                    </a:lnTo>
                    <a:lnTo>
                      <a:pt x="137" y="227"/>
                    </a:lnTo>
                    <a:lnTo>
                      <a:pt x="137" y="227"/>
                    </a:lnTo>
                    <a:lnTo>
                      <a:pt x="137" y="227"/>
                    </a:lnTo>
                    <a:lnTo>
                      <a:pt x="137" y="227"/>
                    </a:lnTo>
                    <a:lnTo>
                      <a:pt x="137" y="227"/>
                    </a:lnTo>
                    <a:close/>
                    <a:moveTo>
                      <a:pt x="141" y="219"/>
                    </a:moveTo>
                    <a:lnTo>
                      <a:pt x="139" y="218"/>
                    </a:lnTo>
                    <a:lnTo>
                      <a:pt x="141" y="218"/>
                    </a:lnTo>
                    <a:lnTo>
                      <a:pt x="145" y="218"/>
                    </a:lnTo>
                    <a:lnTo>
                      <a:pt x="141" y="219"/>
                    </a:lnTo>
                    <a:lnTo>
                      <a:pt x="141" y="219"/>
                    </a:lnTo>
                    <a:lnTo>
                      <a:pt x="141" y="219"/>
                    </a:lnTo>
                    <a:lnTo>
                      <a:pt x="141" y="219"/>
                    </a:lnTo>
                    <a:lnTo>
                      <a:pt x="141" y="219"/>
                    </a:lnTo>
                    <a:close/>
                    <a:moveTo>
                      <a:pt x="155" y="323"/>
                    </a:moveTo>
                    <a:lnTo>
                      <a:pt x="155" y="324"/>
                    </a:lnTo>
                    <a:lnTo>
                      <a:pt x="153" y="325"/>
                    </a:lnTo>
                    <a:lnTo>
                      <a:pt x="155" y="323"/>
                    </a:lnTo>
                    <a:lnTo>
                      <a:pt x="154" y="323"/>
                    </a:lnTo>
                    <a:lnTo>
                      <a:pt x="155" y="319"/>
                    </a:lnTo>
                    <a:lnTo>
                      <a:pt x="158" y="320"/>
                    </a:lnTo>
                    <a:lnTo>
                      <a:pt x="159" y="320"/>
                    </a:lnTo>
                    <a:lnTo>
                      <a:pt x="155" y="323"/>
                    </a:lnTo>
                    <a:lnTo>
                      <a:pt x="155" y="323"/>
                    </a:lnTo>
                    <a:lnTo>
                      <a:pt x="155" y="323"/>
                    </a:lnTo>
                    <a:lnTo>
                      <a:pt x="155" y="323"/>
                    </a:lnTo>
                    <a:lnTo>
                      <a:pt x="155" y="323"/>
                    </a:lnTo>
                    <a:close/>
                    <a:moveTo>
                      <a:pt x="211" y="288"/>
                    </a:moveTo>
                    <a:lnTo>
                      <a:pt x="211" y="285"/>
                    </a:lnTo>
                    <a:lnTo>
                      <a:pt x="212" y="289"/>
                    </a:lnTo>
                    <a:lnTo>
                      <a:pt x="211" y="288"/>
                    </a:lnTo>
                    <a:lnTo>
                      <a:pt x="211" y="288"/>
                    </a:lnTo>
                    <a:lnTo>
                      <a:pt x="211" y="288"/>
                    </a:lnTo>
                    <a:lnTo>
                      <a:pt x="211" y="288"/>
                    </a:lnTo>
                    <a:lnTo>
                      <a:pt x="211" y="288"/>
                    </a:lnTo>
                    <a:close/>
                    <a:moveTo>
                      <a:pt x="381" y="12"/>
                    </a:moveTo>
                    <a:lnTo>
                      <a:pt x="374" y="9"/>
                    </a:lnTo>
                    <a:lnTo>
                      <a:pt x="369" y="8"/>
                    </a:lnTo>
                    <a:lnTo>
                      <a:pt x="373" y="8"/>
                    </a:lnTo>
                    <a:lnTo>
                      <a:pt x="378" y="8"/>
                    </a:lnTo>
                    <a:lnTo>
                      <a:pt x="381" y="9"/>
                    </a:lnTo>
                    <a:lnTo>
                      <a:pt x="382" y="12"/>
                    </a:lnTo>
                    <a:lnTo>
                      <a:pt x="381" y="12"/>
                    </a:lnTo>
                    <a:lnTo>
                      <a:pt x="381" y="12"/>
                    </a:lnTo>
                    <a:lnTo>
                      <a:pt x="381" y="12"/>
                    </a:lnTo>
                    <a:lnTo>
                      <a:pt x="381" y="12"/>
                    </a:lnTo>
                    <a:lnTo>
                      <a:pt x="381" y="12"/>
                    </a:lnTo>
                    <a:close/>
                    <a:moveTo>
                      <a:pt x="462" y="143"/>
                    </a:moveTo>
                    <a:lnTo>
                      <a:pt x="465" y="143"/>
                    </a:lnTo>
                    <a:lnTo>
                      <a:pt x="469" y="143"/>
                    </a:lnTo>
                    <a:lnTo>
                      <a:pt x="465" y="145"/>
                    </a:lnTo>
                    <a:lnTo>
                      <a:pt x="461" y="147"/>
                    </a:lnTo>
                    <a:lnTo>
                      <a:pt x="462" y="143"/>
                    </a:lnTo>
                    <a:lnTo>
                      <a:pt x="462" y="143"/>
                    </a:lnTo>
                    <a:lnTo>
                      <a:pt x="462" y="143"/>
                    </a:lnTo>
                    <a:lnTo>
                      <a:pt x="462" y="143"/>
                    </a:lnTo>
                    <a:lnTo>
                      <a:pt x="462" y="143"/>
                    </a:lnTo>
                    <a:close/>
                    <a:moveTo>
                      <a:pt x="457" y="4"/>
                    </a:moveTo>
                    <a:lnTo>
                      <a:pt x="465" y="4"/>
                    </a:lnTo>
                    <a:lnTo>
                      <a:pt x="474" y="4"/>
                    </a:lnTo>
                    <a:lnTo>
                      <a:pt x="454" y="5"/>
                    </a:lnTo>
                    <a:lnTo>
                      <a:pt x="451" y="4"/>
                    </a:lnTo>
                    <a:lnTo>
                      <a:pt x="457" y="4"/>
                    </a:lnTo>
                    <a:lnTo>
                      <a:pt x="457" y="4"/>
                    </a:lnTo>
                    <a:lnTo>
                      <a:pt x="457" y="4"/>
                    </a:lnTo>
                    <a:lnTo>
                      <a:pt x="457" y="4"/>
                    </a:lnTo>
                    <a:lnTo>
                      <a:pt x="457" y="4"/>
                    </a:lnTo>
                    <a:close/>
                    <a:moveTo>
                      <a:pt x="426" y="150"/>
                    </a:moveTo>
                    <a:lnTo>
                      <a:pt x="429" y="151"/>
                    </a:lnTo>
                    <a:lnTo>
                      <a:pt x="426" y="151"/>
                    </a:lnTo>
                    <a:lnTo>
                      <a:pt x="426" y="150"/>
                    </a:lnTo>
                    <a:lnTo>
                      <a:pt x="426" y="150"/>
                    </a:lnTo>
                    <a:lnTo>
                      <a:pt x="426" y="150"/>
                    </a:lnTo>
                    <a:lnTo>
                      <a:pt x="426" y="150"/>
                    </a:lnTo>
                    <a:lnTo>
                      <a:pt x="426" y="150"/>
                    </a:lnTo>
                    <a:close/>
                    <a:moveTo>
                      <a:pt x="434" y="178"/>
                    </a:moveTo>
                    <a:lnTo>
                      <a:pt x="430" y="178"/>
                    </a:lnTo>
                    <a:lnTo>
                      <a:pt x="427" y="179"/>
                    </a:lnTo>
                    <a:lnTo>
                      <a:pt x="425" y="179"/>
                    </a:lnTo>
                    <a:lnTo>
                      <a:pt x="421" y="179"/>
                    </a:lnTo>
                    <a:lnTo>
                      <a:pt x="426" y="178"/>
                    </a:lnTo>
                    <a:lnTo>
                      <a:pt x="434" y="175"/>
                    </a:lnTo>
                    <a:lnTo>
                      <a:pt x="435" y="175"/>
                    </a:lnTo>
                    <a:lnTo>
                      <a:pt x="434" y="178"/>
                    </a:lnTo>
                    <a:lnTo>
                      <a:pt x="434" y="178"/>
                    </a:lnTo>
                    <a:lnTo>
                      <a:pt x="434" y="178"/>
                    </a:lnTo>
                    <a:lnTo>
                      <a:pt x="434" y="178"/>
                    </a:lnTo>
                    <a:lnTo>
                      <a:pt x="434" y="178"/>
                    </a:lnTo>
                    <a:close/>
                    <a:moveTo>
                      <a:pt x="434" y="166"/>
                    </a:moveTo>
                    <a:lnTo>
                      <a:pt x="435" y="166"/>
                    </a:lnTo>
                    <a:lnTo>
                      <a:pt x="427" y="170"/>
                    </a:lnTo>
                    <a:lnTo>
                      <a:pt x="425" y="170"/>
                    </a:lnTo>
                    <a:lnTo>
                      <a:pt x="421" y="174"/>
                    </a:lnTo>
                    <a:lnTo>
                      <a:pt x="418" y="174"/>
                    </a:lnTo>
                    <a:lnTo>
                      <a:pt x="417" y="173"/>
                    </a:lnTo>
                    <a:lnTo>
                      <a:pt x="418" y="171"/>
                    </a:lnTo>
                    <a:lnTo>
                      <a:pt x="425" y="167"/>
                    </a:lnTo>
                    <a:lnTo>
                      <a:pt x="425" y="166"/>
                    </a:lnTo>
                    <a:lnTo>
                      <a:pt x="430" y="166"/>
                    </a:lnTo>
                    <a:lnTo>
                      <a:pt x="426" y="162"/>
                    </a:lnTo>
                    <a:lnTo>
                      <a:pt x="430" y="165"/>
                    </a:lnTo>
                    <a:lnTo>
                      <a:pt x="434" y="166"/>
                    </a:lnTo>
                    <a:lnTo>
                      <a:pt x="434" y="166"/>
                    </a:lnTo>
                    <a:lnTo>
                      <a:pt x="434" y="166"/>
                    </a:lnTo>
                    <a:lnTo>
                      <a:pt x="434" y="166"/>
                    </a:lnTo>
                    <a:lnTo>
                      <a:pt x="434" y="166"/>
                    </a:lnTo>
                    <a:close/>
                    <a:moveTo>
                      <a:pt x="427" y="8"/>
                    </a:moveTo>
                    <a:lnTo>
                      <a:pt x="426" y="7"/>
                    </a:lnTo>
                    <a:lnTo>
                      <a:pt x="438" y="7"/>
                    </a:lnTo>
                    <a:lnTo>
                      <a:pt x="443" y="7"/>
                    </a:lnTo>
                    <a:lnTo>
                      <a:pt x="441" y="8"/>
                    </a:lnTo>
                    <a:lnTo>
                      <a:pt x="438" y="7"/>
                    </a:lnTo>
                    <a:lnTo>
                      <a:pt x="427" y="8"/>
                    </a:lnTo>
                    <a:lnTo>
                      <a:pt x="427" y="8"/>
                    </a:lnTo>
                    <a:lnTo>
                      <a:pt x="427" y="8"/>
                    </a:lnTo>
                    <a:lnTo>
                      <a:pt x="427" y="8"/>
                    </a:lnTo>
                    <a:lnTo>
                      <a:pt x="427" y="8"/>
                    </a:lnTo>
                    <a:close/>
                    <a:moveTo>
                      <a:pt x="443" y="135"/>
                    </a:moveTo>
                    <a:lnTo>
                      <a:pt x="441" y="135"/>
                    </a:lnTo>
                    <a:lnTo>
                      <a:pt x="443" y="134"/>
                    </a:lnTo>
                    <a:lnTo>
                      <a:pt x="445" y="134"/>
                    </a:lnTo>
                    <a:lnTo>
                      <a:pt x="443" y="135"/>
                    </a:lnTo>
                    <a:lnTo>
                      <a:pt x="443" y="135"/>
                    </a:lnTo>
                    <a:lnTo>
                      <a:pt x="443" y="135"/>
                    </a:lnTo>
                    <a:lnTo>
                      <a:pt x="443" y="135"/>
                    </a:lnTo>
                    <a:lnTo>
                      <a:pt x="443" y="135"/>
                    </a:lnTo>
                    <a:close/>
                    <a:moveTo>
                      <a:pt x="441" y="20"/>
                    </a:moveTo>
                    <a:lnTo>
                      <a:pt x="443" y="17"/>
                    </a:lnTo>
                    <a:lnTo>
                      <a:pt x="445" y="17"/>
                    </a:lnTo>
                    <a:lnTo>
                      <a:pt x="453" y="17"/>
                    </a:lnTo>
                    <a:lnTo>
                      <a:pt x="462" y="17"/>
                    </a:lnTo>
                    <a:lnTo>
                      <a:pt x="441" y="20"/>
                    </a:lnTo>
                    <a:lnTo>
                      <a:pt x="441" y="20"/>
                    </a:lnTo>
                    <a:lnTo>
                      <a:pt x="441" y="20"/>
                    </a:lnTo>
                    <a:lnTo>
                      <a:pt x="441" y="20"/>
                    </a:lnTo>
                    <a:lnTo>
                      <a:pt x="441" y="20"/>
                    </a:lnTo>
                    <a:close/>
                    <a:moveTo>
                      <a:pt x="463" y="17"/>
                    </a:moveTo>
                    <a:lnTo>
                      <a:pt x="471" y="16"/>
                    </a:lnTo>
                    <a:lnTo>
                      <a:pt x="470" y="13"/>
                    </a:lnTo>
                    <a:lnTo>
                      <a:pt x="482" y="16"/>
                    </a:lnTo>
                    <a:lnTo>
                      <a:pt x="463" y="17"/>
                    </a:lnTo>
                    <a:lnTo>
                      <a:pt x="463" y="17"/>
                    </a:lnTo>
                    <a:lnTo>
                      <a:pt x="463" y="17"/>
                    </a:lnTo>
                    <a:lnTo>
                      <a:pt x="463" y="17"/>
                    </a:lnTo>
                    <a:lnTo>
                      <a:pt x="463" y="17"/>
                    </a:lnTo>
                    <a:close/>
                    <a:moveTo>
                      <a:pt x="518" y="108"/>
                    </a:moveTo>
                    <a:lnTo>
                      <a:pt x="514" y="108"/>
                    </a:lnTo>
                    <a:lnTo>
                      <a:pt x="510" y="105"/>
                    </a:lnTo>
                    <a:lnTo>
                      <a:pt x="514" y="105"/>
                    </a:lnTo>
                    <a:lnTo>
                      <a:pt x="518" y="108"/>
                    </a:lnTo>
                    <a:lnTo>
                      <a:pt x="518" y="108"/>
                    </a:lnTo>
                    <a:lnTo>
                      <a:pt x="518" y="108"/>
                    </a:lnTo>
                    <a:lnTo>
                      <a:pt x="518" y="108"/>
                    </a:lnTo>
                    <a:lnTo>
                      <a:pt x="518" y="108"/>
                    </a:lnTo>
                    <a:close/>
                    <a:moveTo>
                      <a:pt x="129" y="143"/>
                    </a:moveTo>
                    <a:lnTo>
                      <a:pt x="127" y="143"/>
                    </a:lnTo>
                    <a:lnTo>
                      <a:pt x="126" y="143"/>
                    </a:lnTo>
                    <a:lnTo>
                      <a:pt x="127" y="145"/>
                    </a:lnTo>
                    <a:lnTo>
                      <a:pt x="129" y="143"/>
                    </a:lnTo>
                    <a:lnTo>
                      <a:pt x="129" y="143"/>
                    </a:lnTo>
                    <a:lnTo>
                      <a:pt x="129" y="143"/>
                    </a:lnTo>
                    <a:lnTo>
                      <a:pt x="129" y="143"/>
                    </a:lnTo>
                    <a:lnTo>
                      <a:pt x="129" y="143"/>
                    </a:lnTo>
                    <a:close/>
                    <a:moveTo>
                      <a:pt x="129" y="118"/>
                    </a:moveTo>
                    <a:lnTo>
                      <a:pt x="135" y="117"/>
                    </a:lnTo>
                    <a:lnTo>
                      <a:pt x="122" y="118"/>
                    </a:lnTo>
                    <a:lnTo>
                      <a:pt x="129" y="118"/>
                    </a:lnTo>
                    <a:lnTo>
                      <a:pt x="129" y="118"/>
                    </a:lnTo>
                    <a:lnTo>
                      <a:pt x="129" y="118"/>
                    </a:lnTo>
                    <a:lnTo>
                      <a:pt x="129" y="118"/>
                    </a:lnTo>
                    <a:lnTo>
                      <a:pt x="129" y="118"/>
                    </a:lnTo>
                    <a:close/>
                    <a:moveTo>
                      <a:pt x="18" y="74"/>
                    </a:moveTo>
                    <a:lnTo>
                      <a:pt x="25" y="73"/>
                    </a:lnTo>
                    <a:lnTo>
                      <a:pt x="18" y="73"/>
                    </a:lnTo>
                    <a:lnTo>
                      <a:pt x="13" y="73"/>
                    </a:lnTo>
                    <a:lnTo>
                      <a:pt x="14" y="74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lnTo>
                      <a:pt x="18" y="74"/>
                    </a:lnTo>
                    <a:close/>
                    <a:moveTo>
                      <a:pt x="4" y="73"/>
                    </a:moveTo>
                    <a:lnTo>
                      <a:pt x="0" y="74"/>
                    </a:lnTo>
                    <a:lnTo>
                      <a:pt x="5" y="74"/>
                    </a:lnTo>
                    <a:lnTo>
                      <a:pt x="12" y="74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187">
                <a:extLst>
                  <a:ext uri="{FF2B5EF4-FFF2-40B4-BE49-F238E27FC236}">
                    <a16:creationId xmlns:a16="http://schemas.microsoft.com/office/drawing/2014/main" id="{ACF5C388-8614-4FE4-821E-1190AB6455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7624" y="1635126"/>
                <a:ext cx="1992312" cy="1030289"/>
              </a:xfrm>
              <a:custGeom>
                <a:avLst/>
                <a:gdLst>
                  <a:gd name="T0" fmla="*/ 522 w 945"/>
                  <a:gd name="T1" fmla="*/ 68 h 489"/>
                  <a:gd name="T2" fmla="*/ 502 w 945"/>
                  <a:gd name="T3" fmla="*/ 145 h 489"/>
                  <a:gd name="T4" fmla="*/ 442 w 945"/>
                  <a:gd name="T5" fmla="*/ 60 h 489"/>
                  <a:gd name="T6" fmla="*/ 400 w 945"/>
                  <a:gd name="T7" fmla="*/ 86 h 489"/>
                  <a:gd name="T8" fmla="*/ 605 w 945"/>
                  <a:gd name="T9" fmla="*/ 80 h 489"/>
                  <a:gd name="T10" fmla="*/ 563 w 945"/>
                  <a:gd name="T11" fmla="*/ 75 h 489"/>
                  <a:gd name="T12" fmla="*/ 628 w 945"/>
                  <a:gd name="T13" fmla="*/ 46 h 489"/>
                  <a:gd name="T14" fmla="*/ 675 w 945"/>
                  <a:gd name="T15" fmla="*/ 83 h 489"/>
                  <a:gd name="T16" fmla="*/ 641 w 945"/>
                  <a:gd name="T17" fmla="*/ 59 h 489"/>
                  <a:gd name="T18" fmla="*/ 459 w 945"/>
                  <a:gd name="T19" fmla="*/ 99 h 489"/>
                  <a:gd name="T20" fmla="*/ 407 w 945"/>
                  <a:gd name="T21" fmla="*/ 129 h 489"/>
                  <a:gd name="T22" fmla="*/ 499 w 945"/>
                  <a:gd name="T23" fmla="*/ 90 h 489"/>
                  <a:gd name="T24" fmla="*/ 548 w 945"/>
                  <a:gd name="T25" fmla="*/ 113 h 489"/>
                  <a:gd name="T26" fmla="*/ 811 w 945"/>
                  <a:gd name="T27" fmla="*/ 169 h 489"/>
                  <a:gd name="T28" fmla="*/ 789 w 945"/>
                  <a:gd name="T29" fmla="*/ 142 h 489"/>
                  <a:gd name="T30" fmla="*/ 741 w 945"/>
                  <a:gd name="T31" fmla="*/ 113 h 489"/>
                  <a:gd name="T32" fmla="*/ 662 w 945"/>
                  <a:gd name="T33" fmla="*/ 98 h 489"/>
                  <a:gd name="T34" fmla="*/ 625 w 945"/>
                  <a:gd name="T35" fmla="*/ 128 h 489"/>
                  <a:gd name="T36" fmla="*/ 718 w 945"/>
                  <a:gd name="T37" fmla="*/ 149 h 489"/>
                  <a:gd name="T38" fmla="*/ 691 w 945"/>
                  <a:gd name="T39" fmla="*/ 201 h 489"/>
                  <a:gd name="T40" fmla="*/ 758 w 945"/>
                  <a:gd name="T41" fmla="*/ 217 h 489"/>
                  <a:gd name="T42" fmla="*/ 768 w 945"/>
                  <a:gd name="T43" fmla="*/ 174 h 489"/>
                  <a:gd name="T44" fmla="*/ 747 w 945"/>
                  <a:gd name="T45" fmla="*/ 112 h 489"/>
                  <a:gd name="T46" fmla="*/ 768 w 945"/>
                  <a:gd name="T47" fmla="*/ 363 h 489"/>
                  <a:gd name="T48" fmla="*/ 774 w 945"/>
                  <a:gd name="T49" fmla="*/ 413 h 489"/>
                  <a:gd name="T50" fmla="*/ 929 w 945"/>
                  <a:gd name="T51" fmla="*/ 3 h 489"/>
                  <a:gd name="T52" fmla="*/ 714 w 945"/>
                  <a:gd name="T53" fmla="*/ 13 h 489"/>
                  <a:gd name="T54" fmla="*/ 731 w 945"/>
                  <a:gd name="T55" fmla="*/ 37 h 489"/>
                  <a:gd name="T56" fmla="*/ 714 w 945"/>
                  <a:gd name="T57" fmla="*/ 62 h 489"/>
                  <a:gd name="T58" fmla="*/ 822 w 945"/>
                  <a:gd name="T59" fmla="*/ 29 h 489"/>
                  <a:gd name="T60" fmla="*/ 708 w 945"/>
                  <a:gd name="T61" fmla="*/ 17 h 489"/>
                  <a:gd name="T62" fmla="*/ 704 w 945"/>
                  <a:gd name="T63" fmla="*/ 42 h 489"/>
                  <a:gd name="T64" fmla="*/ 691 w 945"/>
                  <a:gd name="T65" fmla="*/ 384 h 489"/>
                  <a:gd name="T66" fmla="*/ 768 w 945"/>
                  <a:gd name="T67" fmla="*/ 318 h 489"/>
                  <a:gd name="T68" fmla="*/ 746 w 945"/>
                  <a:gd name="T69" fmla="*/ 265 h 489"/>
                  <a:gd name="T70" fmla="*/ 690 w 945"/>
                  <a:gd name="T71" fmla="*/ 262 h 489"/>
                  <a:gd name="T72" fmla="*/ 614 w 945"/>
                  <a:gd name="T73" fmla="*/ 255 h 489"/>
                  <a:gd name="T74" fmla="*/ 520 w 945"/>
                  <a:gd name="T75" fmla="*/ 356 h 489"/>
                  <a:gd name="T76" fmla="*/ 475 w 945"/>
                  <a:gd name="T77" fmla="*/ 232 h 489"/>
                  <a:gd name="T78" fmla="*/ 586 w 945"/>
                  <a:gd name="T79" fmla="*/ 179 h 489"/>
                  <a:gd name="T80" fmla="*/ 627 w 945"/>
                  <a:gd name="T81" fmla="*/ 144 h 489"/>
                  <a:gd name="T82" fmla="*/ 578 w 945"/>
                  <a:gd name="T83" fmla="*/ 128 h 489"/>
                  <a:gd name="T84" fmla="*/ 549 w 945"/>
                  <a:gd name="T85" fmla="*/ 119 h 489"/>
                  <a:gd name="T86" fmla="*/ 498 w 945"/>
                  <a:gd name="T87" fmla="*/ 158 h 489"/>
                  <a:gd name="T88" fmla="*/ 399 w 945"/>
                  <a:gd name="T89" fmla="*/ 171 h 489"/>
                  <a:gd name="T90" fmla="*/ 271 w 945"/>
                  <a:gd name="T91" fmla="*/ 135 h 489"/>
                  <a:gd name="T92" fmla="*/ 23 w 945"/>
                  <a:gd name="T93" fmla="*/ 251 h 489"/>
                  <a:gd name="T94" fmla="*/ 45 w 945"/>
                  <a:gd name="T95" fmla="*/ 334 h 489"/>
                  <a:gd name="T96" fmla="*/ 53 w 945"/>
                  <a:gd name="T97" fmla="*/ 387 h 489"/>
                  <a:gd name="T98" fmla="*/ 449 w 945"/>
                  <a:gd name="T99" fmla="*/ 412 h 489"/>
                  <a:gd name="T100" fmla="*/ 439 w 945"/>
                  <a:gd name="T101" fmla="*/ 488 h 489"/>
                  <a:gd name="T102" fmla="*/ 651 w 945"/>
                  <a:gd name="T103" fmla="*/ 440 h 489"/>
                  <a:gd name="T104" fmla="*/ 705 w 945"/>
                  <a:gd name="T105" fmla="*/ 432 h 489"/>
                  <a:gd name="T106" fmla="*/ 596 w 945"/>
                  <a:gd name="T107" fmla="*/ 420 h 489"/>
                  <a:gd name="T108" fmla="*/ 201 w 945"/>
                  <a:gd name="T109" fmla="*/ 199 h 489"/>
                  <a:gd name="T110" fmla="*/ 215 w 945"/>
                  <a:gd name="T111" fmla="*/ 184 h 489"/>
                  <a:gd name="T112" fmla="*/ 240 w 945"/>
                  <a:gd name="T113" fmla="*/ 254 h 489"/>
                  <a:gd name="T114" fmla="*/ 273 w 945"/>
                  <a:gd name="T115" fmla="*/ 238 h 489"/>
                  <a:gd name="T116" fmla="*/ 327 w 945"/>
                  <a:gd name="T117" fmla="*/ 350 h 489"/>
                  <a:gd name="T118" fmla="*/ 338 w 945"/>
                  <a:gd name="T119" fmla="*/ 330 h 489"/>
                  <a:gd name="T120" fmla="*/ 596 w 945"/>
                  <a:gd name="T121" fmla="*/ 184 h 489"/>
                  <a:gd name="T122" fmla="*/ 700 w 945"/>
                  <a:gd name="T123" fmla="*/ 218 h 489"/>
                  <a:gd name="T124" fmla="*/ 24 w 945"/>
                  <a:gd name="T125" fmla="*/ 383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45" h="489">
                    <a:moveTo>
                      <a:pt x="499" y="72"/>
                    </a:moveTo>
                    <a:cubicBezTo>
                      <a:pt x="495" y="72"/>
                      <a:pt x="495" y="72"/>
                      <a:pt x="495" y="72"/>
                    </a:cubicBezTo>
                    <a:cubicBezTo>
                      <a:pt x="482" y="72"/>
                      <a:pt x="482" y="72"/>
                      <a:pt x="482" y="72"/>
                    </a:cubicBezTo>
                    <a:cubicBezTo>
                      <a:pt x="483" y="69"/>
                      <a:pt x="483" y="69"/>
                      <a:pt x="483" y="69"/>
                    </a:cubicBezTo>
                    <a:cubicBezTo>
                      <a:pt x="477" y="69"/>
                      <a:pt x="477" y="69"/>
                      <a:pt x="477" y="69"/>
                    </a:cubicBezTo>
                    <a:cubicBezTo>
                      <a:pt x="483" y="68"/>
                      <a:pt x="483" y="68"/>
                      <a:pt x="483" y="68"/>
                    </a:cubicBezTo>
                    <a:cubicBezTo>
                      <a:pt x="480" y="66"/>
                      <a:pt x="480" y="66"/>
                      <a:pt x="480" y="66"/>
                    </a:cubicBezTo>
                    <a:cubicBezTo>
                      <a:pt x="477" y="65"/>
                      <a:pt x="477" y="65"/>
                      <a:pt x="477" y="65"/>
                    </a:cubicBezTo>
                    <a:cubicBezTo>
                      <a:pt x="469" y="65"/>
                      <a:pt x="469" y="65"/>
                      <a:pt x="469" y="65"/>
                    </a:cubicBezTo>
                    <a:cubicBezTo>
                      <a:pt x="472" y="63"/>
                      <a:pt x="472" y="63"/>
                      <a:pt x="472" y="63"/>
                    </a:cubicBezTo>
                    <a:cubicBezTo>
                      <a:pt x="470" y="62"/>
                      <a:pt x="470" y="62"/>
                      <a:pt x="470" y="62"/>
                    </a:cubicBezTo>
                    <a:cubicBezTo>
                      <a:pt x="469" y="62"/>
                      <a:pt x="469" y="62"/>
                      <a:pt x="469" y="62"/>
                    </a:cubicBezTo>
                    <a:cubicBezTo>
                      <a:pt x="463" y="62"/>
                      <a:pt x="463" y="62"/>
                      <a:pt x="463" y="62"/>
                    </a:cubicBezTo>
                    <a:cubicBezTo>
                      <a:pt x="456" y="63"/>
                      <a:pt x="456" y="63"/>
                      <a:pt x="456" y="63"/>
                    </a:cubicBezTo>
                    <a:cubicBezTo>
                      <a:pt x="459" y="65"/>
                      <a:pt x="459" y="65"/>
                      <a:pt x="459" y="65"/>
                    </a:cubicBezTo>
                    <a:cubicBezTo>
                      <a:pt x="453" y="65"/>
                      <a:pt x="453" y="65"/>
                      <a:pt x="453" y="65"/>
                    </a:cubicBezTo>
                    <a:cubicBezTo>
                      <a:pt x="449" y="66"/>
                      <a:pt x="449" y="66"/>
                      <a:pt x="449" y="66"/>
                    </a:cubicBezTo>
                    <a:cubicBezTo>
                      <a:pt x="443" y="68"/>
                      <a:pt x="443" y="68"/>
                      <a:pt x="443" y="68"/>
                    </a:cubicBezTo>
                    <a:cubicBezTo>
                      <a:pt x="446" y="69"/>
                      <a:pt x="446" y="69"/>
                      <a:pt x="446" y="69"/>
                    </a:cubicBezTo>
                    <a:cubicBezTo>
                      <a:pt x="440" y="69"/>
                      <a:pt x="440" y="69"/>
                      <a:pt x="440" y="69"/>
                    </a:cubicBezTo>
                    <a:cubicBezTo>
                      <a:pt x="434" y="70"/>
                      <a:pt x="434" y="70"/>
                      <a:pt x="434" y="70"/>
                    </a:cubicBezTo>
                    <a:cubicBezTo>
                      <a:pt x="437" y="72"/>
                      <a:pt x="437" y="72"/>
                      <a:pt x="437" y="72"/>
                    </a:cubicBezTo>
                    <a:cubicBezTo>
                      <a:pt x="439" y="72"/>
                      <a:pt x="439" y="72"/>
                      <a:pt x="439" y="72"/>
                    </a:cubicBezTo>
                    <a:cubicBezTo>
                      <a:pt x="433" y="73"/>
                      <a:pt x="433" y="73"/>
                      <a:pt x="433" y="73"/>
                    </a:cubicBezTo>
                    <a:cubicBezTo>
                      <a:pt x="426" y="75"/>
                      <a:pt x="426" y="75"/>
                      <a:pt x="426" y="75"/>
                    </a:cubicBezTo>
                    <a:cubicBezTo>
                      <a:pt x="427" y="76"/>
                      <a:pt x="427" y="76"/>
                      <a:pt x="427" y="76"/>
                    </a:cubicBezTo>
                    <a:cubicBezTo>
                      <a:pt x="430" y="76"/>
                      <a:pt x="430" y="76"/>
                      <a:pt x="430" y="76"/>
                    </a:cubicBezTo>
                    <a:cubicBezTo>
                      <a:pt x="436" y="75"/>
                      <a:pt x="436" y="75"/>
                      <a:pt x="436" y="75"/>
                    </a:cubicBezTo>
                    <a:cubicBezTo>
                      <a:pt x="434" y="76"/>
                      <a:pt x="434" y="76"/>
                      <a:pt x="434" y="76"/>
                    </a:cubicBezTo>
                    <a:cubicBezTo>
                      <a:pt x="437" y="78"/>
                      <a:pt x="437" y="78"/>
                      <a:pt x="437" y="78"/>
                    </a:cubicBezTo>
                    <a:cubicBezTo>
                      <a:pt x="439" y="78"/>
                      <a:pt x="439" y="78"/>
                      <a:pt x="439" y="78"/>
                    </a:cubicBezTo>
                    <a:cubicBezTo>
                      <a:pt x="440" y="76"/>
                      <a:pt x="440" y="76"/>
                      <a:pt x="440" y="76"/>
                    </a:cubicBezTo>
                    <a:cubicBezTo>
                      <a:pt x="442" y="76"/>
                      <a:pt x="442" y="76"/>
                      <a:pt x="442" y="76"/>
                    </a:cubicBezTo>
                    <a:cubicBezTo>
                      <a:pt x="443" y="76"/>
                      <a:pt x="443" y="76"/>
                      <a:pt x="443" y="76"/>
                    </a:cubicBezTo>
                    <a:cubicBezTo>
                      <a:pt x="444" y="78"/>
                      <a:pt x="444" y="78"/>
                      <a:pt x="444" y="78"/>
                    </a:cubicBezTo>
                    <a:cubicBezTo>
                      <a:pt x="447" y="78"/>
                      <a:pt x="447" y="78"/>
                      <a:pt x="447" y="78"/>
                    </a:cubicBezTo>
                    <a:cubicBezTo>
                      <a:pt x="450" y="76"/>
                      <a:pt x="450" y="76"/>
                      <a:pt x="450" y="76"/>
                    </a:cubicBezTo>
                    <a:cubicBezTo>
                      <a:pt x="452" y="75"/>
                      <a:pt x="452" y="75"/>
                      <a:pt x="452" y="75"/>
                    </a:cubicBezTo>
                    <a:cubicBezTo>
                      <a:pt x="453" y="75"/>
                      <a:pt x="453" y="75"/>
                      <a:pt x="453" y="75"/>
                    </a:cubicBezTo>
                    <a:cubicBezTo>
                      <a:pt x="455" y="75"/>
                      <a:pt x="455" y="75"/>
                      <a:pt x="455" y="75"/>
                    </a:cubicBezTo>
                    <a:cubicBezTo>
                      <a:pt x="456" y="73"/>
                      <a:pt x="456" y="73"/>
                      <a:pt x="456" y="73"/>
                    </a:cubicBezTo>
                    <a:cubicBezTo>
                      <a:pt x="457" y="72"/>
                      <a:pt x="457" y="72"/>
                      <a:pt x="457" y="72"/>
                    </a:cubicBezTo>
                    <a:cubicBezTo>
                      <a:pt x="459" y="73"/>
                      <a:pt x="459" y="73"/>
                      <a:pt x="459" y="73"/>
                    </a:cubicBezTo>
                    <a:cubicBezTo>
                      <a:pt x="456" y="75"/>
                      <a:pt x="456" y="75"/>
                      <a:pt x="456" y="75"/>
                    </a:cubicBezTo>
                    <a:cubicBezTo>
                      <a:pt x="455" y="76"/>
                      <a:pt x="455" y="76"/>
                      <a:pt x="455" y="76"/>
                    </a:cubicBezTo>
                    <a:cubicBezTo>
                      <a:pt x="457" y="76"/>
                      <a:pt x="457" y="76"/>
                      <a:pt x="457" y="76"/>
                    </a:cubicBezTo>
                    <a:cubicBezTo>
                      <a:pt x="460" y="76"/>
                      <a:pt x="460" y="76"/>
                      <a:pt x="460" y="76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66" y="76"/>
                      <a:pt x="466" y="76"/>
                      <a:pt x="466" y="76"/>
                    </a:cubicBezTo>
                    <a:cubicBezTo>
                      <a:pt x="470" y="76"/>
                      <a:pt x="470" y="76"/>
                      <a:pt x="470" y="76"/>
                    </a:cubicBezTo>
                    <a:cubicBezTo>
                      <a:pt x="462" y="78"/>
                      <a:pt x="462" y="78"/>
                      <a:pt x="462" y="78"/>
                    </a:cubicBezTo>
                    <a:cubicBezTo>
                      <a:pt x="452" y="79"/>
                      <a:pt x="452" y="79"/>
                      <a:pt x="452" y="79"/>
                    </a:cubicBezTo>
                    <a:cubicBezTo>
                      <a:pt x="443" y="80"/>
                      <a:pt x="443" y="80"/>
                      <a:pt x="443" y="80"/>
                    </a:cubicBezTo>
                    <a:cubicBezTo>
                      <a:pt x="444" y="83"/>
                      <a:pt x="444" y="83"/>
                      <a:pt x="444" y="83"/>
                    </a:cubicBezTo>
                    <a:cubicBezTo>
                      <a:pt x="447" y="83"/>
                      <a:pt x="447" y="83"/>
                      <a:pt x="447" y="83"/>
                    </a:cubicBezTo>
                    <a:cubicBezTo>
                      <a:pt x="455" y="85"/>
                      <a:pt x="455" y="85"/>
                      <a:pt x="455" y="85"/>
                    </a:cubicBezTo>
                    <a:cubicBezTo>
                      <a:pt x="467" y="82"/>
                      <a:pt x="467" y="82"/>
                      <a:pt x="467" y="82"/>
                    </a:cubicBezTo>
                    <a:cubicBezTo>
                      <a:pt x="475" y="80"/>
                      <a:pt x="475" y="80"/>
                      <a:pt x="475" y="80"/>
                    </a:cubicBezTo>
                    <a:cubicBezTo>
                      <a:pt x="482" y="79"/>
                      <a:pt x="482" y="79"/>
                      <a:pt x="482" y="79"/>
                    </a:cubicBezTo>
                    <a:cubicBezTo>
                      <a:pt x="489" y="78"/>
                      <a:pt x="489" y="78"/>
                      <a:pt x="489" y="78"/>
                    </a:cubicBezTo>
                    <a:cubicBezTo>
                      <a:pt x="495" y="76"/>
                      <a:pt x="495" y="76"/>
                      <a:pt x="495" y="76"/>
                    </a:cubicBezTo>
                    <a:cubicBezTo>
                      <a:pt x="495" y="78"/>
                      <a:pt x="495" y="78"/>
                      <a:pt x="495" y="78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500" y="78"/>
                      <a:pt x="500" y="78"/>
                      <a:pt x="500" y="78"/>
                    </a:cubicBezTo>
                    <a:cubicBezTo>
                      <a:pt x="503" y="76"/>
                      <a:pt x="503" y="76"/>
                      <a:pt x="503" y="76"/>
                    </a:cubicBezTo>
                    <a:cubicBezTo>
                      <a:pt x="503" y="78"/>
                      <a:pt x="503" y="78"/>
                      <a:pt x="503" y="78"/>
                    </a:cubicBezTo>
                    <a:cubicBezTo>
                      <a:pt x="505" y="79"/>
                      <a:pt x="505" y="79"/>
                      <a:pt x="505" y="79"/>
                    </a:cubicBezTo>
                    <a:cubicBezTo>
                      <a:pt x="509" y="78"/>
                      <a:pt x="509" y="78"/>
                      <a:pt x="509" y="78"/>
                    </a:cubicBezTo>
                    <a:cubicBezTo>
                      <a:pt x="515" y="78"/>
                      <a:pt x="515" y="78"/>
                      <a:pt x="515" y="78"/>
                    </a:cubicBezTo>
                    <a:cubicBezTo>
                      <a:pt x="520" y="75"/>
                      <a:pt x="520" y="75"/>
                      <a:pt x="520" y="75"/>
                    </a:cubicBezTo>
                    <a:cubicBezTo>
                      <a:pt x="526" y="72"/>
                      <a:pt x="526" y="72"/>
                      <a:pt x="526" y="72"/>
                    </a:cubicBezTo>
                    <a:cubicBezTo>
                      <a:pt x="530" y="70"/>
                      <a:pt x="530" y="70"/>
                      <a:pt x="530" y="70"/>
                    </a:cubicBezTo>
                    <a:cubicBezTo>
                      <a:pt x="532" y="69"/>
                      <a:pt x="532" y="69"/>
                      <a:pt x="532" y="69"/>
                    </a:cubicBezTo>
                    <a:cubicBezTo>
                      <a:pt x="532" y="68"/>
                      <a:pt x="532" y="68"/>
                      <a:pt x="532" y="68"/>
                    </a:cubicBezTo>
                    <a:cubicBezTo>
                      <a:pt x="530" y="66"/>
                      <a:pt x="530" y="66"/>
                      <a:pt x="530" y="66"/>
                    </a:cubicBezTo>
                    <a:cubicBezTo>
                      <a:pt x="526" y="66"/>
                      <a:pt x="526" y="66"/>
                      <a:pt x="526" y="66"/>
                    </a:cubicBezTo>
                    <a:cubicBezTo>
                      <a:pt x="523" y="68"/>
                      <a:pt x="523" y="68"/>
                      <a:pt x="523" y="68"/>
                    </a:cubicBezTo>
                    <a:cubicBezTo>
                      <a:pt x="522" y="68"/>
                      <a:pt x="522" y="68"/>
                      <a:pt x="522" y="68"/>
                    </a:cubicBezTo>
                    <a:cubicBezTo>
                      <a:pt x="522" y="69"/>
                      <a:pt x="522" y="69"/>
                      <a:pt x="522" y="69"/>
                    </a:cubicBezTo>
                    <a:cubicBezTo>
                      <a:pt x="519" y="70"/>
                      <a:pt x="519" y="70"/>
                      <a:pt x="519" y="70"/>
                    </a:cubicBezTo>
                    <a:cubicBezTo>
                      <a:pt x="520" y="68"/>
                      <a:pt x="520" y="68"/>
                      <a:pt x="520" y="68"/>
                    </a:cubicBezTo>
                    <a:cubicBezTo>
                      <a:pt x="516" y="68"/>
                      <a:pt x="516" y="68"/>
                      <a:pt x="516" y="68"/>
                    </a:cubicBezTo>
                    <a:cubicBezTo>
                      <a:pt x="515" y="66"/>
                      <a:pt x="515" y="66"/>
                      <a:pt x="515" y="66"/>
                    </a:cubicBezTo>
                    <a:cubicBezTo>
                      <a:pt x="512" y="66"/>
                      <a:pt x="512" y="66"/>
                      <a:pt x="512" y="66"/>
                    </a:cubicBezTo>
                    <a:cubicBezTo>
                      <a:pt x="516" y="65"/>
                      <a:pt x="516" y="65"/>
                      <a:pt x="516" y="65"/>
                    </a:cubicBezTo>
                    <a:cubicBezTo>
                      <a:pt x="518" y="63"/>
                      <a:pt x="518" y="63"/>
                      <a:pt x="518" y="63"/>
                    </a:cubicBezTo>
                    <a:cubicBezTo>
                      <a:pt x="516" y="63"/>
                      <a:pt x="516" y="63"/>
                      <a:pt x="516" y="63"/>
                    </a:cubicBezTo>
                    <a:cubicBezTo>
                      <a:pt x="519" y="60"/>
                      <a:pt x="519" y="60"/>
                      <a:pt x="519" y="60"/>
                    </a:cubicBezTo>
                    <a:cubicBezTo>
                      <a:pt x="520" y="59"/>
                      <a:pt x="520" y="59"/>
                      <a:pt x="520" y="59"/>
                    </a:cubicBezTo>
                    <a:cubicBezTo>
                      <a:pt x="516" y="59"/>
                      <a:pt x="516" y="59"/>
                      <a:pt x="516" y="59"/>
                    </a:cubicBezTo>
                    <a:cubicBezTo>
                      <a:pt x="513" y="59"/>
                      <a:pt x="513" y="59"/>
                      <a:pt x="513" y="59"/>
                    </a:cubicBezTo>
                    <a:cubicBezTo>
                      <a:pt x="506" y="62"/>
                      <a:pt x="506" y="62"/>
                      <a:pt x="506" y="62"/>
                    </a:cubicBezTo>
                    <a:cubicBezTo>
                      <a:pt x="503" y="62"/>
                      <a:pt x="503" y="62"/>
                      <a:pt x="503" y="62"/>
                    </a:cubicBezTo>
                    <a:cubicBezTo>
                      <a:pt x="500" y="63"/>
                      <a:pt x="500" y="63"/>
                      <a:pt x="500" y="63"/>
                    </a:cubicBezTo>
                    <a:cubicBezTo>
                      <a:pt x="502" y="65"/>
                      <a:pt x="502" y="65"/>
                      <a:pt x="502" y="65"/>
                    </a:cubicBezTo>
                    <a:cubicBezTo>
                      <a:pt x="503" y="65"/>
                      <a:pt x="503" y="65"/>
                      <a:pt x="503" y="65"/>
                    </a:cubicBezTo>
                    <a:cubicBezTo>
                      <a:pt x="505" y="66"/>
                      <a:pt x="505" y="66"/>
                      <a:pt x="505" y="66"/>
                    </a:cubicBezTo>
                    <a:cubicBezTo>
                      <a:pt x="500" y="68"/>
                      <a:pt x="500" y="68"/>
                      <a:pt x="500" y="68"/>
                    </a:cubicBezTo>
                    <a:cubicBezTo>
                      <a:pt x="499" y="68"/>
                      <a:pt x="499" y="68"/>
                      <a:pt x="499" y="68"/>
                    </a:cubicBezTo>
                    <a:cubicBezTo>
                      <a:pt x="496" y="68"/>
                      <a:pt x="496" y="68"/>
                      <a:pt x="496" y="68"/>
                    </a:cubicBezTo>
                    <a:cubicBezTo>
                      <a:pt x="500" y="69"/>
                      <a:pt x="500" y="69"/>
                      <a:pt x="500" y="69"/>
                    </a:cubicBezTo>
                    <a:cubicBezTo>
                      <a:pt x="503" y="70"/>
                      <a:pt x="503" y="70"/>
                      <a:pt x="503" y="70"/>
                    </a:cubicBezTo>
                    <a:cubicBezTo>
                      <a:pt x="500" y="72"/>
                      <a:pt x="500" y="72"/>
                      <a:pt x="500" y="72"/>
                    </a:cubicBezTo>
                    <a:lnTo>
                      <a:pt x="499" y="72"/>
                    </a:lnTo>
                    <a:close/>
                    <a:moveTo>
                      <a:pt x="476" y="59"/>
                    </a:moveTo>
                    <a:cubicBezTo>
                      <a:pt x="480" y="59"/>
                      <a:pt x="480" y="59"/>
                      <a:pt x="480" y="59"/>
                    </a:cubicBezTo>
                    <a:cubicBezTo>
                      <a:pt x="483" y="58"/>
                      <a:pt x="483" y="58"/>
                      <a:pt x="483" y="58"/>
                    </a:cubicBezTo>
                    <a:cubicBezTo>
                      <a:pt x="480" y="58"/>
                      <a:pt x="480" y="58"/>
                      <a:pt x="480" y="58"/>
                    </a:cubicBezTo>
                    <a:cubicBezTo>
                      <a:pt x="477" y="58"/>
                      <a:pt x="477" y="58"/>
                      <a:pt x="477" y="58"/>
                    </a:cubicBezTo>
                    <a:cubicBezTo>
                      <a:pt x="472" y="59"/>
                      <a:pt x="472" y="59"/>
                      <a:pt x="472" y="59"/>
                    </a:cubicBezTo>
                    <a:lnTo>
                      <a:pt x="476" y="59"/>
                    </a:lnTo>
                    <a:close/>
                    <a:moveTo>
                      <a:pt x="506" y="53"/>
                    </a:moveTo>
                    <a:cubicBezTo>
                      <a:pt x="515" y="52"/>
                      <a:pt x="515" y="52"/>
                      <a:pt x="515" y="52"/>
                    </a:cubicBezTo>
                    <a:cubicBezTo>
                      <a:pt x="519" y="52"/>
                      <a:pt x="519" y="52"/>
                      <a:pt x="519" y="52"/>
                    </a:cubicBezTo>
                    <a:cubicBezTo>
                      <a:pt x="523" y="49"/>
                      <a:pt x="523" y="49"/>
                      <a:pt x="523" y="49"/>
                    </a:cubicBezTo>
                    <a:cubicBezTo>
                      <a:pt x="520" y="49"/>
                      <a:pt x="520" y="49"/>
                      <a:pt x="520" y="49"/>
                    </a:cubicBezTo>
                    <a:cubicBezTo>
                      <a:pt x="519" y="49"/>
                      <a:pt x="519" y="49"/>
                      <a:pt x="519" y="49"/>
                    </a:cubicBezTo>
                    <a:cubicBezTo>
                      <a:pt x="520" y="47"/>
                      <a:pt x="520" y="47"/>
                      <a:pt x="520" y="47"/>
                    </a:cubicBezTo>
                    <a:cubicBezTo>
                      <a:pt x="522" y="47"/>
                      <a:pt x="522" y="47"/>
                      <a:pt x="522" y="47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32" y="46"/>
                      <a:pt x="532" y="46"/>
                      <a:pt x="532" y="46"/>
                    </a:cubicBezTo>
                    <a:cubicBezTo>
                      <a:pt x="528" y="45"/>
                      <a:pt x="528" y="45"/>
                      <a:pt x="528" y="45"/>
                    </a:cubicBezTo>
                    <a:cubicBezTo>
                      <a:pt x="525" y="46"/>
                      <a:pt x="525" y="46"/>
                      <a:pt x="525" y="46"/>
                    </a:cubicBezTo>
                    <a:cubicBezTo>
                      <a:pt x="515" y="46"/>
                      <a:pt x="515" y="46"/>
                      <a:pt x="515" y="46"/>
                    </a:cubicBezTo>
                    <a:cubicBezTo>
                      <a:pt x="505" y="47"/>
                      <a:pt x="505" y="47"/>
                      <a:pt x="505" y="47"/>
                    </a:cubicBezTo>
                    <a:cubicBezTo>
                      <a:pt x="499" y="49"/>
                      <a:pt x="499" y="49"/>
                      <a:pt x="499" y="49"/>
                    </a:cubicBezTo>
                    <a:cubicBezTo>
                      <a:pt x="498" y="49"/>
                      <a:pt x="498" y="49"/>
                      <a:pt x="498" y="49"/>
                    </a:cubicBezTo>
                    <a:cubicBezTo>
                      <a:pt x="498" y="52"/>
                      <a:pt x="498" y="52"/>
                      <a:pt x="498" y="52"/>
                    </a:cubicBezTo>
                    <a:cubicBezTo>
                      <a:pt x="500" y="53"/>
                      <a:pt x="500" y="53"/>
                      <a:pt x="500" y="53"/>
                    </a:cubicBezTo>
                    <a:lnTo>
                      <a:pt x="506" y="53"/>
                    </a:lnTo>
                    <a:close/>
                    <a:moveTo>
                      <a:pt x="535" y="76"/>
                    </a:moveTo>
                    <a:cubicBezTo>
                      <a:pt x="538" y="75"/>
                      <a:pt x="538" y="75"/>
                      <a:pt x="538" y="75"/>
                    </a:cubicBezTo>
                    <a:cubicBezTo>
                      <a:pt x="538" y="73"/>
                      <a:pt x="538" y="73"/>
                      <a:pt x="538" y="73"/>
                    </a:cubicBezTo>
                    <a:cubicBezTo>
                      <a:pt x="535" y="73"/>
                      <a:pt x="535" y="73"/>
                      <a:pt x="535" y="73"/>
                    </a:cubicBezTo>
                    <a:cubicBezTo>
                      <a:pt x="532" y="73"/>
                      <a:pt x="532" y="73"/>
                      <a:pt x="532" y="73"/>
                    </a:cubicBezTo>
                    <a:cubicBezTo>
                      <a:pt x="528" y="76"/>
                      <a:pt x="528" y="76"/>
                      <a:pt x="528" y="76"/>
                    </a:cubicBezTo>
                    <a:cubicBezTo>
                      <a:pt x="529" y="78"/>
                      <a:pt x="529" y="78"/>
                      <a:pt x="529" y="78"/>
                    </a:cubicBezTo>
                    <a:cubicBezTo>
                      <a:pt x="530" y="78"/>
                      <a:pt x="530" y="78"/>
                      <a:pt x="530" y="78"/>
                    </a:cubicBezTo>
                    <a:lnTo>
                      <a:pt x="535" y="76"/>
                    </a:lnTo>
                    <a:close/>
                    <a:moveTo>
                      <a:pt x="513" y="43"/>
                    </a:moveTo>
                    <a:cubicBezTo>
                      <a:pt x="518" y="43"/>
                      <a:pt x="518" y="43"/>
                      <a:pt x="518" y="43"/>
                    </a:cubicBezTo>
                    <a:cubicBezTo>
                      <a:pt x="520" y="43"/>
                      <a:pt x="520" y="43"/>
                      <a:pt x="520" y="43"/>
                    </a:cubicBezTo>
                    <a:cubicBezTo>
                      <a:pt x="523" y="43"/>
                      <a:pt x="523" y="43"/>
                      <a:pt x="523" y="43"/>
                    </a:cubicBezTo>
                    <a:cubicBezTo>
                      <a:pt x="526" y="43"/>
                      <a:pt x="526" y="43"/>
                      <a:pt x="526" y="43"/>
                    </a:cubicBezTo>
                    <a:cubicBezTo>
                      <a:pt x="529" y="43"/>
                      <a:pt x="529" y="43"/>
                      <a:pt x="529" y="43"/>
                    </a:cubicBezTo>
                    <a:cubicBezTo>
                      <a:pt x="533" y="43"/>
                      <a:pt x="533" y="43"/>
                      <a:pt x="533" y="43"/>
                    </a:cubicBezTo>
                    <a:cubicBezTo>
                      <a:pt x="536" y="43"/>
                      <a:pt x="536" y="43"/>
                      <a:pt x="536" y="43"/>
                    </a:cubicBezTo>
                    <a:cubicBezTo>
                      <a:pt x="539" y="43"/>
                      <a:pt x="539" y="43"/>
                      <a:pt x="539" y="43"/>
                    </a:cubicBezTo>
                    <a:cubicBezTo>
                      <a:pt x="541" y="40"/>
                      <a:pt x="541" y="40"/>
                      <a:pt x="541" y="40"/>
                    </a:cubicBezTo>
                    <a:cubicBezTo>
                      <a:pt x="539" y="40"/>
                      <a:pt x="539" y="40"/>
                      <a:pt x="539" y="40"/>
                    </a:cubicBezTo>
                    <a:cubicBezTo>
                      <a:pt x="533" y="39"/>
                      <a:pt x="533" y="39"/>
                      <a:pt x="533" y="39"/>
                    </a:cubicBezTo>
                    <a:cubicBezTo>
                      <a:pt x="522" y="40"/>
                      <a:pt x="522" y="40"/>
                      <a:pt x="522" y="40"/>
                    </a:cubicBezTo>
                    <a:cubicBezTo>
                      <a:pt x="515" y="42"/>
                      <a:pt x="515" y="42"/>
                      <a:pt x="515" y="42"/>
                    </a:cubicBezTo>
                    <a:cubicBezTo>
                      <a:pt x="509" y="43"/>
                      <a:pt x="509" y="43"/>
                      <a:pt x="509" y="43"/>
                    </a:cubicBezTo>
                    <a:cubicBezTo>
                      <a:pt x="510" y="43"/>
                      <a:pt x="510" y="43"/>
                      <a:pt x="510" y="43"/>
                    </a:cubicBezTo>
                    <a:lnTo>
                      <a:pt x="513" y="43"/>
                    </a:lnTo>
                    <a:close/>
                    <a:moveTo>
                      <a:pt x="502" y="145"/>
                    </a:moveTo>
                    <a:cubicBezTo>
                      <a:pt x="505" y="146"/>
                      <a:pt x="505" y="146"/>
                      <a:pt x="505" y="146"/>
                    </a:cubicBezTo>
                    <a:cubicBezTo>
                      <a:pt x="506" y="146"/>
                      <a:pt x="506" y="146"/>
                      <a:pt x="506" y="146"/>
                    </a:cubicBezTo>
                    <a:cubicBezTo>
                      <a:pt x="508" y="148"/>
                      <a:pt x="508" y="148"/>
                      <a:pt x="508" y="148"/>
                    </a:cubicBezTo>
                    <a:cubicBezTo>
                      <a:pt x="510" y="148"/>
                      <a:pt x="510" y="148"/>
                      <a:pt x="510" y="148"/>
                    </a:cubicBezTo>
                    <a:cubicBezTo>
                      <a:pt x="512" y="149"/>
                      <a:pt x="512" y="149"/>
                      <a:pt x="512" y="149"/>
                    </a:cubicBezTo>
                    <a:cubicBezTo>
                      <a:pt x="513" y="149"/>
                      <a:pt x="513" y="149"/>
                      <a:pt x="513" y="149"/>
                    </a:cubicBezTo>
                    <a:cubicBezTo>
                      <a:pt x="519" y="151"/>
                      <a:pt x="519" y="151"/>
                      <a:pt x="519" y="151"/>
                    </a:cubicBezTo>
                    <a:cubicBezTo>
                      <a:pt x="522" y="149"/>
                      <a:pt x="522" y="149"/>
                      <a:pt x="522" y="149"/>
                    </a:cubicBezTo>
                    <a:cubicBezTo>
                      <a:pt x="526" y="148"/>
                      <a:pt x="526" y="148"/>
                      <a:pt x="526" y="148"/>
                    </a:cubicBezTo>
                    <a:cubicBezTo>
                      <a:pt x="530" y="146"/>
                      <a:pt x="530" y="146"/>
                      <a:pt x="530" y="146"/>
                    </a:cubicBezTo>
                    <a:cubicBezTo>
                      <a:pt x="533" y="146"/>
                      <a:pt x="533" y="146"/>
                      <a:pt x="533" y="146"/>
                    </a:cubicBezTo>
                    <a:cubicBezTo>
                      <a:pt x="533" y="145"/>
                      <a:pt x="533" y="145"/>
                      <a:pt x="533" y="145"/>
                    </a:cubicBezTo>
                    <a:cubicBezTo>
                      <a:pt x="532" y="145"/>
                      <a:pt x="532" y="145"/>
                      <a:pt x="532" y="145"/>
                    </a:cubicBezTo>
                    <a:cubicBezTo>
                      <a:pt x="529" y="145"/>
                      <a:pt x="529" y="145"/>
                      <a:pt x="529" y="145"/>
                    </a:cubicBezTo>
                    <a:cubicBezTo>
                      <a:pt x="530" y="142"/>
                      <a:pt x="530" y="142"/>
                      <a:pt x="530" y="142"/>
                    </a:cubicBezTo>
                    <a:cubicBezTo>
                      <a:pt x="529" y="142"/>
                      <a:pt x="529" y="142"/>
                      <a:pt x="529" y="142"/>
                    </a:cubicBezTo>
                    <a:cubicBezTo>
                      <a:pt x="529" y="141"/>
                      <a:pt x="529" y="141"/>
                      <a:pt x="529" y="141"/>
                    </a:cubicBezTo>
                    <a:cubicBezTo>
                      <a:pt x="529" y="139"/>
                      <a:pt x="529" y="139"/>
                      <a:pt x="529" y="139"/>
                    </a:cubicBezTo>
                    <a:cubicBezTo>
                      <a:pt x="526" y="138"/>
                      <a:pt x="526" y="138"/>
                      <a:pt x="526" y="138"/>
                    </a:cubicBezTo>
                    <a:cubicBezTo>
                      <a:pt x="525" y="136"/>
                      <a:pt x="525" y="136"/>
                      <a:pt x="525" y="136"/>
                    </a:cubicBezTo>
                    <a:cubicBezTo>
                      <a:pt x="525" y="135"/>
                      <a:pt x="525" y="135"/>
                      <a:pt x="525" y="135"/>
                    </a:cubicBezTo>
                    <a:cubicBezTo>
                      <a:pt x="523" y="135"/>
                      <a:pt x="523" y="135"/>
                      <a:pt x="523" y="135"/>
                    </a:cubicBezTo>
                    <a:cubicBezTo>
                      <a:pt x="519" y="135"/>
                      <a:pt x="519" y="135"/>
                      <a:pt x="519" y="135"/>
                    </a:cubicBezTo>
                    <a:cubicBezTo>
                      <a:pt x="516" y="136"/>
                      <a:pt x="516" y="136"/>
                      <a:pt x="516" y="136"/>
                    </a:cubicBezTo>
                    <a:cubicBezTo>
                      <a:pt x="515" y="136"/>
                      <a:pt x="515" y="136"/>
                      <a:pt x="515" y="136"/>
                    </a:cubicBezTo>
                    <a:cubicBezTo>
                      <a:pt x="516" y="138"/>
                      <a:pt x="516" y="138"/>
                      <a:pt x="516" y="138"/>
                    </a:cubicBezTo>
                    <a:cubicBezTo>
                      <a:pt x="512" y="138"/>
                      <a:pt x="512" y="138"/>
                      <a:pt x="512" y="138"/>
                    </a:cubicBezTo>
                    <a:cubicBezTo>
                      <a:pt x="510" y="139"/>
                      <a:pt x="510" y="139"/>
                      <a:pt x="510" y="139"/>
                    </a:cubicBezTo>
                    <a:cubicBezTo>
                      <a:pt x="512" y="141"/>
                      <a:pt x="512" y="141"/>
                      <a:pt x="512" y="141"/>
                    </a:cubicBezTo>
                    <a:cubicBezTo>
                      <a:pt x="505" y="141"/>
                      <a:pt x="505" y="141"/>
                      <a:pt x="505" y="141"/>
                    </a:cubicBezTo>
                    <a:cubicBezTo>
                      <a:pt x="502" y="142"/>
                      <a:pt x="502" y="142"/>
                      <a:pt x="502" y="142"/>
                    </a:cubicBezTo>
                    <a:cubicBezTo>
                      <a:pt x="499" y="144"/>
                      <a:pt x="499" y="144"/>
                      <a:pt x="499" y="144"/>
                    </a:cubicBezTo>
                    <a:cubicBezTo>
                      <a:pt x="498" y="145"/>
                      <a:pt x="498" y="145"/>
                      <a:pt x="498" y="145"/>
                    </a:cubicBezTo>
                    <a:cubicBezTo>
                      <a:pt x="499" y="145"/>
                      <a:pt x="499" y="145"/>
                      <a:pt x="499" y="145"/>
                    </a:cubicBezTo>
                    <a:lnTo>
                      <a:pt x="502" y="145"/>
                    </a:lnTo>
                    <a:close/>
                    <a:moveTo>
                      <a:pt x="12" y="334"/>
                    </a:moveTo>
                    <a:cubicBezTo>
                      <a:pt x="16" y="331"/>
                      <a:pt x="16" y="331"/>
                      <a:pt x="16" y="331"/>
                    </a:cubicBezTo>
                    <a:cubicBezTo>
                      <a:pt x="22" y="327"/>
                      <a:pt x="22" y="327"/>
                      <a:pt x="22" y="327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14" y="330"/>
                      <a:pt x="14" y="330"/>
                      <a:pt x="14" y="330"/>
                    </a:cubicBezTo>
                    <a:cubicBezTo>
                      <a:pt x="14" y="328"/>
                      <a:pt x="14" y="328"/>
                      <a:pt x="14" y="328"/>
                    </a:cubicBezTo>
                    <a:cubicBezTo>
                      <a:pt x="13" y="328"/>
                      <a:pt x="13" y="328"/>
                      <a:pt x="13" y="328"/>
                    </a:cubicBezTo>
                    <a:cubicBezTo>
                      <a:pt x="10" y="330"/>
                      <a:pt x="10" y="330"/>
                      <a:pt x="10" y="330"/>
                    </a:cubicBezTo>
                    <a:cubicBezTo>
                      <a:pt x="12" y="327"/>
                      <a:pt x="12" y="327"/>
                      <a:pt x="12" y="327"/>
                    </a:cubicBezTo>
                    <a:cubicBezTo>
                      <a:pt x="9" y="327"/>
                      <a:pt x="9" y="327"/>
                      <a:pt x="9" y="327"/>
                    </a:cubicBezTo>
                    <a:cubicBezTo>
                      <a:pt x="6" y="328"/>
                      <a:pt x="6" y="328"/>
                      <a:pt x="6" y="328"/>
                    </a:cubicBezTo>
                    <a:cubicBezTo>
                      <a:pt x="3" y="331"/>
                      <a:pt x="3" y="331"/>
                      <a:pt x="3" y="331"/>
                    </a:cubicBezTo>
                    <a:cubicBezTo>
                      <a:pt x="3" y="334"/>
                      <a:pt x="3" y="334"/>
                      <a:pt x="3" y="334"/>
                    </a:cubicBezTo>
                    <a:cubicBezTo>
                      <a:pt x="2" y="334"/>
                      <a:pt x="2" y="334"/>
                      <a:pt x="2" y="334"/>
                    </a:cubicBezTo>
                    <a:cubicBezTo>
                      <a:pt x="3" y="336"/>
                      <a:pt x="3" y="336"/>
                      <a:pt x="3" y="336"/>
                    </a:cubicBezTo>
                    <a:cubicBezTo>
                      <a:pt x="4" y="337"/>
                      <a:pt x="4" y="337"/>
                      <a:pt x="4" y="337"/>
                    </a:cubicBezTo>
                    <a:cubicBezTo>
                      <a:pt x="3" y="337"/>
                      <a:pt x="3" y="337"/>
                      <a:pt x="3" y="337"/>
                    </a:cubicBezTo>
                    <a:cubicBezTo>
                      <a:pt x="2" y="338"/>
                      <a:pt x="2" y="338"/>
                      <a:pt x="2" y="338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7" y="338"/>
                      <a:pt x="7" y="338"/>
                      <a:pt x="7" y="338"/>
                    </a:cubicBezTo>
                    <a:cubicBezTo>
                      <a:pt x="12" y="334"/>
                      <a:pt x="12" y="334"/>
                      <a:pt x="12" y="334"/>
                    </a:cubicBezTo>
                    <a:close/>
                    <a:moveTo>
                      <a:pt x="399" y="68"/>
                    </a:moveTo>
                    <a:cubicBezTo>
                      <a:pt x="401" y="68"/>
                      <a:pt x="401" y="68"/>
                      <a:pt x="401" y="68"/>
                    </a:cubicBezTo>
                    <a:cubicBezTo>
                      <a:pt x="406" y="66"/>
                      <a:pt x="406" y="66"/>
                      <a:pt x="406" y="66"/>
                    </a:cubicBezTo>
                    <a:cubicBezTo>
                      <a:pt x="407" y="68"/>
                      <a:pt x="407" y="68"/>
                      <a:pt x="407" y="68"/>
                    </a:cubicBezTo>
                    <a:cubicBezTo>
                      <a:pt x="410" y="68"/>
                      <a:pt x="410" y="68"/>
                      <a:pt x="410" y="68"/>
                    </a:cubicBezTo>
                    <a:cubicBezTo>
                      <a:pt x="413" y="66"/>
                      <a:pt x="413" y="66"/>
                      <a:pt x="413" y="66"/>
                    </a:cubicBezTo>
                    <a:cubicBezTo>
                      <a:pt x="414" y="65"/>
                      <a:pt x="414" y="65"/>
                      <a:pt x="414" y="65"/>
                    </a:cubicBezTo>
                    <a:cubicBezTo>
                      <a:pt x="414" y="66"/>
                      <a:pt x="414" y="66"/>
                      <a:pt x="414" y="66"/>
                    </a:cubicBezTo>
                    <a:cubicBezTo>
                      <a:pt x="413" y="68"/>
                      <a:pt x="413" y="68"/>
                      <a:pt x="413" y="68"/>
                    </a:cubicBezTo>
                    <a:cubicBezTo>
                      <a:pt x="414" y="68"/>
                      <a:pt x="414" y="68"/>
                      <a:pt x="414" y="68"/>
                    </a:cubicBezTo>
                    <a:cubicBezTo>
                      <a:pt x="416" y="69"/>
                      <a:pt x="416" y="69"/>
                      <a:pt x="416" y="69"/>
                    </a:cubicBezTo>
                    <a:cubicBezTo>
                      <a:pt x="419" y="68"/>
                      <a:pt x="419" y="68"/>
                      <a:pt x="419" y="68"/>
                    </a:cubicBezTo>
                    <a:cubicBezTo>
                      <a:pt x="422" y="66"/>
                      <a:pt x="422" y="66"/>
                      <a:pt x="422" y="66"/>
                    </a:cubicBezTo>
                    <a:cubicBezTo>
                      <a:pt x="424" y="65"/>
                      <a:pt x="424" y="65"/>
                      <a:pt x="424" y="65"/>
                    </a:cubicBezTo>
                    <a:cubicBezTo>
                      <a:pt x="427" y="63"/>
                      <a:pt x="427" y="63"/>
                      <a:pt x="427" y="63"/>
                    </a:cubicBezTo>
                    <a:cubicBezTo>
                      <a:pt x="426" y="66"/>
                      <a:pt x="426" y="66"/>
                      <a:pt x="426" y="66"/>
                    </a:cubicBezTo>
                    <a:cubicBezTo>
                      <a:pt x="429" y="66"/>
                      <a:pt x="429" y="66"/>
                      <a:pt x="429" y="66"/>
                    </a:cubicBezTo>
                    <a:cubicBezTo>
                      <a:pt x="430" y="65"/>
                      <a:pt x="430" y="65"/>
                      <a:pt x="430" y="65"/>
                    </a:cubicBezTo>
                    <a:cubicBezTo>
                      <a:pt x="433" y="63"/>
                      <a:pt x="433" y="63"/>
                      <a:pt x="433" y="63"/>
                    </a:cubicBezTo>
                    <a:cubicBezTo>
                      <a:pt x="436" y="63"/>
                      <a:pt x="436" y="63"/>
                      <a:pt x="436" y="63"/>
                    </a:cubicBezTo>
                    <a:cubicBezTo>
                      <a:pt x="434" y="62"/>
                      <a:pt x="434" y="62"/>
                      <a:pt x="434" y="62"/>
                    </a:cubicBezTo>
                    <a:cubicBezTo>
                      <a:pt x="439" y="62"/>
                      <a:pt x="439" y="62"/>
                      <a:pt x="439" y="62"/>
                    </a:cubicBezTo>
                    <a:cubicBezTo>
                      <a:pt x="442" y="60"/>
                      <a:pt x="442" y="60"/>
                      <a:pt x="442" y="60"/>
                    </a:cubicBezTo>
                    <a:cubicBezTo>
                      <a:pt x="444" y="59"/>
                      <a:pt x="444" y="59"/>
                      <a:pt x="444" y="59"/>
                    </a:cubicBezTo>
                    <a:cubicBezTo>
                      <a:pt x="447" y="59"/>
                      <a:pt x="447" y="59"/>
                      <a:pt x="447" y="59"/>
                    </a:cubicBezTo>
                    <a:cubicBezTo>
                      <a:pt x="444" y="60"/>
                      <a:pt x="444" y="60"/>
                      <a:pt x="444" y="60"/>
                    </a:cubicBezTo>
                    <a:cubicBezTo>
                      <a:pt x="440" y="63"/>
                      <a:pt x="440" y="63"/>
                      <a:pt x="440" y="63"/>
                    </a:cubicBezTo>
                    <a:cubicBezTo>
                      <a:pt x="443" y="63"/>
                      <a:pt x="443" y="63"/>
                      <a:pt x="443" y="63"/>
                    </a:cubicBezTo>
                    <a:cubicBezTo>
                      <a:pt x="447" y="63"/>
                      <a:pt x="447" y="63"/>
                      <a:pt x="447" y="63"/>
                    </a:cubicBezTo>
                    <a:cubicBezTo>
                      <a:pt x="450" y="62"/>
                      <a:pt x="450" y="62"/>
                      <a:pt x="450" y="62"/>
                    </a:cubicBezTo>
                    <a:cubicBezTo>
                      <a:pt x="453" y="60"/>
                      <a:pt x="453" y="60"/>
                      <a:pt x="453" y="60"/>
                    </a:cubicBezTo>
                    <a:cubicBezTo>
                      <a:pt x="459" y="60"/>
                      <a:pt x="459" y="60"/>
                      <a:pt x="459" y="60"/>
                    </a:cubicBezTo>
                    <a:cubicBezTo>
                      <a:pt x="462" y="59"/>
                      <a:pt x="462" y="59"/>
                      <a:pt x="462" y="59"/>
                    </a:cubicBezTo>
                    <a:cubicBezTo>
                      <a:pt x="463" y="59"/>
                      <a:pt x="463" y="59"/>
                      <a:pt x="463" y="59"/>
                    </a:cubicBezTo>
                    <a:cubicBezTo>
                      <a:pt x="462" y="58"/>
                      <a:pt x="462" y="58"/>
                      <a:pt x="462" y="58"/>
                    </a:cubicBezTo>
                    <a:cubicBezTo>
                      <a:pt x="465" y="58"/>
                      <a:pt x="465" y="58"/>
                      <a:pt x="465" y="58"/>
                    </a:cubicBezTo>
                    <a:cubicBezTo>
                      <a:pt x="466" y="58"/>
                      <a:pt x="466" y="58"/>
                      <a:pt x="466" y="58"/>
                    </a:cubicBezTo>
                    <a:cubicBezTo>
                      <a:pt x="465" y="55"/>
                      <a:pt x="465" y="55"/>
                      <a:pt x="465" y="55"/>
                    </a:cubicBezTo>
                    <a:cubicBezTo>
                      <a:pt x="470" y="55"/>
                      <a:pt x="470" y="55"/>
                      <a:pt x="470" y="55"/>
                    </a:cubicBezTo>
                    <a:cubicBezTo>
                      <a:pt x="475" y="53"/>
                      <a:pt x="475" y="53"/>
                      <a:pt x="475" y="53"/>
                    </a:cubicBezTo>
                    <a:cubicBezTo>
                      <a:pt x="473" y="52"/>
                      <a:pt x="473" y="52"/>
                      <a:pt x="473" y="52"/>
                    </a:cubicBezTo>
                    <a:cubicBezTo>
                      <a:pt x="470" y="52"/>
                      <a:pt x="470" y="52"/>
                      <a:pt x="470" y="52"/>
                    </a:cubicBezTo>
                    <a:cubicBezTo>
                      <a:pt x="465" y="52"/>
                      <a:pt x="465" y="52"/>
                      <a:pt x="465" y="52"/>
                    </a:cubicBezTo>
                    <a:cubicBezTo>
                      <a:pt x="466" y="53"/>
                      <a:pt x="466" y="53"/>
                      <a:pt x="466" y="53"/>
                    </a:cubicBezTo>
                    <a:cubicBezTo>
                      <a:pt x="463" y="53"/>
                      <a:pt x="463" y="53"/>
                      <a:pt x="463" y="53"/>
                    </a:cubicBezTo>
                    <a:cubicBezTo>
                      <a:pt x="460" y="53"/>
                      <a:pt x="460" y="53"/>
                      <a:pt x="460" y="53"/>
                    </a:cubicBezTo>
                    <a:cubicBezTo>
                      <a:pt x="452" y="53"/>
                      <a:pt x="452" y="53"/>
                      <a:pt x="452" y="53"/>
                    </a:cubicBezTo>
                    <a:cubicBezTo>
                      <a:pt x="442" y="55"/>
                      <a:pt x="442" y="55"/>
                      <a:pt x="442" y="55"/>
                    </a:cubicBezTo>
                    <a:cubicBezTo>
                      <a:pt x="432" y="58"/>
                      <a:pt x="432" y="58"/>
                      <a:pt x="432" y="58"/>
                    </a:cubicBezTo>
                    <a:cubicBezTo>
                      <a:pt x="414" y="62"/>
                      <a:pt x="414" y="62"/>
                      <a:pt x="414" y="62"/>
                    </a:cubicBezTo>
                    <a:cubicBezTo>
                      <a:pt x="406" y="63"/>
                      <a:pt x="406" y="63"/>
                      <a:pt x="406" y="63"/>
                    </a:cubicBezTo>
                    <a:cubicBezTo>
                      <a:pt x="400" y="65"/>
                      <a:pt x="400" y="65"/>
                      <a:pt x="400" y="65"/>
                    </a:cubicBezTo>
                    <a:cubicBezTo>
                      <a:pt x="399" y="66"/>
                      <a:pt x="399" y="66"/>
                      <a:pt x="399" y="66"/>
                    </a:cubicBezTo>
                    <a:cubicBezTo>
                      <a:pt x="400" y="66"/>
                      <a:pt x="400" y="66"/>
                      <a:pt x="400" y="66"/>
                    </a:cubicBezTo>
                    <a:cubicBezTo>
                      <a:pt x="397" y="68"/>
                      <a:pt x="397" y="68"/>
                      <a:pt x="397" y="68"/>
                    </a:cubicBezTo>
                    <a:lnTo>
                      <a:pt x="399" y="68"/>
                    </a:lnTo>
                    <a:close/>
                    <a:moveTo>
                      <a:pt x="39" y="344"/>
                    </a:moveTo>
                    <a:cubicBezTo>
                      <a:pt x="39" y="343"/>
                      <a:pt x="39" y="343"/>
                      <a:pt x="39" y="343"/>
                    </a:cubicBezTo>
                    <a:cubicBezTo>
                      <a:pt x="36" y="346"/>
                      <a:pt x="36" y="346"/>
                      <a:pt x="36" y="346"/>
                    </a:cubicBezTo>
                    <a:lnTo>
                      <a:pt x="39" y="344"/>
                    </a:lnTo>
                    <a:close/>
                    <a:moveTo>
                      <a:pt x="27" y="340"/>
                    </a:moveTo>
                    <a:cubicBezTo>
                      <a:pt x="30" y="338"/>
                      <a:pt x="30" y="338"/>
                      <a:pt x="30" y="338"/>
                    </a:cubicBezTo>
                    <a:cubicBezTo>
                      <a:pt x="30" y="337"/>
                      <a:pt x="30" y="337"/>
                      <a:pt x="30" y="337"/>
                    </a:cubicBezTo>
                    <a:cubicBezTo>
                      <a:pt x="29" y="334"/>
                      <a:pt x="29" y="334"/>
                      <a:pt x="29" y="334"/>
                    </a:cubicBezTo>
                    <a:cubicBezTo>
                      <a:pt x="27" y="334"/>
                      <a:pt x="27" y="334"/>
                      <a:pt x="27" y="334"/>
                    </a:cubicBezTo>
                    <a:cubicBezTo>
                      <a:pt x="26" y="334"/>
                      <a:pt x="26" y="334"/>
                      <a:pt x="26" y="334"/>
                    </a:cubicBezTo>
                    <a:cubicBezTo>
                      <a:pt x="27" y="336"/>
                      <a:pt x="27" y="336"/>
                      <a:pt x="27" y="336"/>
                    </a:cubicBezTo>
                    <a:cubicBezTo>
                      <a:pt x="27" y="338"/>
                      <a:pt x="27" y="338"/>
                      <a:pt x="27" y="338"/>
                    </a:cubicBezTo>
                    <a:lnTo>
                      <a:pt x="27" y="340"/>
                    </a:lnTo>
                    <a:close/>
                    <a:moveTo>
                      <a:pt x="315" y="111"/>
                    </a:moveTo>
                    <a:cubicBezTo>
                      <a:pt x="315" y="112"/>
                      <a:pt x="315" y="112"/>
                      <a:pt x="315" y="112"/>
                    </a:cubicBezTo>
                    <a:cubicBezTo>
                      <a:pt x="318" y="112"/>
                      <a:pt x="318" y="112"/>
                      <a:pt x="318" y="112"/>
                    </a:cubicBezTo>
                    <a:cubicBezTo>
                      <a:pt x="320" y="113"/>
                      <a:pt x="320" y="113"/>
                      <a:pt x="320" y="113"/>
                    </a:cubicBezTo>
                    <a:cubicBezTo>
                      <a:pt x="321" y="115"/>
                      <a:pt x="321" y="115"/>
                      <a:pt x="321" y="115"/>
                    </a:cubicBezTo>
                    <a:cubicBezTo>
                      <a:pt x="320" y="118"/>
                      <a:pt x="320" y="118"/>
                      <a:pt x="320" y="118"/>
                    </a:cubicBezTo>
                    <a:cubicBezTo>
                      <a:pt x="320" y="119"/>
                      <a:pt x="320" y="119"/>
                      <a:pt x="320" y="119"/>
                    </a:cubicBezTo>
                    <a:cubicBezTo>
                      <a:pt x="321" y="121"/>
                      <a:pt x="321" y="121"/>
                      <a:pt x="321" y="121"/>
                    </a:cubicBezTo>
                    <a:cubicBezTo>
                      <a:pt x="324" y="121"/>
                      <a:pt x="324" y="121"/>
                      <a:pt x="324" y="121"/>
                    </a:cubicBezTo>
                    <a:cubicBezTo>
                      <a:pt x="328" y="119"/>
                      <a:pt x="328" y="119"/>
                      <a:pt x="328" y="119"/>
                    </a:cubicBezTo>
                    <a:cubicBezTo>
                      <a:pt x="336" y="116"/>
                      <a:pt x="336" y="116"/>
                      <a:pt x="336" y="116"/>
                    </a:cubicBezTo>
                    <a:cubicBezTo>
                      <a:pt x="340" y="116"/>
                      <a:pt x="340" y="116"/>
                      <a:pt x="340" y="116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8" y="115"/>
                      <a:pt x="348" y="115"/>
                      <a:pt x="348" y="115"/>
                    </a:cubicBezTo>
                    <a:cubicBezTo>
                      <a:pt x="353" y="112"/>
                      <a:pt x="353" y="112"/>
                      <a:pt x="353" y="112"/>
                    </a:cubicBezTo>
                    <a:cubicBezTo>
                      <a:pt x="357" y="109"/>
                      <a:pt x="357" y="109"/>
                      <a:pt x="357" y="109"/>
                    </a:cubicBezTo>
                    <a:cubicBezTo>
                      <a:pt x="363" y="108"/>
                      <a:pt x="363" y="108"/>
                      <a:pt x="363" y="108"/>
                    </a:cubicBezTo>
                    <a:cubicBezTo>
                      <a:pt x="369" y="106"/>
                      <a:pt x="369" y="106"/>
                      <a:pt x="369" y="106"/>
                    </a:cubicBezTo>
                    <a:cubicBezTo>
                      <a:pt x="373" y="105"/>
                      <a:pt x="373" y="105"/>
                      <a:pt x="373" y="105"/>
                    </a:cubicBezTo>
                    <a:cubicBezTo>
                      <a:pt x="379" y="102"/>
                      <a:pt x="379" y="102"/>
                      <a:pt x="379" y="102"/>
                    </a:cubicBezTo>
                    <a:cubicBezTo>
                      <a:pt x="384" y="101"/>
                      <a:pt x="384" y="101"/>
                      <a:pt x="384" y="101"/>
                    </a:cubicBezTo>
                    <a:cubicBezTo>
                      <a:pt x="389" y="99"/>
                      <a:pt x="389" y="99"/>
                      <a:pt x="389" y="99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406" y="96"/>
                      <a:pt x="406" y="96"/>
                      <a:pt x="406" y="96"/>
                    </a:cubicBezTo>
                    <a:cubicBezTo>
                      <a:pt x="416" y="95"/>
                      <a:pt x="416" y="95"/>
                      <a:pt x="416" y="95"/>
                    </a:cubicBezTo>
                    <a:cubicBezTo>
                      <a:pt x="419" y="93"/>
                      <a:pt x="419" y="93"/>
                      <a:pt x="419" y="93"/>
                    </a:cubicBezTo>
                    <a:cubicBezTo>
                      <a:pt x="420" y="92"/>
                      <a:pt x="420" y="92"/>
                      <a:pt x="420" y="92"/>
                    </a:cubicBezTo>
                    <a:cubicBezTo>
                      <a:pt x="417" y="90"/>
                      <a:pt x="417" y="90"/>
                      <a:pt x="417" y="90"/>
                    </a:cubicBezTo>
                    <a:cubicBezTo>
                      <a:pt x="414" y="88"/>
                      <a:pt x="414" y="88"/>
                      <a:pt x="414" y="88"/>
                    </a:cubicBezTo>
                    <a:cubicBezTo>
                      <a:pt x="413" y="86"/>
                      <a:pt x="413" y="86"/>
                      <a:pt x="413" y="86"/>
                    </a:cubicBezTo>
                    <a:cubicBezTo>
                      <a:pt x="410" y="85"/>
                      <a:pt x="410" y="85"/>
                      <a:pt x="410" y="85"/>
                    </a:cubicBezTo>
                    <a:cubicBezTo>
                      <a:pt x="406" y="85"/>
                      <a:pt x="406" y="85"/>
                      <a:pt x="406" y="85"/>
                    </a:cubicBezTo>
                    <a:cubicBezTo>
                      <a:pt x="400" y="86"/>
                      <a:pt x="400" y="86"/>
                      <a:pt x="400" y="86"/>
                    </a:cubicBezTo>
                    <a:cubicBezTo>
                      <a:pt x="398" y="87"/>
                      <a:pt x="398" y="87"/>
                      <a:pt x="398" y="87"/>
                    </a:cubicBezTo>
                    <a:cubicBezTo>
                      <a:pt x="399" y="86"/>
                      <a:pt x="399" y="86"/>
                      <a:pt x="399" y="86"/>
                    </a:cubicBezTo>
                    <a:cubicBezTo>
                      <a:pt x="396" y="86"/>
                      <a:pt x="396" y="86"/>
                      <a:pt x="396" y="86"/>
                    </a:cubicBezTo>
                    <a:cubicBezTo>
                      <a:pt x="390" y="85"/>
                      <a:pt x="390" y="85"/>
                      <a:pt x="390" y="85"/>
                    </a:cubicBezTo>
                    <a:cubicBezTo>
                      <a:pt x="386" y="83"/>
                      <a:pt x="386" y="83"/>
                      <a:pt x="386" y="83"/>
                    </a:cubicBezTo>
                    <a:cubicBezTo>
                      <a:pt x="383" y="82"/>
                      <a:pt x="383" y="82"/>
                      <a:pt x="383" y="82"/>
                    </a:cubicBezTo>
                    <a:cubicBezTo>
                      <a:pt x="379" y="82"/>
                      <a:pt x="379" y="82"/>
                      <a:pt x="379" y="82"/>
                    </a:cubicBezTo>
                    <a:cubicBezTo>
                      <a:pt x="371" y="83"/>
                      <a:pt x="371" y="83"/>
                      <a:pt x="371" y="83"/>
                    </a:cubicBezTo>
                    <a:cubicBezTo>
                      <a:pt x="364" y="83"/>
                      <a:pt x="364" y="83"/>
                      <a:pt x="364" y="83"/>
                    </a:cubicBezTo>
                    <a:cubicBezTo>
                      <a:pt x="357" y="85"/>
                      <a:pt x="357" y="85"/>
                      <a:pt x="357" y="85"/>
                    </a:cubicBezTo>
                    <a:cubicBezTo>
                      <a:pt x="353" y="88"/>
                      <a:pt x="353" y="88"/>
                      <a:pt x="353" y="88"/>
                    </a:cubicBezTo>
                    <a:cubicBezTo>
                      <a:pt x="351" y="89"/>
                      <a:pt x="351" y="89"/>
                      <a:pt x="351" y="89"/>
                    </a:cubicBezTo>
                    <a:cubicBezTo>
                      <a:pt x="353" y="90"/>
                      <a:pt x="353" y="90"/>
                      <a:pt x="353" y="90"/>
                    </a:cubicBezTo>
                    <a:cubicBezTo>
                      <a:pt x="348" y="93"/>
                      <a:pt x="348" y="93"/>
                      <a:pt x="348" y="93"/>
                    </a:cubicBezTo>
                    <a:cubicBezTo>
                      <a:pt x="343" y="95"/>
                      <a:pt x="343" y="95"/>
                      <a:pt x="343" y="95"/>
                    </a:cubicBezTo>
                    <a:cubicBezTo>
                      <a:pt x="338" y="96"/>
                      <a:pt x="338" y="96"/>
                      <a:pt x="338" y="96"/>
                    </a:cubicBezTo>
                    <a:cubicBezTo>
                      <a:pt x="334" y="99"/>
                      <a:pt x="334" y="99"/>
                      <a:pt x="334" y="99"/>
                    </a:cubicBezTo>
                    <a:cubicBezTo>
                      <a:pt x="336" y="99"/>
                      <a:pt x="336" y="99"/>
                      <a:pt x="336" y="99"/>
                    </a:cubicBezTo>
                    <a:cubicBezTo>
                      <a:pt x="333" y="101"/>
                      <a:pt x="333" y="101"/>
                      <a:pt x="333" y="101"/>
                    </a:cubicBezTo>
                    <a:cubicBezTo>
                      <a:pt x="330" y="101"/>
                      <a:pt x="330" y="101"/>
                      <a:pt x="330" y="101"/>
                    </a:cubicBezTo>
                    <a:cubicBezTo>
                      <a:pt x="328" y="102"/>
                      <a:pt x="328" y="102"/>
                      <a:pt x="328" y="102"/>
                    </a:cubicBezTo>
                    <a:cubicBezTo>
                      <a:pt x="327" y="103"/>
                      <a:pt x="327" y="103"/>
                      <a:pt x="327" y="103"/>
                    </a:cubicBezTo>
                    <a:cubicBezTo>
                      <a:pt x="323" y="105"/>
                      <a:pt x="323" y="105"/>
                      <a:pt x="323" y="105"/>
                    </a:cubicBezTo>
                    <a:cubicBezTo>
                      <a:pt x="320" y="106"/>
                      <a:pt x="320" y="106"/>
                      <a:pt x="320" y="106"/>
                    </a:cubicBezTo>
                    <a:cubicBezTo>
                      <a:pt x="315" y="108"/>
                      <a:pt x="315" y="108"/>
                      <a:pt x="315" y="108"/>
                    </a:cubicBezTo>
                    <a:cubicBezTo>
                      <a:pt x="313" y="109"/>
                      <a:pt x="313" y="109"/>
                      <a:pt x="313" y="109"/>
                    </a:cubicBezTo>
                    <a:cubicBezTo>
                      <a:pt x="308" y="111"/>
                      <a:pt x="308" y="111"/>
                      <a:pt x="308" y="111"/>
                    </a:cubicBezTo>
                    <a:cubicBezTo>
                      <a:pt x="313" y="111"/>
                      <a:pt x="313" y="111"/>
                      <a:pt x="313" y="111"/>
                    </a:cubicBezTo>
                    <a:lnTo>
                      <a:pt x="315" y="111"/>
                    </a:lnTo>
                    <a:close/>
                    <a:moveTo>
                      <a:pt x="3" y="341"/>
                    </a:moveTo>
                    <a:cubicBezTo>
                      <a:pt x="2" y="343"/>
                      <a:pt x="2" y="343"/>
                      <a:pt x="2" y="343"/>
                    </a:cubicBezTo>
                    <a:cubicBezTo>
                      <a:pt x="0" y="344"/>
                      <a:pt x="0" y="344"/>
                      <a:pt x="0" y="344"/>
                    </a:cubicBezTo>
                    <a:cubicBezTo>
                      <a:pt x="2" y="344"/>
                      <a:pt x="2" y="344"/>
                      <a:pt x="2" y="344"/>
                    </a:cubicBezTo>
                    <a:cubicBezTo>
                      <a:pt x="2" y="347"/>
                      <a:pt x="2" y="347"/>
                      <a:pt x="2" y="347"/>
                    </a:cubicBezTo>
                    <a:cubicBezTo>
                      <a:pt x="2" y="349"/>
                      <a:pt x="2" y="349"/>
                      <a:pt x="2" y="349"/>
                    </a:cubicBezTo>
                    <a:cubicBezTo>
                      <a:pt x="3" y="353"/>
                      <a:pt x="3" y="353"/>
                      <a:pt x="3" y="353"/>
                    </a:cubicBezTo>
                    <a:cubicBezTo>
                      <a:pt x="4" y="353"/>
                      <a:pt x="4" y="353"/>
                      <a:pt x="4" y="353"/>
                    </a:cubicBezTo>
                    <a:cubicBezTo>
                      <a:pt x="6" y="351"/>
                      <a:pt x="6" y="351"/>
                      <a:pt x="6" y="351"/>
                    </a:cubicBezTo>
                    <a:cubicBezTo>
                      <a:pt x="4" y="351"/>
                      <a:pt x="4" y="351"/>
                      <a:pt x="4" y="351"/>
                    </a:cubicBezTo>
                    <a:cubicBezTo>
                      <a:pt x="3" y="350"/>
                      <a:pt x="3" y="350"/>
                      <a:pt x="3" y="350"/>
                    </a:cubicBezTo>
                    <a:cubicBezTo>
                      <a:pt x="3" y="347"/>
                      <a:pt x="3" y="347"/>
                      <a:pt x="3" y="347"/>
                    </a:cubicBezTo>
                    <a:cubicBezTo>
                      <a:pt x="4" y="344"/>
                      <a:pt x="4" y="344"/>
                      <a:pt x="4" y="344"/>
                    </a:cubicBezTo>
                    <a:cubicBezTo>
                      <a:pt x="3" y="344"/>
                      <a:pt x="3" y="344"/>
                      <a:pt x="3" y="344"/>
                    </a:cubicBezTo>
                    <a:cubicBezTo>
                      <a:pt x="4" y="343"/>
                      <a:pt x="4" y="343"/>
                      <a:pt x="4" y="343"/>
                    </a:cubicBezTo>
                    <a:cubicBezTo>
                      <a:pt x="6" y="341"/>
                      <a:pt x="6" y="341"/>
                      <a:pt x="6" y="341"/>
                    </a:cubicBezTo>
                    <a:cubicBezTo>
                      <a:pt x="9" y="341"/>
                      <a:pt x="9" y="341"/>
                      <a:pt x="9" y="341"/>
                    </a:cubicBezTo>
                    <a:cubicBezTo>
                      <a:pt x="9" y="340"/>
                      <a:pt x="9" y="340"/>
                      <a:pt x="9" y="340"/>
                    </a:cubicBezTo>
                    <a:cubicBezTo>
                      <a:pt x="7" y="340"/>
                      <a:pt x="7" y="340"/>
                      <a:pt x="7" y="340"/>
                    </a:cubicBezTo>
                    <a:cubicBezTo>
                      <a:pt x="3" y="340"/>
                      <a:pt x="3" y="340"/>
                      <a:pt x="3" y="340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0" y="341"/>
                      <a:pt x="0" y="341"/>
                      <a:pt x="0" y="341"/>
                    </a:cubicBezTo>
                    <a:lnTo>
                      <a:pt x="3" y="341"/>
                    </a:lnTo>
                    <a:close/>
                    <a:moveTo>
                      <a:pt x="538" y="139"/>
                    </a:moveTo>
                    <a:cubicBezTo>
                      <a:pt x="539" y="138"/>
                      <a:pt x="539" y="138"/>
                      <a:pt x="539" y="138"/>
                    </a:cubicBezTo>
                    <a:cubicBezTo>
                      <a:pt x="538" y="136"/>
                      <a:pt x="538" y="136"/>
                      <a:pt x="538" y="136"/>
                    </a:cubicBezTo>
                    <a:cubicBezTo>
                      <a:pt x="536" y="138"/>
                      <a:pt x="536" y="138"/>
                      <a:pt x="536" y="138"/>
                    </a:cubicBezTo>
                    <a:cubicBezTo>
                      <a:pt x="538" y="138"/>
                      <a:pt x="538" y="138"/>
                      <a:pt x="538" y="138"/>
                    </a:cubicBezTo>
                    <a:cubicBezTo>
                      <a:pt x="536" y="141"/>
                      <a:pt x="536" y="141"/>
                      <a:pt x="536" y="141"/>
                    </a:cubicBezTo>
                    <a:lnTo>
                      <a:pt x="538" y="139"/>
                    </a:lnTo>
                    <a:close/>
                    <a:moveTo>
                      <a:pt x="558" y="55"/>
                    </a:moveTo>
                    <a:cubicBezTo>
                      <a:pt x="561" y="55"/>
                      <a:pt x="561" y="55"/>
                      <a:pt x="561" y="55"/>
                    </a:cubicBezTo>
                    <a:cubicBezTo>
                      <a:pt x="561" y="53"/>
                      <a:pt x="561" y="53"/>
                      <a:pt x="561" y="53"/>
                    </a:cubicBezTo>
                    <a:cubicBezTo>
                      <a:pt x="559" y="52"/>
                      <a:pt x="559" y="52"/>
                      <a:pt x="559" y="52"/>
                    </a:cubicBezTo>
                    <a:cubicBezTo>
                      <a:pt x="559" y="50"/>
                      <a:pt x="559" y="50"/>
                      <a:pt x="559" y="50"/>
                    </a:cubicBezTo>
                    <a:cubicBezTo>
                      <a:pt x="556" y="49"/>
                      <a:pt x="556" y="49"/>
                      <a:pt x="556" y="49"/>
                    </a:cubicBezTo>
                    <a:cubicBezTo>
                      <a:pt x="555" y="50"/>
                      <a:pt x="555" y="50"/>
                      <a:pt x="555" y="50"/>
                    </a:cubicBezTo>
                    <a:cubicBezTo>
                      <a:pt x="553" y="52"/>
                      <a:pt x="553" y="52"/>
                      <a:pt x="553" y="52"/>
                    </a:cubicBezTo>
                    <a:cubicBezTo>
                      <a:pt x="553" y="53"/>
                      <a:pt x="553" y="53"/>
                      <a:pt x="553" y="53"/>
                    </a:cubicBezTo>
                    <a:cubicBezTo>
                      <a:pt x="553" y="55"/>
                      <a:pt x="553" y="55"/>
                      <a:pt x="553" y="55"/>
                    </a:cubicBezTo>
                    <a:cubicBezTo>
                      <a:pt x="555" y="56"/>
                      <a:pt x="555" y="56"/>
                      <a:pt x="555" y="56"/>
                    </a:cubicBezTo>
                    <a:lnTo>
                      <a:pt x="558" y="55"/>
                    </a:lnTo>
                    <a:close/>
                    <a:moveTo>
                      <a:pt x="598" y="75"/>
                    </a:moveTo>
                    <a:cubicBezTo>
                      <a:pt x="595" y="76"/>
                      <a:pt x="595" y="76"/>
                      <a:pt x="595" y="76"/>
                    </a:cubicBezTo>
                    <a:cubicBezTo>
                      <a:pt x="594" y="78"/>
                      <a:pt x="594" y="78"/>
                      <a:pt x="594" y="78"/>
                    </a:cubicBezTo>
                    <a:cubicBezTo>
                      <a:pt x="595" y="78"/>
                      <a:pt x="595" y="78"/>
                      <a:pt x="595" y="78"/>
                    </a:cubicBezTo>
                    <a:cubicBezTo>
                      <a:pt x="596" y="78"/>
                      <a:pt x="596" y="78"/>
                      <a:pt x="596" y="78"/>
                    </a:cubicBezTo>
                    <a:cubicBezTo>
                      <a:pt x="598" y="79"/>
                      <a:pt x="598" y="79"/>
                      <a:pt x="598" y="79"/>
                    </a:cubicBezTo>
                    <a:cubicBezTo>
                      <a:pt x="601" y="80"/>
                      <a:pt x="601" y="80"/>
                      <a:pt x="601" y="80"/>
                    </a:cubicBezTo>
                    <a:cubicBezTo>
                      <a:pt x="605" y="80"/>
                      <a:pt x="605" y="80"/>
                      <a:pt x="605" y="80"/>
                    </a:cubicBezTo>
                    <a:cubicBezTo>
                      <a:pt x="611" y="80"/>
                      <a:pt x="611" y="80"/>
                      <a:pt x="611" y="80"/>
                    </a:cubicBezTo>
                    <a:cubicBezTo>
                      <a:pt x="615" y="79"/>
                      <a:pt x="615" y="79"/>
                      <a:pt x="615" y="79"/>
                    </a:cubicBezTo>
                    <a:cubicBezTo>
                      <a:pt x="619" y="76"/>
                      <a:pt x="619" y="76"/>
                      <a:pt x="619" y="76"/>
                    </a:cubicBezTo>
                    <a:cubicBezTo>
                      <a:pt x="619" y="75"/>
                      <a:pt x="619" y="75"/>
                      <a:pt x="619" y="75"/>
                    </a:cubicBezTo>
                    <a:cubicBezTo>
                      <a:pt x="619" y="73"/>
                      <a:pt x="619" y="73"/>
                      <a:pt x="619" y="73"/>
                    </a:cubicBezTo>
                    <a:cubicBezTo>
                      <a:pt x="618" y="72"/>
                      <a:pt x="618" y="72"/>
                      <a:pt x="618" y="72"/>
                    </a:cubicBezTo>
                    <a:cubicBezTo>
                      <a:pt x="615" y="70"/>
                      <a:pt x="615" y="70"/>
                      <a:pt x="615" y="70"/>
                    </a:cubicBezTo>
                    <a:cubicBezTo>
                      <a:pt x="602" y="73"/>
                      <a:pt x="602" y="73"/>
                      <a:pt x="602" y="73"/>
                    </a:cubicBezTo>
                    <a:cubicBezTo>
                      <a:pt x="604" y="73"/>
                      <a:pt x="604" y="73"/>
                      <a:pt x="604" y="73"/>
                    </a:cubicBezTo>
                    <a:cubicBezTo>
                      <a:pt x="601" y="75"/>
                      <a:pt x="601" y="75"/>
                      <a:pt x="601" y="75"/>
                    </a:cubicBezTo>
                    <a:lnTo>
                      <a:pt x="598" y="75"/>
                    </a:lnTo>
                    <a:close/>
                    <a:moveTo>
                      <a:pt x="581" y="43"/>
                    </a:moveTo>
                    <a:cubicBezTo>
                      <a:pt x="589" y="43"/>
                      <a:pt x="589" y="43"/>
                      <a:pt x="589" y="43"/>
                    </a:cubicBezTo>
                    <a:cubicBezTo>
                      <a:pt x="591" y="43"/>
                      <a:pt x="591" y="43"/>
                      <a:pt x="591" y="43"/>
                    </a:cubicBezTo>
                    <a:cubicBezTo>
                      <a:pt x="595" y="43"/>
                      <a:pt x="595" y="43"/>
                      <a:pt x="595" y="43"/>
                    </a:cubicBezTo>
                    <a:cubicBezTo>
                      <a:pt x="598" y="45"/>
                      <a:pt x="598" y="45"/>
                      <a:pt x="598" y="45"/>
                    </a:cubicBezTo>
                    <a:cubicBezTo>
                      <a:pt x="599" y="45"/>
                      <a:pt x="599" y="45"/>
                      <a:pt x="599" y="45"/>
                    </a:cubicBezTo>
                    <a:cubicBezTo>
                      <a:pt x="601" y="46"/>
                      <a:pt x="601" y="46"/>
                      <a:pt x="601" y="46"/>
                    </a:cubicBezTo>
                    <a:cubicBezTo>
                      <a:pt x="599" y="46"/>
                      <a:pt x="599" y="46"/>
                      <a:pt x="599" y="46"/>
                    </a:cubicBezTo>
                    <a:cubicBezTo>
                      <a:pt x="601" y="47"/>
                      <a:pt x="601" y="47"/>
                      <a:pt x="601" y="47"/>
                    </a:cubicBezTo>
                    <a:cubicBezTo>
                      <a:pt x="604" y="49"/>
                      <a:pt x="604" y="49"/>
                      <a:pt x="604" y="49"/>
                    </a:cubicBezTo>
                    <a:cubicBezTo>
                      <a:pt x="606" y="49"/>
                      <a:pt x="606" y="49"/>
                      <a:pt x="606" y="49"/>
                    </a:cubicBezTo>
                    <a:cubicBezTo>
                      <a:pt x="609" y="47"/>
                      <a:pt x="609" y="47"/>
                      <a:pt x="609" y="47"/>
                    </a:cubicBezTo>
                    <a:cubicBezTo>
                      <a:pt x="612" y="47"/>
                      <a:pt x="612" y="47"/>
                      <a:pt x="612" y="47"/>
                    </a:cubicBezTo>
                    <a:cubicBezTo>
                      <a:pt x="614" y="45"/>
                      <a:pt x="614" y="45"/>
                      <a:pt x="614" y="45"/>
                    </a:cubicBezTo>
                    <a:cubicBezTo>
                      <a:pt x="614" y="43"/>
                      <a:pt x="614" y="43"/>
                      <a:pt x="614" y="43"/>
                    </a:cubicBezTo>
                    <a:cubicBezTo>
                      <a:pt x="612" y="43"/>
                      <a:pt x="612" y="43"/>
                      <a:pt x="612" y="43"/>
                    </a:cubicBezTo>
                    <a:cubicBezTo>
                      <a:pt x="614" y="42"/>
                      <a:pt x="614" y="42"/>
                      <a:pt x="614" y="42"/>
                    </a:cubicBezTo>
                    <a:cubicBezTo>
                      <a:pt x="617" y="40"/>
                      <a:pt x="617" y="40"/>
                      <a:pt x="617" y="40"/>
                    </a:cubicBezTo>
                    <a:cubicBezTo>
                      <a:pt x="614" y="40"/>
                      <a:pt x="614" y="40"/>
                      <a:pt x="614" y="40"/>
                    </a:cubicBezTo>
                    <a:cubicBezTo>
                      <a:pt x="615" y="39"/>
                      <a:pt x="615" y="39"/>
                      <a:pt x="615" y="39"/>
                    </a:cubicBezTo>
                    <a:cubicBezTo>
                      <a:pt x="611" y="39"/>
                      <a:pt x="611" y="39"/>
                      <a:pt x="611" y="39"/>
                    </a:cubicBezTo>
                    <a:cubicBezTo>
                      <a:pt x="608" y="39"/>
                      <a:pt x="608" y="39"/>
                      <a:pt x="608" y="39"/>
                    </a:cubicBezTo>
                    <a:cubicBezTo>
                      <a:pt x="611" y="37"/>
                      <a:pt x="611" y="37"/>
                      <a:pt x="611" y="37"/>
                    </a:cubicBezTo>
                    <a:cubicBezTo>
                      <a:pt x="606" y="36"/>
                      <a:pt x="606" y="36"/>
                      <a:pt x="606" y="36"/>
                    </a:cubicBezTo>
                    <a:cubicBezTo>
                      <a:pt x="602" y="36"/>
                      <a:pt x="602" y="36"/>
                      <a:pt x="602" y="36"/>
                    </a:cubicBezTo>
                    <a:cubicBezTo>
                      <a:pt x="598" y="37"/>
                      <a:pt x="598" y="37"/>
                      <a:pt x="598" y="37"/>
                    </a:cubicBezTo>
                    <a:cubicBezTo>
                      <a:pt x="599" y="36"/>
                      <a:pt x="599" y="36"/>
                      <a:pt x="599" y="36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599" y="33"/>
                      <a:pt x="599" y="33"/>
                      <a:pt x="599" y="33"/>
                    </a:cubicBezTo>
                    <a:cubicBezTo>
                      <a:pt x="598" y="33"/>
                      <a:pt x="598" y="33"/>
                      <a:pt x="598" y="33"/>
                    </a:cubicBezTo>
                    <a:cubicBezTo>
                      <a:pt x="595" y="33"/>
                      <a:pt x="595" y="33"/>
                      <a:pt x="595" y="33"/>
                    </a:cubicBezTo>
                    <a:cubicBezTo>
                      <a:pt x="586" y="33"/>
                      <a:pt x="586" y="33"/>
                      <a:pt x="586" y="33"/>
                    </a:cubicBezTo>
                    <a:cubicBezTo>
                      <a:pt x="582" y="35"/>
                      <a:pt x="582" y="35"/>
                      <a:pt x="582" y="35"/>
                    </a:cubicBezTo>
                    <a:cubicBezTo>
                      <a:pt x="579" y="36"/>
                      <a:pt x="579" y="36"/>
                      <a:pt x="579" y="36"/>
                    </a:cubicBezTo>
                    <a:cubicBezTo>
                      <a:pt x="581" y="36"/>
                      <a:pt x="581" y="36"/>
                      <a:pt x="581" y="36"/>
                    </a:cubicBezTo>
                    <a:cubicBezTo>
                      <a:pt x="584" y="36"/>
                      <a:pt x="584" y="36"/>
                      <a:pt x="584" y="36"/>
                    </a:cubicBezTo>
                    <a:cubicBezTo>
                      <a:pt x="581" y="37"/>
                      <a:pt x="581" y="37"/>
                      <a:pt x="581" y="37"/>
                    </a:cubicBezTo>
                    <a:cubicBezTo>
                      <a:pt x="579" y="39"/>
                      <a:pt x="579" y="39"/>
                      <a:pt x="579" y="39"/>
                    </a:cubicBezTo>
                    <a:cubicBezTo>
                      <a:pt x="581" y="39"/>
                      <a:pt x="581" y="39"/>
                      <a:pt x="581" y="39"/>
                    </a:cubicBezTo>
                    <a:cubicBezTo>
                      <a:pt x="584" y="37"/>
                      <a:pt x="584" y="37"/>
                      <a:pt x="584" y="37"/>
                    </a:cubicBezTo>
                    <a:cubicBezTo>
                      <a:pt x="586" y="37"/>
                      <a:pt x="586" y="37"/>
                      <a:pt x="586" y="37"/>
                    </a:cubicBezTo>
                    <a:cubicBezTo>
                      <a:pt x="585" y="39"/>
                      <a:pt x="585" y="39"/>
                      <a:pt x="585" y="39"/>
                    </a:cubicBezTo>
                    <a:cubicBezTo>
                      <a:pt x="588" y="39"/>
                      <a:pt x="588" y="39"/>
                      <a:pt x="588" y="39"/>
                    </a:cubicBezTo>
                    <a:cubicBezTo>
                      <a:pt x="591" y="39"/>
                      <a:pt x="591" y="39"/>
                      <a:pt x="591" y="39"/>
                    </a:cubicBezTo>
                    <a:cubicBezTo>
                      <a:pt x="586" y="40"/>
                      <a:pt x="586" y="40"/>
                      <a:pt x="586" y="40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5" y="42"/>
                      <a:pt x="585" y="42"/>
                      <a:pt x="585" y="42"/>
                    </a:cubicBezTo>
                    <a:cubicBezTo>
                      <a:pt x="582" y="42"/>
                      <a:pt x="582" y="42"/>
                      <a:pt x="582" y="42"/>
                    </a:cubicBezTo>
                    <a:cubicBezTo>
                      <a:pt x="578" y="40"/>
                      <a:pt x="578" y="40"/>
                      <a:pt x="578" y="40"/>
                    </a:cubicBezTo>
                    <a:cubicBezTo>
                      <a:pt x="574" y="42"/>
                      <a:pt x="574" y="42"/>
                      <a:pt x="574" y="42"/>
                    </a:cubicBezTo>
                    <a:cubicBezTo>
                      <a:pt x="574" y="43"/>
                      <a:pt x="574" y="43"/>
                      <a:pt x="574" y="43"/>
                    </a:cubicBezTo>
                    <a:cubicBezTo>
                      <a:pt x="575" y="43"/>
                      <a:pt x="575" y="43"/>
                      <a:pt x="575" y="43"/>
                    </a:cubicBezTo>
                    <a:lnTo>
                      <a:pt x="581" y="43"/>
                    </a:lnTo>
                    <a:close/>
                    <a:moveTo>
                      <a:pt x="556" y="69"/>
                    </a:moveTo>
                    <a:cubicBezTo>
                      <a:pt x="555" y="70"/>
                      <a:pt x="555" y="70"/>
                      <a:pt x="555" y="70"/>
                    </a:cubicBezTo>
                    <a:cubicBezTo>
                      <a:pt x="552" y="70"/>
                      <a:pt x="552" y="70"/>
                      <a:pt x="552" y="70"/>
                    </a:cubicBezTo>
                    <a:cubicBezTo>
                      <a:pt x="551" y="70"/>
                      <a:pt x="551" y="70"/>
                      <a:pt x="551" y="70"/>
                    </a:cubicBezTo>
                    <a:cubicBezTo>
                      <a:pt x="551" y="72"/>
                      <a:pt x="551" y="72"/>
                      <a:pt x="551" y="72"/>
                    </a:cubicBezTo>
                    <a:cubicBezTo>
                      <a:pt x="558" y="72"/>
                      <a:pt x="558" y="72"/>
                      <a:pt x="558" y="72"/>
                    </a:cubicBezTo>
                    <a:cubicBezTo>
                      <a:pt x="565" y="70"/>
                      <a:pt x="565" y="70"/>
                      <a:pt x="565" y="70"/>
                    </a:cubicBezTo>
                    <a:cubicBezTo>
                      <a:pt x="574" y="70"/>
                      <a:pt x="574" y="70"/>
                      <a:pt x="574" y="70"/>
                    </a:cubicBezTo>
                    <a:cubicBezTo>
                      <a:pt x="572" y="72"/>
                      <a:pt x="572" y="72"/>
                      <a:pt x="572" y="72"/>
                    </a:cubicBezTo>
                    <a:cubicBezTo>
                      <a:pt x="569" y="72"/>
                      <a:pt x="569" y="72"/>
                      <a:pt x="569" y="72"/>
                    </a:cubicBezTo>
                    <a:cubicBezTo>
                      <a:pt x="565" y="73"/>
                      <a:pt x="565" y="73"/>
                      <a:pt x="565" y="73"/>
                    </a:cubicBezTo>
                    <a:cubicBezTo>
                      <a:pt x="563" y="73"/>
                      <a:pt x="563" y="73"/>
                      <a:pt x="563" y="73"/>
                    </a:cubicBezTo>
                    <a:cubicBezTo>
                      <a:pt x="566" y="75"/>
                      <a:pt x="566" y="75"/>
                      <a:pt x="566" y="75"/>
                    </a:cubicBezTo>
                    <a:cubicBezTo>
                      <a:pt x="565" y="75"/>
                      <a:pt x="565" y="75"/>
                      <a:pt x="565" y="75"/>
                    </a:cubicBezTo>
                    <a:cubicBezTo>
                      <a:pt x="563" y="75"/>
                      <a:pt x="563" y="75"/>
                      <a:pt x="563" y="75"/>
                    </a:cubicBezTo>
                    <a:cubicBezTo>
                      <a:pt x="563" y="76"/>
                      <a:pt x="563" y="76"/>
                      <a:pt x="563" y="76"/>
                    </a:cubicBezTo>
                    <a:cubicBezTo>
                      <a:pt x="565" y="78"/>
                      <a:pt x="565" y="78"/>
                      <a:pt x="565" y="78"/>
                    </a:cubicBezTo>
                    <a:cubicBezTo>
                      <a:pt x="571" y="76"/>
                      <a:pt x="571" y="76"/>
                      <a:pt x="571" y="76"/>
                    </a:cubicBezTo>
                    <a:cubicBezTo>
                      <a:pt x="572" y="78"/>
                      <a:pt x="572" y="78"/>
                      <a:pt x="572" y="78"/>
                    </a:cubicBezTo>
                    <a:cubicBezTo>
                      <a:pt x="575" y="76"/>
                      <a:pt x="575" y="76"/>
                      <a:pt x="575" y="76"/>
                    </a:cubicBezTo>
                    <a:cubicBezTo>
                      <a:pt x="578" y="78"/>
                      <a:pt x="578" y="78"/>
                      <a:pt x="578" y="78"/>
                    </a:cubicBezTo>
                    <a:cubicBezTo>
                      <a:pt x="582" y="78"/>
                      <a:pt x="582" y="78"/>
                      <a:pt x="582" y="78"/>
                    </a:cubicBezTo>
                    <a:cubicBezTo>
                      <a:pt x="584" y="75"/>
                      <a:pt x="584" y="75"/>
                      <a:pt x="584" y="75"/>
                    </a:cubicBezTo>
                    <a:cubicBezTo>
                      <a:pt x="584" y="76"/>
                      <a:pt x="584" y="76"/>
                      <a:pt x="584" y="76"/>
                    </a:cubicBezTo>
                    <a:cubicBezTo>
                      <a:pt x="585" y="76"/>
                      <a:pt x="585" y="76"/>
                      <a:pt x="585" y="76"/>
                    </a:cubicBezTo>
                    <a:cubicBezTo>
                      <a:pt x="586" y="76"/>
                      <a:pt x="586" y="76"/>
                      <a:pt x="586" y="76"/>
                    </a:cubicBezTo>
                    <a:cubicBezTo>
                      <a:pt x="585" y="75"/>
                      <a:pt x="585" y="75"/>
                      <a:pt x="585" y="75"/>
                    </a:cubicBezTo>
                    <a:cubicBezTo>
                      <a:pt x="586" y="73"/>
                      <a:pt x="586" y="73"/>
                      <a:pt x="586" y="73"/>
                    </a:cubicBezTo>
                    <a:cubicBezTo>
                      <a:pt x="589" y="73"/>
                      <a:pt x="589" y="73"/>
                      <a:pt x="589" y="73"/>
                    </a:cubicBezTo>
                    <a:cubicBezTo>
                      <a:pt x="588" y="72"/>
                      <a:pt x="588" y="72"/>
                      <a:pt x="588" y="72"/>
                    </a:cubicBezTo>
                    <a:cubicBezTo>
                      <a:pt x="591" y="72"/>
                      <a:pt x="591" y="72"/>
                      <a:pt x="591" y="72"/>
                    </a:cubicBezTo>
                    <a:cubicBezTo>
                      <a:pt x="592" y="72"/>
                      <a:pt x="592" y="72"/>
                      <a:pt x="592" y="72"/>
                    </a:cubicBezTo>
                    <a:cubicBezTo>
                      <a:pt x="595" y="70"/>
                      <a:pt x="595" y="70"/>
                      <a:pt x="595" y="70"/>
                    </a:cubicBezTo>
                    <a:cubicBezTo>
                      <a:pt x="592" y="69"/>
                      <a:pt x="592" y="69"/>
                      <a:pt x="592" y="69"/>
                    </a:cubicBezTo>
                    <a:cubicBezTo>
                      <a:pt x="596" y="68"/>
                      <a:pt x="596" y="68"/>
                      <a:pt x="596" y="68"/>
                    </a:cubicBezTo>
                    <a:cubicBezTo>
                      <a:pt x="598" y="66"/>
                      <a:pt x="598" y="66"/>
                      <a:pt x="598" y="66"/>
                    </a:cubicBezTo>
                    <a:cubicBezTo>
                      <a:pt x="601" y="65"/>
                      <a:pt x="601" y="65"/>
                      <a:pt x="601" y="65"/>
                    </a:cubicBezTo>
                    <a:cubicBezTo>
                      <a:pt x="601" y="63"/>
                      <a:pt x="601" y="63"/>
                      <a:pt x="601" y="63"/>
                    </a:cubicBezTo>
                    <a:cubicBezTo>
                      <a:pt x="602" y="63"/>
                      <a:pt x="602" y="63"/>
                      <a:pt x="602" y="63"/>
                    </a:cubicBezTo>
                    <a:cubicBezTo>
                      <a:pt x="601" y="62"/>
                      <a:pt x="601" y="62"/>
                      <a:pt x="601" y="62"/>
                    </a:cubicBezTo>
                    <a:cubicBezTo>
                      <a:pt x="599" y="60"/>
                      <a:pt x="599" y="60"/>
                      <a:pt x="599" y="60"/>
                    </a:cubicBezTo>
                    <a:cubicBezTo>
                      <a:pt x="596" y="60"/>
                      <a:pt x="596" y="60"/>
                      <a:pt x="596" y="60"/>
                    </a:cubicBezTo>
                    <a:cubicBezTo>
                      <a:pt x="594" y="60"/>
                      <a:pt x="594" y="60"/>
                      <a:pt x="594" y="60"/>
                    </a:cubicBezTo>
                    <a:cubicBezTo>
                      <a:pt x="592" y="62"/>
                      <a:pt x="592" y="62"/>
                      <a:pt x="592" y="62"/>
                    </a:cubicBezTo>
                    <a:cubicBezTo>
                      <a:pt x="591" y="62"/>
                      <a:pt x="591" y="62"/>
                      <a:pt x="591" y="62"/>
                    </a:cubicBezTo>
                    <a:cubicBezTo>
                      <a:pt x="586" y="60"/>
                      <a:pt x="586" y="60"/>
                      <a:pt x="586" y="60"/>
                    </a:cubicBezTo>
                    <a:cubicBezTo>
                      <a:pt x="581" y="60"/>
                      <a:pt x="581" y="60"/>
                      <a:pt x="581" y="60"/>
                    </a:cubicBezTo>
                    <a:cubicBezTo>
                      <a:pt x="579" y="62"/>
                      <a:pt x="579" y="62"/>
                      <a:pt x="579" y="62"/>
                    </a:cubicBezTo>
                    <a:cubicBezTo>
                      <a:pt x="578" y="62"/>
                      <a:pt x="578" y="62"/>
                      <a:pt x="578" y="62"/>
                    </a:cubicBezTo>
                    <a:cubicBezTo>
                      <a:pt x="578" y="63"/>
                      <a:pt x="578" y="63"/>
                      <a:pt x="578" y="63"/>
                    </a:cubicBezTo>
                    <a:cubicBezTo>
                      <a:pt x="581" y="65"/>
                      <a:pt x="581" y="65"/>
                      <a:pt x="581" y="65"/>
                    </a:cubicBezTo>
                    <a:cubicBezTo>
                      <a:pt x="584" y="65"/>
                      <a:pt x="584" y="65"/>
                      <a:pt x="584" y="65"/>
                    </a:cubicBezTo>
                    <a:cubicBezTo>
                      <a:pt x="581" y="66"/>
                      <a:pt x="581" y="66"/>
                      <a:pt x="581" y="66"/>
                    </a:cubicBezTo>
                    <a:cubicBezTo>
                      <a:pt x="579" y="66"/>
                      <a:pt x="579" y="66"/>
                      <a:pt x="579" y="66"/>
                    </a:cubicBezTo>
                    <a:cubicBezTo>
                      <a:pt x="578" y="66"/>
                      <a:pt x="578" y="66"/>
                      <a:pt x="578" y="66"/>
                    </a:cubicBezTo>
                    <a:cubicBezTo>
                      <a:pt x="581" y="68"/>
                      <a:pt x="581" y="68"/>
                      <a:pt x="581" y="68"/>
                    </a:cubicBezTo>
                    <a:cubicBezTo>
                      <a:pt x="576" y="68"/>
                      <a:pt x="576" y="68"/>
                      <a:pt x="576" y="68"/>
                    </a:cubicBezTo>
                    <a:cubicBezTo>
                      <a:pt x="576" y="66"/>
                      <a:pt x="576" y="66"/>
                      <a:pt x="576" y="66"/>
                    </a:cubicBezTo>
                    <a:cubicBezTo>
                      <a:pt x="575" y="66"/>
                      <a:pt x="575" y="66"/>
                      <a:pt x="575" y="66"/>
                    </a:cubicBezTo>
                    <a:cubicBezTo>
                      <a:pt x="574" y="66"/>
                      <a:pt x="574" y="66"/>
                      <a:pt x="574" y="66"/>
                    </a:cubicBezTo>
                    <a:cubicBezTo>
                      <a:pt x="575" y="65"/>
                      <a:pt x="575" y="65"/>
                      <a:pt x="575" y="65"/>
                    </a:cubicBezTo>
                    <a:cubicBezTo>
                      <a:pt x="574" y="65"/>
                      <a:pt x="574" y="65"/>
                      <a:pt x="574" y="65"/>
                    </a:cubicBezTo>
                    <a:cubicBezTo>
                      <a:pt x="574" y="63"/>
                      <a:pt x="574" y="63"/>
                      <a:pt x="574" y="63"/>
                    </a:cubicBezTo>
                    <a:cubicBezTo>
                      <a:pt x="572" y="62"/>
                      <a:pt x="572" y="62"/>
                      <a:pt x="572" y="62"/>
                    </a:cubicBezTo>
                    <a:cubicBezTo>
                      <a:pt x="568" y="63"/>
                      <a:pt x="568" y="63"/>
                      <a:pt x="568" y="63"/>
                    </a:cubicBezTo>
                    <a:cubicBezTo>
                      <a:pt x="565" y="65"/>
                      <a:pt x="565" y="65"/>
                      <a:pt x="565" y="65"/>
                    </a:cubicBezTo>
                    <a:cubicBezTo>
                      <a:pt x="566" y="65"/>
                      <a:pt x="566" y="65"/>
                      <a:pt x="566" y="65"/>
                    </a:cubicBezTo>
                    <a:cubicBezTo>
                      <a:pt x="565" y="66"/>
                      <a:pt x="565" y="66"/>
                      <a:pt x="565" y="66"/>
                    </a:cubicBezTo>
                    <a:cubicBezTo>
                      <a:pt x="566" y="68"/>
                      <a:pt x="566" y="68"/>
                      <a:pt x="566" y="68"/>
                    </a:cubicBezTo>
                    <a:cubicBezTo>
                      <a:pt x="565" y="68"/>
                      <a:pt x="565" y="68"/>
                      <a:pt x="565" y="68"/>
                    </a:cubicBezTo>
                    <a:cubicBezTo>
                      <a:pt x="566" y="69"/>
                      <a:pt x="566" y="69"/>
                      <a:pt x="566" y="69"/>
                    </a:cubicBezTo>
                    <a:cubicBezTo>
                      <a:pt x="565" y="69"/>
                      <a:pt x="565" y="69"/>
                      <a:pt x="565" y="69"/>
                    </a:cubicBezTo>
                    <a:cubicBezTo>
                      <a:pt x="562" y="69"/>
                      <a:pt x="562" y="69"/>
                      <a:pt x="562" y="69"/>
                    </a:cubicBezTo>
                    <a:cubicBezTo>
                      <a:pt x="559" y="68"/>
                      <a:pt x="559" y="68"/>
                      <a:pt x="559" y="68"/>
                    </a:cubicBezTo>
                    <a:lnTo>
                      <a:pt x="556" y="69"/>
                    </a:lnTo>
                    <a:close/>
                    <a:moveTo>
                      <a:pt x="586" y="47"/>
                    </a:moveTo>
                    <a:cubicBezTo>
                      <a:pt x="585" y="47"/>
                      <a:pt x="585" y="47"/>
                      <a:pt x="585" y="47"/>
                    </a:cubicBezTo>
                    <a:cubicBezTo>
                      <a:pt x="584" y="49"/>
                      <a:pt x="584" y="49"/>
                      <a:pt x="584" y="49"/>
                    </a:cubicBezTo>
                    <a:cubicBezTo>
                      <a:pt x="589" y="50"/>
                      <a:pt x="589" y="50"/>
                      <a:pt x="589" y="50"/>
                    </a:cubicBezTo>
                    <a:cubicBezTo>
                      <a:pt x="594" y="49"/>
                      <a:pt x="594" y="49"/>
                      <a:pt x="594" y="49"/>
                    </a:cubicBezTo>
                    <a:cubicBezTo>
                      <a:pt x="594" y="47"/>
                      <a:pt x="594" y="47"/>
                      <a:pt x="594" y="47"/>
                    </a:cubicBezTo>
                    <a:cubicBezTo>
                      <a:pt x="591" y="47"/>
                      <a:pt x="591" y="47"/>
                      <a:pt x="591" y="47"/>
                    </a:cubicBezTo>
                    <a:lnTo>
                      <a:pt x="586" y="47"/>
                    </a:lnTo>
                    <a:close/>
                    <a:moveTo>
                      <a:pt x="637" y="29"/>
                    </a:moveTo>
                    <a:cubicBezTo>
                      <a:pt x="638" y="29"/>
                      <a:pt x="638" y="29"/>
                      <a:pt x="638" y="29"/>
                    </a:cubicBezTo>
                    <a:cubicBezTo>
                      <a:pt x="641" y="29"/>
                      <a:pt x="641" y="29"/>
                      <a:pt x="641" y="29"/>
                    </a:cubicBezTo>
                    <a:cubicBezTo>
                      <a:pt x="644" y="27"/>
                      <a:pt x="644" y="27"/>
                      <a:pt x="644" y="27"/>
                    </a:cubicBezTo>
                    <a:cubicBezTo>
                      <a:pt x="642" y="26"/>
                      <a:pt x="642" y="26"/>
                      <a:pt x="642" y="26"/>
                    </a:cubicBezTo>
                    <a:cubicBezTo>
                      <a:pt x="639" y="26"/>
                      <a:pt x="639" y="26"/>
                      <a:pt x="639" y="26"/>
                    </a:cubicBezTo>
                    <a:cubicBezTo>
                      <a:pt x="635" y="26"/>
                      <a:pt x="635" y="26"/>
                      <a:pt x="635" y="26"/>
                    </a:cubicBezTo>
                    <a:cubicBezTo>
                      <a:pt x="632" y="27"/>
                      <a:pt x="632" y="27"/>
                      <a:pt x="632" y="27"/>
                    </a:cubicBezTo>
                    <a:cubicBezTo>
                      <a:pt x="635" y="27"/>
                      <a:pt x="635" y="27"/>
                      <a:pt x="635" y="27"/>
                    </a:cubicBezTo>
                    <a:lnTo>
                      <a:pt x="637" y="29"/>
                    </a:lnTo>
                    <a:close/>
                    <a:moveTo>
                      <a:pt x="628" y="46"/>
                    </a:moveTo>
                    <a:cubicBezTo>
                      <a:pt x="624" y="46"/>
                      <a:pt x="624" y="46"/>
                      <a:pt x="624" y="46"/>
                    </a:cubicBezTo>
                    <a:cubicBezTo>
                      <a:pt x="628" y="47"/>
                      <a:pt x="628" y="47"/>
                      <a:pt x="628" y="47"/>
                    </a:cubicBezTo>
                    <a:cubicBezTo>
                      <a:pt x="627" y="47"/>
                      <a:pt x="627" y="47"/>
                      <a:pt x="627" y="47"/>
                    </a:cubicBezTo>
                    <a:cubicBezTo>
                      <a:pt x="627" y="49"/>
                      <a:pt x="627" y="49"/>
                      <a:pt x="627" y="49"/>
                    </a:cubicBezTo>
                    <a:cubicBezTo>
                      <a:pt x="631" y="47"/>
                      <a:pt x="631" y="47"/>
                      <a:pt x="631" y="47"/>
                    </a:cubicBezTo>
                    <a:cubicBezTo>
                      <a:pt x="632" y="47"/>
                      <a:pt x="632" y="47"/>
                      <a:pt x="632" y="47"/>
                    </a:cubicBezTo>
                    <a:cubicBezTo>
                      <a:pt x="637" y="47"/>
                      <a:pt x="637" y="47"/>
                      <a:pt x="637" y="47"/>
                    </a:cubicBezTo>
                    <a:cubicBezTo>
                      <a:pt x="642" y="47"/>
                      <a:pt x="642" y="47"/>
                      <a:pt x="642" y="47"/>
                    </a:cubicBezTo>
                    <a:cubicBezTo>
                      <a:pt x="647" y="46"/>
                      <a:pt x="647" y="46"/>
                      <a:pt x="647" y="46"/>
                    </a:cubicBezTo>
                    <a:cubicBezTo>
                      <a:pt x="645" y="45"/>
                      <a:pt x="645" y="45"/>
                      <a:pt x="645" y="45"/>
                    </a:cubicBezTo>
                    <a:cubicBezTo>
                      <a:pt x="644" y="45"/>
                      <a:pt x="644" y="45"/>
                      <a:pt x="644" y="45"/>
                    </a:cubicBezTo>
                    <a:cubicBezTo>
                      <a:pt x="651" y="43"/>
                      <a:pt x="651" y="43"/>
                      <a:pt x="651" y="43"/>
                    </a:cubicBezTo>
                    <a:cubicBezTo>
                      <a:pt x="648" y="42"/>
                      <a:pt x="648" y="42"/>
                      <a:pt x="648" y="42"/>
                    </a:cubicBezTo>
                    <a:cubicBezTo>
                      <a:pt x="647" y="42"/>
                      <a:pt x="647" y="42"/>
                      <a:pt x="647" y="42"/>
                    </a:cubicBezTo>
                    <a:cubicBezTo>
                      <a:pt x="642" y="42"/>
                      <a:pt x="642" y="42"/>
                      <a:pt x="642" y="42"/>
                    </a:cubicBezTo>
                    <a:cubicBezTo>
                      <a:pt x="642" y="40"/>
                      <a:pt x="642" y="40"/>
                      <a:pt x="642" y="40"/>
                    </a:cubicBezTo>
                    <a:cubicBezTo>
                      <a:pt x="641" y="40"/>
                      <a:pt x="641" y="40"/>
                      <a:pt x="641" y="40"/>
                    </a:cubicBezTo>
                    <a:cubicBezTo>
                      <a:pt x="638" y="39"/>
                      <a:pt x="638" y="39"/>
                      <a:pt x="638" y="39"/>
                    </a:cubicBezTo>
                    <a:cubicBezTo>
                      <a:pt x="634" y="39"/>
                      <a:pt x="634" y="39"/>
                      <a:pt x="634" y="39"/>
                    </a:cubicBezTo>
                    <a:cubicBezTo>
                      <a:pt x="629" y="39"/>
                      <a:pt x="629" y="39"/>
                      <a:pt x="629" y="39"/>
                    </a:cubicBezTo>
                    <a:cubicBezTo>
                      <a:pt x="628" y="40"/>
                      <a:pt x="628" y="40"/>
                      <a:pt x="628" y="40"/>
                    </a:cubicBezTo>
                    <a:cubicBezTo>
                      <a:pt x="628" y="42"/>
                      <a:pt x="628" y="42"/>
                      <a:pt x="628" y="42"/>
                    </a:cubicBezTo>
                    <a:cubicBezTo>
                      <a:pt x="627" y="42"/>
                      <a:pt x="627" y="42"/>
                      <a:pt x="627" y="42"/>
                    </a:cubicBezTo>
                    <a:cubicBezTo>
                      <a:pt x="625" y="43"/>
                      <a:pt x="625" y="43"/>
                      <a:pt x="625" y="43"/>
                    </a:cubicBezTo>
                    <a:cubicBezTo>
                      <a:pt x="625" y="45"/>
                      <a:pt x="625" y="45"/>
                      <a:pt x="625" y="45"/>
                    </a:cubicBezTo>
                    <a:cubicBezTo>
                      <a:pt x="631" y="45"/>
                      <a:pt x="631" y="45"/>
                      <a:pt x="631" y="45"/>
                    </a:cubicBezTo>
                    <a:cubicBezTo>
                      <a:pt x="629" y="46"/>
                      <a:pt x="629" y="46"/>
                      <a:pt x="629" y="46"/>
                    </a:cubicBezTo>
                    <a:lnTo>
                      <a:pt x="628" y="46"/>
                    </a:lnTo>
                    <a:close/>
                    <a:moveTo>
                      <a:pt x="618" y="59"/>
                    </a:moveTo>
                    <a:cubicBezTo>
                      <a:pt x="612" y="59"/>
                      <a:pt x="612" y="59"/>
                      <a:pt x="612" y="59"/>
                    </a:cubicBezTo>
                    <a:cubicBezTo>
                      <a:pt x="617" y="60"/>
                      <a:pt x="617" y="60"/>
                      <a:pt x="617" y="60"/>
                    </a:cubicBezTo>
                    <a:cubicBezTo>
                      <a:pt x="621" y="60"/>
                      <a:pt x="621" y="60"/>
                      <a:pt x="621" y="60"/>
                    </a:cubicBezTo>
                    <a:cubicBezTo>
                      <a:pt x="619" y="62"/>
                      <a:pt x="619" y="62"/>
                      <a:pt x="619" y="62"/>
                    </a:cubicBezTo>
                    <a:cubicBezTo>
                      <a:pt x="617" y="62"/>
                      <a:pt x="617" y="62"/>
                      <a:pt x="617" y="62"/>
                    </a:cubicBezTo>
                    <a:cubicBezTo>
                      <a:pt x="618" y="63"/>
                      <a:pt x="618" y="63"/>
                      <a:pt x="618" y="63"/>
                    </a:cubicBezTo>
                    <a:cubicBezTo>
                      <a:pt x="619" y="63"/>
                      <a:pt x="619" y="63"/>
                      <a:pt x="619" y="63"/>
                    </a:cubicBezTo>
                    <a:cubicBezTo>
                      <a:pt x="621" y="65"/>
                      <a:pt x="621" y="65"/>
                      <a:pt x="621" y="65"/>
                    </a:cubicBezTo>
                    <a:cubicBezTo>
                      <a:pt x="624" y="63"/>
                      <a:pt x="624" y="63"/>
                      <a:pt x="624" y="63"/>
                    </a:cubicBezTo>
                    <a:cubicBezTo>
                      <a:pt x="631" y="65"/>
                      <a:pt x="631" y="65"/>
                      <a:pt x="631" y="65"/>
                    </a:cubicBezTo>
                    <a:cubicBezTo>
                      <a:pt x="634" y="63"/>
                      <a:pt x="634" y="63"/>
                      <a:pt x="634" y="63"/>
                    </a:cubicBezTo>
                    <a:cubicBezTo>
                      <a:pt x="637" y="63"/>
                      <a:pt x="637" y="63"/>
                      <a:pt x="637" y="63"/>
                    </a:cubicBezTo>
                    <a:cubicBezTo>
                      <a:pt x="638" y="63"/>
                      <a:pt x="638" y="63"/>
                      <a:pt x="638" y="63"/>
                    </a:cubicBezTo>
                    <a:cubicBezTo>
                      <a:pt x="638" y="65"/>
                      <a:pt x="638" y="65"/>
                      <a:pt x="638" y="65"/>
                    </a:cubicBezTo>
                    <a:cubicBezTo>
                      <a:pt x="638" y="66"/>
                      <a:pt x="638" y="66"/>
                      <a:pt x="638" y="66"/>
                    </a:cubicBezTo>
                    <a:cubicBezTo>
                      <a:pt x="638" y="68"/>
                      <a:pt x="638" y="68"/>
                      <a:pt x="638" y="68"/>
                    </a:cubicBezTo>
                    <a:cubicBezTo>
                      <a:pt x="639" y="68"/>
                      <a:pt x="639" y="68"/>
                      <a:pt x="639" y="68"/>
                    </a:cubicBezTo>
                    <a:cubicBezTo>
                      <a:pt x="638" y="70"/>
                      <a:pt x="638" y="70"/>
                      <a:pt x="638" y="70"/>
                    </a:cubicBezTo>
                    <a:cubicBezTo>
                      <a:pt x="635" y="72"/>
                      <a:pt x="635" y="72"/>
                      <a:pt x="635" y="72"/>
                    </a:cubicBezTo>
                    <a:cubicBezTo>
                      <a:pt x="632" y="73"/>
                      <a:pt x="632" y="73"/>
                      <a:pt x="632" y="73"/>
                    </a:cubicBezTo>
                    <a:cubicBezTo>
                      <a:pt x="629" y="75"/>
                      <a:pt x="629" y="75"/>
                      <a:pt x="629" y="75"/>
                    </a:cubicBezTo>
                    <a:cubicBezTo>
                      <a:pt x="632" y="76"/>
                      <a:pt x="632" y="76"/>
                      <a:pt x="632" y="76"/>
                    </a:cubicBezTo>
                    <a:cubicBezTo>
                      <a:pt x="628" y="78"/>
                      <a:pt x="628" y="78"/>
                      <a:pt x="628" y="78"/>
                    </a:cubicBezTo>
                    <a:cubicBezTo>
                      <a:pt x="628" y="79"/>
                      <a:pt x="628" y="79"/>
                      <a:pt x="628" y="79"/>
                    </a:cubicBezTo>
                    <a:cubicBezTo>
                      <a:pt x="629" y="80"/>
                      <a:pt x="629" y="80"/>
                      <a:pt x="629" y="80"/>
                    </a:cubicBezTo>
                    <a:cubicBezTo>
                      <a:pt x="632" y="80"/>
                      <a:pt x="632" y="80"/>
                      <a:pt x="632" y="80"/>
                    </a:cubicBezTo>
                    <a:cubicBezTo>
                      <a:pt x="634" y="80"/>
                      <a:pt x="634" y="80"/>
                      <a:pt x="634" y="80"/>
                    </a:cubicBezTo>
                    <a:cubicBezTo>
                      <a:pt x="638" y="79"/>
                      <a:pt x="638" y="79"/>
                      <a:pt x="638" y="79"/>
                    </a:cubicBezTo>
                    <a:cubicBezTo>
                      <a:pt x="635" y="80"/>
                      <a:pt x="635" y="80"/>
                      <a:pt x="635" y="80"/>
                    </a:cubicBezTo>
                    <a:cubicBezTo>
                      <a:pt x="637" y="80"/>
                      <a:pt x="637" y="80"/>
                      <a:pt x="637" y="80"/>
                    </a:cubicBezTo>
                    <a:cubicBezTo>
                      <a:pt x="637" y="82"/>
                      <a:pt x="637" y="82"/>
                      <a:pt x="637" y="82"/>
                    </a:cubicBezTo>
                    <a:cubicBezTo>
                      <a:pt x="641" y="82"/>
                      <a:pt x="641" y="82"/>
                      <a:pt x="641" y="82"/>
                    </a:cubicBezTo>
                    <a:cubicBezTo>
                      <a:pt x="645" y="82"/>
                      <a:pt x="645" y="82"/>
                      <a:pt x="645" y="82"/>
                    </a:cubicBezTo>
                    <a:cubicBezTo>
                      <a:pt x="648" y="82"/>
                      <a:pt x="648" y="82"/>
                      <a:pt x="648" y="82"/>
                    </a:cubicBezTo>
                    <a:cubicBezTo>
                      <a:pt x="652" y="79"/>
                      <a:pt x="652" y="79"/>
                      <a:pt x="652" y="79"/>
                    </a:cubicBezTo>
                    <a:cubicBezTo>
                      <a:pt x="652" y="80"/>
                      <a:pt x="652" y="80"/>
                      <a:pt x="652" y="80"/>
                    </a:cubicBezTo>
                    <a:cubicBezTo>
                      <a:pt x="655" y="79"/>
                      <a:pt x="655" y="79"/>
                      <a:pt x="655" y="79"/>
                    </a:cubicBezTo>
                    <a:cubicBezTo>
                      <a:pt x="657" y="79"/>
                      <a:pt x="657" y="79"/>
                      <a:pt x="657" y="79"/>
                    </a:cubicBezTo>
                    <a:cubicBezTo>
                      <a:pt x="658" y="79"/>
                      <a:pt x="658" y="79"/>
                      <a:pt x="658" y="79"/>
                    </a:cubicBezTo>
                    <a:cubicBezTo>
                      <a:pt x="655" y="80"/>
                      <a:pt x="655" y="80"/>
                      <a:pt x="655" y="80"/>
                    </a:cubicBezTo>
                    <a:cubicBezTo>
                      <a:pt x="652" y="82"/>
                      <a:pt x="652" y="82"/>
                      <a:pt x="652" y="82"/>
                    </a:cubicBezTo>
                    <a:cubicBezTo>
                      <a:pt x="658" y="83"/>
                      <a:pt x="658" y="83"/>
                      <a:pt x="658" y="83"/>
                    </a:cubicBezTo>
                    <a:cubicBezTo>
                      <a:pt x="662" y="82"/>
                      <a:pt x="662" y="82"/>
                      <a:pt x="662" y="82"/>
                    </a:cubicBezTo>
                    <a:cubicBezTo>
                      <a:pt x="665" y="83"/>
                      <a:pt x="665" y="83"/>
                      <a:pt x="665" y="83"/>
                    </a:cubicBezTo>
                    <a:cubicBezTo>
                      <a:pt x="667" y="83"/>
                      <a:pt x="667" y="83"/>
                      <a:pt x="667" y="83"/>
                    </a:cubicBezTo>
                    <a:cubicBezTo>
                      <a:pt x="668" y="82"/>
                      <a:pt x="668" y="82"/>
                      <a:pt x="668" y="82"/>
                    </a:cubicBezTo>
                    <a:cubicBezTo>
                      <a:pt x="671" y="83"/>
                      <a:pt x="671" y="83"/>
                      <a:pt x="671" y="83"/>
                    </a:cubicBezTo>
                    <a:cubicBezTo>
                      <a:pt x="672" y="82"/>
                      <a:pt x="672" y="82"/>
                      <a:pt x="672" y="82"/>
                    </a:cubicBezTo>
                    <a:cubicBezTo>
                      <a:pt x="674" y="83"/>
                      <a:pt x="674" y="83"/>
                      <a:pt x="674" y="83"/>
                    </a:cubicBezTo>
                    <a:cubicBezTo>
                      <a:pt x="675" y="83"/>
                      <a:pt x="675" y="83"/>
                      <a:pt x="675" y="83"/>
                    </a:cubicBezTo>
                    <a:cubicBezTo>
                      <a:pt x="678" y="82"/>
                      <a:pt x="678" y="82"/>
                      <a:pt x="678" y="82"/>
                    </a:cubicBezTo>
                    <a:cubicBezTo>
                      <a:pt x="680" y="83"/>
                      <a:pt x="680" y="83"/>
                      <a:pt x="680" y="83"/>
                    </a:cubicBezTo>
                    <a:cubicBezTo>
                      <a:pt x="681" y="82"/>
                      <a:pt x="681" y="82"/>
                      <a:pt x="681" y="82"/>
                    </a:cubicBezTo>
                    <a:cubicBezTo>
                      <a:pt x="684" y="80"/>
                      <a:pt x="684" y="80"/>
                      <a:pt x="684" y="80"/>
                    </a:cubicBezTo>
                    <a:cubicBezTo>
                      <a:pt x="682" y="82"/>
                      <a:pt x="682" y="82"/>
                      <a:pt x="682" y="82"/>
                    </a:cubicBezTo>
                    <a:cubicBezTo>
                      <a:pt x="685" y="83"/>
                      <a:pt x="685" y="83"/>
                      <a:pt x="685" y="83"/>
                    </a:cubicBezTo>
                    <a:cubicBezTo>
                      <a:pt x="688" y="83"/>
                      <a:pt x="688" y="83"/>
                      <a:pt x="688" y="83"/>
                    </a:cubicBezTo>
                    <a:cubicBezTo>
                      <a:pt x="694" y="82"/>
                      <a:pt x="694" y="82"/>
                      <a:pt x="694" y="82"/>
                    </a:cubicBezTo>
                    <a:cubicBezTo>
                      <a:pt x="697" y="80"/>
                      <a:pt x="697" y="80"/>
                      <a:pt x="697" y="80"/>
                    </a:cubicBezTo>
                    <a:cubicBezTo>
                      <a:pt x="698" y="79"/>
                      <a:pt x="698" y="79"/>
                      <a:pt x="698" y="79"/>
                    </a:cubicBezTo>
                    <a:cubicBezTo>
                      <a:pt x="700" y="79"/>
                      <a:pt x="700" y="79"/>
                      <a:pt x="700" y="79"/>
                    </a:cubicBezTo>
                    <a:cubicBezTo>
                      <a:pt x="700" y="80"/>
                      <a:pt x="700" y="80"/>
                      <a:pt x="700" y="80"/>
                    </a:cubicBezTo>
                    <a:cubicBezTo>
                      <a:pt x="700" y="82"/>
                      <a:pt x="700" y="82"/>
                      <a:pt x="700" y="82"/>
                    </a:cubicBezTo>
                    <a:cubicBezTo>
                      <a:pt x="703" y="83"/>
                      <a:pt x="703" y="83"/>
                      <a:pt x="703" y="83"/>
                    </a:cubicBezTo>
                    <a:cubicBezTo>
                      <a:pt x="708" y="83"/>
                      <a:pt x="708" y="83"/>
                      <a:pt x="708" y="83"/>
                    </a:cubicBezTo>
                    <a:cubicBezTo>
                      <a:pt x="713" y="82"/>
                      <a:pt x="713" y="82"/>
                      <a:pt x="713" y="82"/>
                    </a:cubicBezTo>
                    <a:cubicBezTo>
                      <a:pt x="717" y="82"/>
                      <a:pt x="717" y="82"/>
                      <a:pt x="717" y="82"/>
                    </a:cubicBezTo>
                    <a:cubicBezTo>
                      <a:pt x="721" y="82"/>
                      <a:pt x="721" y="82"/>
                      <a:pt x="721" y="82"/>
                    </a:cubicBezTo>
                    <a:cubicBezTo>
                      <a:pt x="724" y="79"/>
                      <a:pt x="724" y="79"/>
                      <a:pt x="724" y="79"/>
                    </a:cubicBezTo>
                    <a:cubicBezTo>
                      <a:pt x="725" y="78"/>
                      <a:pt x="725" y="78"/>
                      <a:pt x="725" y="78"/>
                    </a:cubicBezTo>
                    <a:cubicBezTo>
                      <a:pt x="727" y="76"/>
                      <a:pt x="727" y="76"/>
                      <a:pt x="727" y="76"/>
                    </a:cubicBezTo>
                    <a:cubicBezTo>
                      <a:pt x="730" y="75"/>
                      <a:pt x="730" y="75"/>
                      <a:pt x="730" y="75"/>
                    </a:cubicBezTo>
                    <a:cubicBezTo>
                      <a:pt x="734" y="75"/>
                      <a:pt x="734" y="75"/>
                      <a:pt x="734" y="75"/>
                    </a:cubicBezTo>
                    <a:cubicBezTo>
                      <a:pt x="735" y="73"/>
                      <a:pt x="735" y="73"/>
                      <a:pt x="735" y="73"/>
                    </a:cubicBezTo>
                    <a:cubicBezTo>
                      <a:pt x="733" y="72"/>
                      <a:pt x="733" y="72"/>
                      <a:pt x="733" y="72"/>
                    </a:cubicBezTo>
                    <a:cubicBezTo>
                      <a:pt x="734" y="72"/>
                      <a:pt x="734" y="72"/>
                      <a:pt x="734" y="72"/>
                    </a:cubicBezTo>
                    <a:cubicBezTo>
                      <a:pt x="731" y="70"/>
                      <a:pt x="731" y="70"/>
                      <a:pt x="731" y="70"/>
                    </a:cubicBezTo>
                    <a:cubicBezTo>
                      <a:pt x="730" y="70"/>
                      <a:pt x="730" y="70"/>
                      <a:pt x="730" y="70"/>
                    </a:cubicBezTo>
                    <a:cubicBezTo>
                      <a:pt x="725" y="70"/>
                      <a:pt x="725" y="70"/>
                      <a:pt x="725" y="70"/>
                    </a:cubicBezTo>
                    <a:cubicBezTo>
                      <a:pt x="725" y="69"/>
                      <a:pt x="725" y="69"/>
                      <a:pt x="725" y="69"/>
                    </a:cubicBezTo>
                    <a:cubicBezTo>
                      <a:pt x="723" y="68"/>
                      <a:pt x="723" y="68"/>
                      <a:pt x="723" y="68"/>
                    </a:cubicBezTo>
                    <a:cubicBezTo>
                      <a:pt x="717" y="69"/>
                      <a:pt x="717" y="69"/>
                      <a:pt x="717" y="69"/>
                    </a:cubicBezTo>
                    <a:cubicBezTo>
                      <a:pt x="713" y="69"/>
                      <a:pt x="713" y="69"/>
                      <a:pt x="713" y="69"/>
                    </a:cubicBezTo>
                    <a:cubicBezTo>
                      <a:pt x="708" y="69"/>
                      <a:pt x="708" y="69"/>
                      <a:pt x="708" y="69"/>
                    </a:cubicBezTo>
                    <a:cubicBezTo>
                      <a:pt x="703" y="69"/>
                      <a:pt x="703" y="69"/>
                      <a:pt x="703" y="69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84" y="72"/>
                      <a:pt x="684" y="72"/>
                      <a:pt x="684" y="72"/>
                    </a:cubicBezTo>
                    <a:cubicBezTo>
                      <a:pt x="687" y="73"/>
                      <a:pt x="687" y="73"/>
                      <a:pt x="687" y="73"/>
                    </a:cubicBezTo>
                    <a:cubicBezTo>
                      <a:pt x="680" y="73"/>
                      <a:pt x="680" y="73"/>
                      <a:pt x="680" y="73"/>
                    </a:cubicBezTo>
                    <a:cubicBezTo>
                      <a:pt x="680" y="72"/>
                      <a:pt x="680" y="72"/>
                      <a:pt x="680" y="72"/>
                    </a:cubicBezTo>
                    <a:cubicBezTo>
                      <a:pt x="677" y="70"/>
                      <a:pt x="677" y="70"/>
                      <a:pt x="677" y="70"/>
                    </a:cubicBezTo>
                    <a:cubicBezTo>
                      <a:pt x="674" y="70"/>
                      <a:pt x="674" y="70"/>
                      <a:pt x="674" y="70"/>
                    </a:cubicBezTo>
                    <a:cubicBezTo>
                      <a:pt x="672" y="72"/>
                      <a:pt x="672" y="72"/>
                      <a:pt x="672" y="72"/>
                    </a:cubicBezTo>
                    <a:cubicBezTo>
                      <a:pt x="671" y="72"/>
                      <a:pt x="671" y="72"/>
                      <a:pt x="671" y="72"/>
                    </a:cubicBezTo>
                    <a:cubicBezTo>
                      <a:pt x="670" y="72"/>
                      <a:pt x="670" y="72"/>
                      <a:pt x="670" y="72"/>
                    </a:cubicBezTo>
                    <a:cubicBezTo>
                      <a:pt x="667" y="72"/>
                      <a:pt x="667" y="72"/>
                      <a:pt x="667" y="72"/>
                    </a:cubicBezTo>
                    <a:cubicBezTo>
                      <a:pt x="665" y="70"/>
                      <a:pt x="665" y="70"/>
                      <a:pt x="665" y="70"/>
                    </a:cubicBezTo>
                    <a:cubicBezTo>
                      <a:pt x="664" y="70"/>
                      <a:pt x="664" y="70"/>
                      <a:pt x="664" y="70"/>
                    </a:cubicBezTo>
                    <a:cubicBezTo>
                      <a:pt x="662" y="70"/>
                      <a:pt x="662" y="70"/>
                      <a:pt x="662" y="70"/>
                    </a:cubicBezTo>
                    <a:cubicBezTo>
                      <a:pt x="662" y="72"/>
                      <a:pt x="662" y="72"/>
                      <a:pt x="662" y="72"/>
                    </a:cubicBezTo>
                    <a:cubicBezTo>
                      <a:pt x="661" y="72"/>
                      <a:pt x="661" y="72"/>
                      <a:pt x="661" y="72"/>
                    </a:cubicBezTo>
                    <a:cubicBezTo>
                      <a:pt x="660" y="72"/>
                      <a:pt x="660" y="72"/>
                      <a:pt x="660" y="72"/>
                    </a:cubicBezTo>
                    <a:cubicBezTo>
                      <a:pt x="658" y="70"/>
                      <a:pt x="658" y="70"/>
                      <a:pt x="658" y="70"/>
                    </a:cubicBezTo>
                    <a:cubicBezTo>
                      <a:pt x="660" y="70"/>
                      <a:pt x="660" y="70"/>
                      <a:pt x="660" y="70"/>
                    </a:cubicBezTo>
                    <a:cubicBezTo>
                      <a:pt x="662" y="69"/>
                      <a:pt x="662" y="69"/>
                      <a:pt x="662" y="69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58" y="69"/>
                      <a:pt x="658" y="69"/>
                      <a:pt x="658" y="69"/>
                    </a:cubicBezTo>
                    <a:cubicBezTo>
                      <a:pt x="660" y="68"/>
                      <a:pt x="660" y="68"/>
                      <a:pt x="660" y="68"/>
                    </a:cubicBezTo>
                    <a:cubicBezTo>
                      <a:pt x="658" y="68"/>
                      <a:pt x="658" y="68"/>
                      <a:pt x="658" y="68"/>
                    </a:cubicBezTo>
                    <a:cubicBezTo>
                      <a:pt x="657" y="68"/>
                      <a:pt x="657" y="68"/>
                      <a:pt x="657" y="68"/>
                    </a:cubicBezTo>
                    <a:cubicBezTo>
                      <a:pt x="652" y="68"/>
                      <a:pt x="652" y="68"/>
                      <a:pt x="652" y="68"/>
                    </a:cubicBezTo>
                    <a:cubicBezTo>
                      <a:pt x="648" y="69"/>
                      <a:pt x="648" y="69"/>
                      <a:pt x="648" y="69"/>
                    </a:cubicBezTo>
                    <a:cubicBezTo>
                      <a:pt x="649" y="68"/>
                      <a:pt x="649" y="68"/>
                      <a:pt x="649" y="68"/>
                    </a:cubicBezTo>
                    <a:cubicBezTo>
                      <a:pt x="652" y="66"/>
                      <a:pt x="652" y="66"/>
                      <a:pt x="652" y="66"/>
                    </a:cubicBezTo>
                    <a:cubicBezTo>
                      <a:pt x="649" y="65"/>
                      <a:pt x="649" y="65"/>
                      <a:pt x="649" y="65"/>
                    </a:cubicBezTo>
                    <a:cubicBezTo>
                      <a:pt x="651" y="65"/>
                      <a:pt x="651" y="65"/>
                      <a:pt x="651" y="65"/>
                    </a:cubicBezTo>
                    <a:cubicBezTo>
                      <a:pt x="654" y="65"/>
                      <a:pt x="654" y="65"/>
                      <a:pt x="654" y="65"/>
                    </a:cubicBezTo>
                    <a:cubicBezTo>
                      <a:pt x="658" y="66"/>
                      <a:pt x="658" y="66"/>
                      <a:pt x="658" y="66"/>
                    </a:cubicBezTo>
                    <a:cubicBezTo>
                      <a:pt x="658" y="65"/>
                      <a:pt x="658" y="65"/>
                      <a:pt x="658" y="65"/>
                    </a:cubicBezTo>
                    <a:cubicBezTo>
                      <a:pt x="661" y="65"/>
                      <a:pt x="661" y="65"/>
                      <a:pt x="661" y="65"/>
                    </a:cubicBezTo>
                    <a:cubicBezTo>
                      <a:pt x="667" y="65"/>
                      <a:pt x="667" y="65"/>
                      <a:pt x="667" y="65"/>
                    </a:cubicBezTo>
                    <a:cubicBezTo>
                      <a:pt x="664" y="63"/>
                      <a:pt x="664" y="63"/>
                      <a:pt x="664" y="63"/>
                    </a:cubicBezTo>
                    <a:cubicBezTo>
                      <a:pt x="661" y="62"/>
                      <a:pt x="661" y="62"/>
                      <a:pt x="661" y="62"/>
                    </a:cubicBezTo>
                    <a:cubicBezTo>
                      <a:pt x="658" y="60"/>
                      <a:pt x="658" y="60"/>
                      <a:pt x="658" y="60"/>
                    </a:cubicBezTo>
                    <a:cubicBezTo>
                      <a:pt x="655" y="59"/>
                      <a:pt x="655" y="59"/>
                      <a:pt x="655" y="59"/>
                    </a:cubicBezTo>
                    <a:cubicBezTo>
                      <a:pt x="649" y="60"/>
                      <a:pt x="649" y="60"/>
                      <a:pt x="649" y="60"/>
                    </a:cubicBezTo>
                    <a:cubicBezTo>
                      <a:pt x="642" y="60"/>
                      <a:pt x="642" y="60"/>
                      <a:pt x="642" y="60"/>
                    </a:cubicBezTo>
                    <a:cubicBezTo>
                      <a:pt x="641" y="60"/>
                      <a:pt x="641" y="60"/>
                      <a:pt x="641" y="60"/>
                    </a:cubicBezTo>
                    <a:cubicBezTo>
                      <a:pt x="641" y="59"/>
                      <a:pt x="641" y="59"/>
                      <a:pt x="641" y="59"/>
                    </a:cubicBezTo>
                    <a:cubicBezTo>
                      <a:pt x="639" y="58"/>
                      <a:pt x="639" y="58"/>
                      <a:pt x="639" y="58"/>
                    </a:cubicBezTo>
                    <a:cubicBezTo>
                      <a:pt x="635" y="58"/>
                      <a:pt x="635" y="58"/>
                      <a:pt x="635" y="58"/>
                    </a:cubicBezTo>
                    <a:cubicBezTo>
                      <a:pt x="629" y="56"/>
                      <a:pt x="629" y="56"/>
                      <a:pt x="629" y="56"/>
                    </a:cubicBezTo>
                    <a:cubicBezTo>
                      <a:pt x="625" y="56"/>
                      <a:pt x="625" y="56"/>
                      <a:pt x="625" y="56"/>
                    </a:cubicBezTo>
                    <a:cubicBezTo>
                      <a:pt x="618" y="56"/>
                      <a:pt x="618" y="56"/>
                      <a:pt x="618" y="56"/>
                    </a:cubicBezTo>
                    <a:cubicBezTo>
                      <a:pt x="617" y="58"/>
                      <a:pt x="617" y="58"/>
                      <a:pt x="617" y="58"/>
                    </a:cubicBezTo>
                    <a:lnTo>
                      <a:pt x="618" y="59"/>
                    </a:lnTo>
                    <a:close/>
                    <a:moveTo>
                      <a:pt x="733" y="79"/>
                    </a:moveTo>
                    <a:cubicBezTo>
                      <a:pt x="731" y="78"/>
                      <a:pt x="731" y="78"/>
                      <a:pt x="731" y="78"/>
                    </a:cubicBezTo>
                    <a:cubicBezTo>
                      <a:pt x="730" y="78"/>
                      <a:pt x="730" y="78"/>
                      <a:pt x="730" y="78"/>
                    </a:cubicBezTo>
                    <a:cubicBezTo>
                      <a:pt x="725" y="78"/>
                      <a:pt x="725" y="78"/>
                      <a:pt x="725" y="78"/>
                    </a:cubicBezTo>
                    <a:cubicBezTo>
                      <a:pt x="727" y="79"/>
                      <a:pt x="727" y="79"/>
                      <a:pt x="727" y="79"/>
                    </a:cubicBezTo>
                    <a:lnTo>
                      <a:pt x="733" y="79"/>
                    </a:lnTo>
                    <a:close/>
                    <a:moveTo>
                      <a:pt x="508" y="125"/>
                    </a:moveTo>
                    <a:cubicBezTo>
                      <a:pt x="506" y="126"/>
                      <a:pt x="506" y="126"/>
                      <a:pt x="506" y="126"/>
                    </a:cubicBezTo>
                    <a:cubicBezTo>
                      <a:pt x="509" y="126"/>
                      <a:pt x="509" y="126"/>
                      <a:pt x="509" y="126"/>
                    </a:cubicBezTo>
                    <a:cubicBezTo>
                      <a:pt x="510" y="126"/>
                      <a:pt x="510" y="126"/>
                      <a:pt x="510" y="126"/>
                    </a:cubicBezTo>
                    <a:cubicBezTo>
                      <a:pt x="509" y="125"/>
                      <a:pt x="509" y="125"/>
                      <a:pt x="509" y="125"/>
                    </a:cubicBezTo>
                    <a:lnTo>
                      <a:pt x="508" y="125"/>
                    </a:lnTo>
                    <a:close/>
                    <a:moveTo>
                      <a:pt x="430" y="69"/>
                    </a:moveTo>
                    <a:cubicBezTo>
                      <a:pt x="434" y="69"/>
                      <a:pt x="434" y="69"/>
                      <a:pt x="434" y="69"/>
                    </a:cubicBezTo>
                    <a:cubicBezTo>
                      <a:pt x="439" y="66"/>
                      <a:pt x="439" y="66"/>
                      <a:pt x="439" y="66"/>
                    </a:cubicBezTo>
                    <a:cubicBezTo>
                      <a:pt x="433" y="66"/>
                      <a:pt x="433" y="66"/>
                      <a:pt x="433" y="66"/>
                    </a:cubicBezTo>
                    <a:cubicBezTo>
                      <a:pt x="427" y="68"/>
                      <a:pt x="427" y="68"/>
                      <a:pt x="427" y="68"/>
                    </a:cubicBezTo>
                    <a:cubicBezTo>
                      <a:pt x="423" y="69"/>
                      <a:pt x="423" y="69"/>
                      <a:pt x="423" y="69"/>
                    </a:cubicBezTo>
                    <a:cubicBezTo>
                      <a:pt x="417" y="72"/>
                      <a:pt x="417" y="72"/>
                      <a:pt x="417" y="72"/>
                    </a:cubicBezTo>
                    <a:cubicBezTo>
                      <a:pt x="420" y="72"/>
                      <a:pt x="420" y="72"/>
                      <a:pt x="420" y="72"/>
                    </a:cubicBezTo>
                    <a:cubicBezTo>
                      <a:pt x="424" y="72"/>
                      <a:pt x="424" y="72"/>
                      <a:pt x="424" y="72"/>
                    </a:cubicBezTo>
                    <a:lnTo>
                      <a:pt x="430" y="69"/>
                    </a:lnTo>
                    <a:close/>
                    <a:moveTo>
                      <a:pt x="493" y="136"/>
                    </a:moveTo>
                    <a:cubicBezTo>
                      <a:pt x="496" y="135"/>
                      <a:pt x="496" y="135"/>
                      <a:pt x="496" y="135"/>
                    </a:cubicBezTo>
                    <a:cubicBezTo>
                      <a:pt x="498" y="131"/>
                      <a:pt x="498" y="131"/>
                      <a:pt x="498" y="131"/>
                    </a:cubicBezTo>
                    <a:cubicBezTo>
                      <a:pt x="495" y="131"/>
                      <a:pt x="495" y="131"/>
                      <a:pt x="495" y="131"/>
                    </a:cubicBezTo>
                    <a:cubicBezTo>
                      <a:pt x="493" y="131"/>
                      <a:pt x="493" y="131"/>
                      <a:pt x="493" y="131"/>
                    </a:cubicBezTo>
                    <a:cubicBezTo>
                      <a:pt x="493" y="129"/>
                      <a:pt x="493" y="129"/>
                      <a:pt x="493" y="129"/>
                    </a:cubicBezTo>
                    <a:cubicBezTo>
                      <a:pt x="492" y="129"/>
                      <a:pt x="492" y="129"/>
                      <a:pt x="492" y="129"/>
                    </a:cubicBezTo>
                    <a:cubicBezTo>
                      <a:pt x="487" y="126"/>
                      <a:pt x="487" y="126"/>
                      <a:pt x="487" y="126"/>
                    </a:cubicBezTo>
                    <a:cubicBezTo>
                      <a:pt x="486" y="125"/>
                      <a:pt x="486" y="125"/>
                      <a:pt x="486" y="125"/>
                    </a:cubicBezTo>
                    <a:cubicBezTo>
                      <a:pt x="485" y="126"/>
                      <a:pt x="485" y="126"/>
                      <a:pt x="485" y="126"/>
                    </a:cubicBezTo>
                    <a:cubicBezTo>
                      <a:pt x="483" y="126"/>
                      <a:pt x="483" y="126"/>
                      <a:pt x="483" y="126"/>
                    </a:cubicBezTo>
                    <a:cubicBezTo>
                      <a:pt x="482" y="125"/>
                      <a:pt x="482" y="125"/>
                      <a:pt x="482" y="125"/>
                    </a:cubicBezTo>
                    <a:cubicBezTo>
                      <a:pt x="480" y="123"/>
                      <a:pt x="480" y="123"/>
                      <a:pt x="480" y="123"/>
                    </a:cubicBezTo>
                    <a:cubicBezTo>
                      <a:pt x="480" y="122"/>
                      <a:pt x="480" y="122"/>
                      <a:pt x="480" y="122"/>
                    </a:cubicBezTo>
                    <a:cubicBezTo>
                      <a:pt x="479" y="122"/>
                      <a:pt x="479" y="122"/>
                      <a:pt x="479" y="122"/>
                    </a:cubicBezTo>
                    <a:cubicBezTo>
                      <a:pt x="479" y="121"/>
                      <a:pt x="479" y="121"/>
                      <a:pt x="479" y="121"/>
                    </a:cubicBezTo>
                    <a:cubicBezTo>
                      <a:pt x="479" y="119"/>
                      <a:pt x="479" y="119"/>
                      <a:pt x="479" y="119"/>
                    </a:cubicBezTo>
                    <a:cubicBezTo>
                      <a:pt x="483" y="118"/>
                      <a:pt x="483" y="118"/>
                      <a:pt x="483" y="118"/>
                    </a:cubicBezTo>
                    <a:cubicBezTo>
                      <a:pt x="486" y="116"/>
                      <a:pt x="486" y="116"/>
                      <a:pt x="486" y="116"/>
                    </a:cubicBezTo>
                    <a:cubicBezTo>
                      <a:pt x="486" y="113"/>
                      <a:pt x="486" y="113"/>
                      <a:pt x="486" y="113"/>
                    </a:cubicBezTo>
                    <a:cubicBezTo>
                      <a:pt x="486" y="111"/>
                      <a:pt x="486" y="111"/>
                      <a:pt x="486" y="111"/>
                    </a:cubicBezTo>
                    <a:cubicBezTo>
                      <a:pt x="490" y="105"/>
                      <a:pt x="490" y="105"/>
                      <a:pt x="490" y="105"/>
                    </a:cubicBezTo>
                    <a:cubicBezTo>
                      <a:pt x="492" y="103"/>
                      <a:pt x="492" y="103"/>
                      <a:pt x="492" y="103"/>
                    </a:cubicBezTo>
                    <a:cubicBezTo>
                      <a:pt x="493" y="102"/>
                      <a:pt x="493" y="102"/>
                      <a:pt x="493" y="102"/>
                    </a:cubicBezTo>
                    <a:cubicBezTo>
                      <a:pt x="492" y="99"/>
                      <a:pt x="492" y="99"/>
                      <a:pt x="492" y="99"/>
                    </a:cubicBezTo>
                    <a:cubicBezTo>
                      <a:pt x="490" y="98"/>
                      <a:pt x="490" y="98"/>
                      <a:pt x="490" y="98"/>
                    </a:cubicBezTo>
                    <a:cubicBezTo>
                      <a:pt x="487" y="96"/>
                      <a:pt x="487" y="96"/>
                      <a:pt x="487" y="96"/>
                    </a:cubicBez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9" y="95"/>
                      <a:pt x="479" y="95"/>
                      <a:pt x="479" y="95"/>
                    </a:cubicBezTo>
                    <a:cubicBezTo>
                      <a:pt x="476" y="96"/>
                      <a:pt x="476" y="96"/>
                      <a:pt x="476" y="96"/>
                    </a:cubicBezTo>
                    <a:cubicBezTo>
                      <a:pt x="477" y="96"/>
                      <a:pt x="477" y="96"/>
                      <a:pt x="477" y="96"/>
                    </a:cubicBezTo>
                    <a:cubicBezTo>
                      <a:pt x="475" y="98"/>
                      <a:pt x="475" y="98"/>
                      <a:pt x="475" y="98"/>
                    </a:cubicBezTo>
                    <a:cubicBezTo>
                      <a:pt x="472" y="99"/>
                      <a:pt x="472" y="99"/>
                      <a:pt x="472" y="99"/>
                    </a:cubicBezTo>
                    <a:cubicBezTo>
                      <a:pt x="469" y="103"/>
                      <a:pt x="469" y="103"/>
                      <a:pt x="469" y="103"/>
                    </a:cubicBezTo>
                    <a:cubicBezTo>
                      <a:pt x="466" y="108"/>
                      <a:pt x="466" y="108"/>
                      <a:pt x="466" y="108"/>
                    </a:cubicBezTo>
                    <a:cubicBezTo>
                      <a:pt x="465" y="109"/>
                      <a:pt x="465" y="109"/>
                      <a:pt x="465" y="109"/>
                    </a:cubicBezTo>
                    <a:cubicBezTo>
                      <a:pt x="466" y="112"/>
                      <a:pt x="466" y="112"/>
                      <a:pt x="466" y="112"/>
                    </a:cubicBezTo>
                    <a:cubicBezTo>
                      <a:pt x="463" y="112"/>
                      <a:pt x="463" y="112"/>
                      <a:pt x="463" y="112"/>
                    </a:cubicBezTo>
                    <a:cubicBezTo>
                      <a:pt x="460" y="113"/>
                      <a:pt x="460" y="113"/>
                      <a:pt x="460" y="113"/>
                    </a:cubicBezTo>
                    <a:cubicBezTo>
                      <a:pt x="457" y="113"/>
                      <a:pt x="457" y="113"/>
                      <a:pt x="457" y="113"/>
                    </a:cubicBezTo>
                    <a:cubicBezTo>
                      <a:pt x="455" y="113"/>
                      <a:pt x="455" y="113"/>
                      <a:pt x="455" y="113"/>
                    </a:cubicBezTo>
                    <a:cubicBezTo>
                      <a:pt x="459" y="111"/>
                      <a:pt x="459" y="111"/>
                      <a:pt x="459" y="111"/>
                    </a:cubicBezTo>
                    <a:cubicBezTo>
                      <a:pt x="457" y="111"/>
                      <a:pt x="457" y="111"/>
                      <a:pt x="457" y="111"/>
                    </a:cubicBezTo>
                    <a:cubicBezTo>
                      <a:pt x="459" y="108"/>
                      <a:pt x="459" y="108"/>
                      <a:pt x="459" y="108"/>
                    </a:cubicBezTo>
                    <a:cubicBezTo>
                      <a:pt x="463" y="103"/>
                      <a:pt x="463" y="103"/>
                      <a:pt x="463" y="103"/>
                    </a:cubicBezTo>
                    <a:cubicBezTo>
                      <a:pt x="462" y="103"/>
                      <a:pt x="462" y="103"/>
                      <a:pt x="462" y="103"/>
                    </a:cubicBezTo>
                    <a:cubicBezTo>
                      <a:pt x="460" y="102"/>
                      <a:pt x="460" y="102"/>
                      <a:pt x="460" y="102"/>
                    </a:cubicBezTo>
                    <a:cubicBezTo>
                      <a:pt x="459" y="101"/>
                      <a:pt x="459" y="101"/>
                      <a:pt x="459" y="101"/>
                    </a:cubicBezTo>
                    <a:cubicBezTo>
                      <a:pt x="459" y="99"/>
                      <a:pt x="459" y="99"/>
                      <a:pt x="459" y="99"/>
                    </a:cubicBezTo>
                    <a:cubicBezTo>
                      <a:pt x="457" y="99"/>
                      <a:pt x="457" y="99"/>
                      <a:pt x="457" y="99"/>
                    </a:cubicBezTo>
                    <a:cubicBezTo>
                      <a:pt x="455" y="99"/>
                      <a:pt x="455" y="99"/>
                      <a:pt x="455" y="99"/>
                    </a:cubicBezTo>
                    <a:cubicBezTo>
                      <a:pt x="453" y="99"/>
                      <a:pt x="453" y="99"/>
                      <a:pt x="453" y="99"/>
                    </a:cubicBezTo>
                    <a:cubicBezTo>
                      <a:pt x="450" y="99"/>
                      <a:pt x="450" y="99"/>
                      <a:pt x="450" y="99"/>
                    </a:cubicBezTo>
                    <a:cubicBezTo>
                      <a:pt x="450" y="101"/>
                      <a:pt x="450" y="101"/>
                      <a:pt x="450" y="101"/>
                    </a:cubicBezTo>
                    <a:cubicBezTo>
                      <a:pt x="452" y="101"/>
                      <a:pt x="452" y="101"/>
                      <a:pt x="452" y="101"/>
                    </a:cubicBezTo>
                    <a:cubicBezTo>
                      <a:pt x="455" y="102"/>
                      <a:pt x="455" y="102"/>
                      <a:pt x="455" y="102"/>
                    </a:cubicBezTo>
                    <a:cubicBezTo>
                      <a:pt x="453" y="102"/>
                      <a:pt x="453" y="102"/>
                      <a:pt x="453" y="102"/>
                    </a:cubicBezTo>
                    <a:cubicBezTo>
                      <a:pt x="450" y="102"/>
                      <a:pt x="450" y="102"/>
                      <a:pt x="450" y="102"/>
                    </a:cubicBezTo>
                    <a:cubicBezTo>
                      <a:pt x="452" y="103"/>
                      <a:pt x="452" y="103"/>
                      <a:pt x="452" y="103"/>
                    </a:cubicBezTo>
                    <a:cubicBezTo>
                      <a:pt x="452" y="105"/>
                      <a:pt x="452" y="105"/>
                      <a:pt x="452" y="105"/>
                    </a:cubicBezTo>
                    <a:cubicBezTo>
                      <a:pt x="449" y="103"/>
                      <a:pt x="449" y="103"/>
                      <a:pt x="449" y="103"/>
                    </a:cubicBezTo>
                    <a:cubicBezTo>
                      <a:pt x="450" y="105"/>
                      <a:pt x="450" y="105"/>
                      <a:pt x="450" y="105"/>
                    </a:cubicBezTo>
                    <a:cubicBezTo>
                      <a:pt x="447" y="105"/>
                      <a:pt x="447" y="105"/>
                      <a:pt x="447" y="105"/>
                    </a:cubicBezTo>
                    <a:cubicBezTo>
                      <a:pt x="444" y="103"/>
                      <a:pt x="444" y="103"/>
                      <a:pt x="444" y="103"/>
                    </a:cubicBezTo>
                    <a:cubicBezTo>
                      <a:pt x="440" y="105"/>
                      <a:pt x="440" y="105"/>
                      <a:pt x="440" y="105"/>
                    </a:cubicBezTo>
                    <a:cubicBezTo>
                      <a:pt x="439" y="106"/>
                      <a:pt x="439" y="106"/>
                      <a:pt x="439" y="106"/>
                    </a:cubicBezTo>
                    <a:cubicBezTo>
                      <a:pt x="437" y="106"/>
                      <a:pt x="437" y="106"/>
                      <a:pt x="437" y="106"/>
                    </a:cubicBezTo>
                    <a:cubicBezTo>
                      <a:pt x="439" y="105"/>
                      <a:pt x="439" y="105"/>
                      <a:pt x="439" y="105"/>
                    </a:cubicBezTo>
                    <a:cubicBezTo>
                      <a:pt x="436" y="106"/>
                      <a:pt x="436" y="106"/>
                      <a:pt x="436" y="106"/>
                    </a:cubicBezTo>
                    <a:cubicBezTo>
                      <a:pt x="432" y="108"/>
                      <a:pt x="432" y="108"/>
                      <a:pt x="432" y="108"/>
                    </a:cubicBezTo>
                    <a:cubicBezTo>
                      <a:pt x="434" y="106"/>
                      <a:pt x="434" y="106"/>
                      <a:pt x="434" y="106"/>
                    </a:cubicBezTo>
                    <a:cubicBezTo>
                      <a:pt x="437" y="105"/>
                      <a:pt x="437" y="105"/>
                      <a:pt x="437" y="105"/>
                    </a:cubicBezTo>
                    <a:cubicBezTo>
                      <a:pt x="440" y="103"/>
                      <a:pt x="440" y="103"/>
                      <a:pt x="440" y="103"/>
                    </a:cubicBezTo>
                    <a:cubicBezTo>
                      <a:pt x="443" y="102"/>
                      <a:pt x="443" y="102"/>
                      <a:pt x="443" y="102"/>
                    </a:cubicBezTo>
                    <a:cubicBezTo>
                      <a:pt x="439" y="101"/>
                      <a:pt x="439" y="101"/>
                      <a:pt x="439" y="101"/>
                    </a:cubicBezTo>
                    <a:cubicBezTo>
                      <a:pt x="433" y="99"/>
                      <a:pt x="433" y="99"/>
                      <a:pt x="433" y="99"/>
                    </a:cubicBezTo>
                    <a:cubicBezTo>
                      <a:pt x="429" y="99"/>
                      <a:pt x="429" y="99"/>
                      <a:pt x="429" y="99"/>
                    </a:cubicBezTo>
                    <a:cubicBezTo>
                      <a:pt x="423" y="102"/>
                      <a:pt x="423" y="102"/>
                      <a:pt x="423" y="102"/>
                    </a:cubicBezTo>
                    <a:cubicBezTo>
                      <a:pt x="424" y="102"/>
                      <a:pt x="424" y="102"/>
                      <a:pt x="424" y="102"/>
                    </a:cubicBezTo>
                    <a:cubicBezTo>
                      <a:pt x="422" y="103"/>
                      <a:pt x="422" y="103"/>
                      <a:pt x="422" y="103"/>
                    </a:cubicBezTo>
                    <a:cubicBezTo>
                      <a:pt x="419" y="103"/>
                      <a:pt x="419" y="103"/>
                      <a:pt x="419" y="103"/>
                    </a:cubicBezTo>
                    <a:cubicBezTo>
                      <a:pt x="413" y="103"/>
                      <a:pt x="413" y="103"/>
                      <a:pt x="413" y="103"/>
                    </a:cubicBezTo>
                    <a:cubicBezTo>
                      <a:pt x="416" y="102"/>
                      <a:pt x="416" y="102"/>
                      <a:pt x="416" y="102"/>
                    </a:cubicBezTo>
                    <a:cubicBezTo>
                      <a:pt x="420" y="101"/>
                      <a:pt x="420" y="101"/>
                      <a:pt x="420" y="101"/>
                    </a:cubicBezTo>
                    <a:cubicBezTo>
                      <a:pt x="426" y="98"/>
                      <a:pt x="426" y="98"/>
                      <a:pt x="426" y="98"/>
                    </a:cubicBezTo>
                    <a:cubicBezTo>
                      <a:pt x="426" y="96"/>
                      <a:pt x="426" y="96"/>
                      <a:pt x="426" y="96"/>
                    </a:cubicBezTo>
                    <a:cubicBezTo>
                      <a:pt x="423" y="95"/>
                      <a:pt x="423" y="95"/>
                      <a:pt x="423" y="95"/>
                    </a:cubicBezTo>
                    <a:cubicBezTo>
                      <a:pt x="417" y="96"/>
                      <a:pt x="417" y="96"/>
                      <a:pt x="417" y="96"/>
                    </a:cubicBezTo>
                    <a:cubicBezTo>
                      <a:pt x="400" y="99"/>
                      <a:pt x="400" y="99"/>
                      <a:pt x="400" y="99"/>
                    </a:cubicBezTo>
                    <a:cubicBezTo>
                      <a:pt x="390" y="102"/>
                      <a:pt x="390" y="102"/>
                      <a:pt x="390" y="102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7" y="105"/>
                      <a:pt x="377" y="105"/>
                      <a:pt x="377" y="105"/>
                    </a:cubicBezTo>
                    <a:cubicBezTo>
                      <a:pt x="380" y="106"/>
                      <a:pt x="380" y="106"/>
                      <a:pt x="380" y="106"/>
                    </a:cubicBezTo>
                    <a:cubicBezTo>
                      <a:pt x="376" y="108"/>
                      <a:pt x="376" y="108"/>
                      <a:pt x="376" y="108"/>
                    </a:cubicBezTo>
                    <a:cubicBezTo>
                      <a:pt x="370" y="109"/>
                      <a:pt x="370" y="109"/>
                      <a:pt x="370" y="109"/>
                    </a:cubicBezTo>
                    <a:cubicBezTo>
                      <a:pt x="364" y="111"/>
                      <a:pt x="364" y="111"/>
                      <a:pt x="364" y="111"/>
                    </a:cubicBezTo>
                    <a:cubicBezTo>
                      <a:pt x="363" y="112"/>
                      <a:pt x="363" y="112"/>
                      <a:pt x="363" y="112"/>
                    </a:cubicBezTo>
                    <a:cubicBezTo>
                      <a:pt x="363" y="115"/>
                      <a:pt x="363" y="115"/>
                      <a:pt x="363" y="115"/>
                    </a:cubicBezTo>
                    <a:cubicBezTo>
                      <a:pt x="366" y="113"/>
                      <a:pt x="366" y="113"/>
                      <a:pt x="366" y="113"/>
                    </a:cubicBezTo>
                    <a:cubicBezTo>
                      <a:pt x="369" y="115"/>
                      <a:pt x="369" y="115"/>
                      <a:pt x="369" y="115"/>
                    </a:cubicBezTo>
                    <a:cubicBezTo>
                      <a:pt x="373" y="113"/>
                      <a:pt x="373" y="113"/>
                      <a:pt x="373" y="113"/>
                    </a:cubicBezTo>
                    <a:cubicBezTo>
                      <a:pt x="371" y="115"/>
                      <a:pt x="371" y="115"/>
                      <a:pt x="371" y="115"/>
                    </a:cubicBezTo>
                    <a:cubicBezTo>
                      <a:pt x="370" y="115"/>
                      <a:pt x="370" y="115"/>
                      <a:pt x="370" y="115"/>
                    </a:cubicBezTo>
                    <a:cubicBezTo>
                      <a:pt x="366" y="116"/>
                      <a:pt x="366" y="116"/>
                      <a:pt x="366" y="116"/>
                    </a:cubicBezTo>
                    <a:cubicBezTo>
                      <a:pt x="369" y="116"/>
                      <a:pt x="369" y="116"/>
                      <a:pt x="369" y="116"/>
                    </a:cubicBezTo>
                    <a:cubicBezTo>
                      <a:pt x="370" y="118"/>
                      <a:pt x="370" y="118"/>
                      <a:pt x="370" y="118"/>
                    </a:cubicBezTo>
                    <a:cubicBezTo>
                      <a:pt x="376" y="116"/>
                      <a:pt x="376" y="116"/>
                      <a:pt x="376" y="116"/>
                    </a:cubicBezTo>
                    <a:cubicBezTo>
                      <a:pt x="384" y="115"/>
                      <a:pt x="384" y="115"/>
                      <a:pt x="384" y="115"/>
                    </a:cubicBezTo>
                    <a:cubicBezTo>
                      <a:pt x="390" y="115"/>
                      <a:pt x="390" y="115"/>
                      <a:pt x="390" y="115"/>
                    </a:cubicBezTo>
                    <a:cubicBezTo>
                      <a:pt x="394" y="115"/>
                      <a:pt x="394" y="115"/>
                      <a:pt x="394" y="115"/>
                    </a:cubicBezTo>
                    <a:cubicBezTo>
                      <a:pt x="389" y="116"/>
                      <a:pt x="389" y="116"/>
                      <a:pt x="389" y="116"/>
                    </a:cubicBezTo>
                    <a:cubicBezTo>
                      <a:pt x="387" y="116"/>
                      <a:pt x="387" y="116"/>
                      <a:pt x="387" y="116"/>
                    </a:cubicBezTo>
                    <a:cubicBezTo>
                      <a:pt x="381" y="118"/>
                      <a:pt x="381" y="118"/>
                      <a:pt x="381" y="118"/>
                    </a:cubicBezTo>
                    <a:cubicBezTo>
                      <a:pt x="376" y="118"/>
                      <a:pt x="376" y="118"/>
                      <a:pt x="376" y="118"/>
                    </a:cubicBezTo>
                    <a:cubicBezTo>
                      <a:pt x="366" y="119"/>
                      <a:pt x="366" y="119"/>
                      <a:pt x="366" y="119"/>
                    </a:cubicBezTo>
                    <a:cubicBezTo>
                      <a:pt x="361" y="121"/>
                      <a:pt x="361" y="121"/>
                      <a:pt x="361" y="121"/>
                    </a:cubicBezTo>
                    <a:cubicBezTo>
                      <a:pt x="358" y="122"/>
                      <a:pt x="358" y="122"/>
                      <a:pt x="358" y="122"/>
                    </a:cubicBezTo>
                    <a:cubicBezTo>
                      <a:pt x="360" y="123"/>
                      <a:pt x="360" y="123"/>
                      <a:pt x="360" y="123"/>
                    </a:cubicBezTo>
                    <a:cubicBezTo>
                      <a:pt x="361" y="125"/>
                      <a:pt x="361" y="125"/>
                      <a:pt x="361" y="125"/>
                    </a:cubicBezTo>
                    <a:cubicBezTo>
                      <a:pt x="374" y="126"/>
                      <a:pt x="374" y="126"/>
                      <a:pt x="374" y="126"/>
                    </a:cubicBezTo>
                    <a:cubicBezTo>
                      <a:pt x="381" y="125"/>
                      <a:pt x="381" y="125"/>
                      <a:pt x="381" y="125"/>
                    </a:cubicBezTo>
                    <a:cubicBezTo>
                      <a:pt x="389" y="125"/>
                      <a:pt x="389" y="125"/>
                      <a:pt x="389" y="125"/>
                    </a:cubicBezTo>
                    <a:cubicBezTo>
                      <a:pt x="400" y="126"/>
                      <a:pt x="400" y="126"/>
                      <a:pt x="400" y="126"/>
                    </a:cubicBezTo>
                    <a:cubicBezTo>
                      <a:pt x="403" y="126"/>
                      <a:pt x="403" y="126"/>
                      <a:pt x="403" y="126"/>
                    </a:cubicBezTo>
                    <a:cubicBezTo>
                      <a:pt x="406" y="126"/>
                      <a:pt x="406" y="126"/>
                      <a:pt x="406" y="126"/>
                    </a:cubicBezTo>
                    <a:cubicBezTo>
                      <a:pt x="407" y="128"/>
                      <a:pt x="407" y="128"/>
                      <a:pt x="407" y="128"/>
                    </a:cubicBezTo>
                    <a:cubicBezTo>
                      <a:pt x="409" y="128"/>
                      <a:pt x="409" y="128"/>
                      <a:pt x="409" y="128"/>
                    </a:cubicBezTo>
                    <a:cubicBezTo>
                      <a:pt x="407" y="129"/>
                      <a:pt x="407" y="129"/>
                      <a:pt x="407" y="129"/>
                    </a:cubicBezTo>
                    <a:cubicBezTo>
                      <a:pt x="404" y="129"/>
                      <a:pt x="404" y="129"/>
                      <a:pt x="404" y="129"/>
                    </a:cubicBezTo>
                    <a:cubicBezTo>
                      <a:pt x="397" y="131"/>
                      <a:pt x="397" y="131"/>
                      <a:pt x="397" y="131"/>
                    </a:cubicBezTo>
                    <a:cubicBezTo>
                      <a:pt x="384" y="129"/>
                      <a:pt x="384" y="129"/>
                      <a:pt x="384" y="129"/>
                    </a:cubicBezTo>
                    <a:cubicBezTo>
                      <a:pt x="367" y="131"/>
                      <a:pt x="367" y="131"/>
                      <a:pt x="367" y="131"/>
                    </a:cubicBezTo>
                    <a:cubicBezTo>
                      <a:pt x="361" y="131"/>
                      <a:pt x="361" y="131"/>
                      <a:pt x="361" y="131"/>
                    </a:cubicBezTo>
                    <a:cubicBezTo>
                      <a:pt x="354" y="132"/>
                      <a:pt x="354" y="132"/>
                      <a:pt x="354" y="132"/>
                    </a:cubicBezTo>
                    <a:cubicBezTo>
                      <a:pt x="353" y="135"/>
                      <a:pt x="353" y="135"/>
                      <a:pt x="353" y="135"/>
                    </a:cubicBezTo>
                    <a:cubicBezTo>
                      <a:pt x="353" y="136"/>
                      <a:pt x="353" y="136"/>
                      <a:pt x="353" y="136"/>
                    </a:cubicBezTo>
                    <a:cubicBezTo>
                      <a:pt x="354" y="138"/>
                      <a:pt x="354" y="138"/>
                      <a:pt x="354" y="138"/>
                    </a:cubicBezTo>
                    <a:cubicBezTo>
                      <a:pt x="354" y="139"/>
                      <a:pt x="354" y="139"/>
                      <a:pt x="354" y="139"/>
                    </a:cubicBezTo>
                    <a:cubicBezTo>
                      <a:pt x="357" y="141"/>
                      <a:pt x="357" y="141"/>
                      <a:pt x="357" y="141"/>
                    </a:cubicBezTo>
                    <a:cubicBezTo>
                      <a:pt x="361" y="141"/>
                      <a:pt x="361" y="141"/>
                      <a:pt x="361" y="141"/>
                    </a:cubicBezTo>
                    <a:cubicBezTo>
                      <a:pt x="370" y="141"/>
                      <a:pt x="370" y="141"/>
                      <a:pt x="370" y="141"/>
                    </a:cubicBezTo>
                    <a:cubicBezTo>
                      <a:pt x="377" y="142"/>
                      <a:pt x="377" y="142"/>
                      <a:pt x="377" y="142"/>
                    </a:cubicBezTo>
                    <a:cubicBezTo>
                      <a:pt x="373" y="145"/>
                      <a:pt x="373" y="145"/>
                      <a:pt x="373" y="145"/>
                    </a:cubicBezTo>
                    <a:cubicBezTo>
                      <a:pt x="371" y="148"/>
                      <a:pt x="371" y="148"/>
                      <a:pt x="371" y="148"/>
                    </a:cubicBezTo>
                    <a:cubicBezTo>
                      <a:pt x="373" y="149"/>
                      <a:pt x="373" y="149"/>
                      <a:pt x="373" y="149"/>
                    </a:cubicBezTo>
                    <a:cubicBezTo>
                      <a:pt x="371" y="149"/>
                      <a:pt x="371" y="149"/>
                      <a:pt x="371" y="149"/>
                    </a:cubicBezTo>
                    <a:cubicBezTo>
                      <a:pt x="374" y="151"/>
                      <a:pt x="374" y="151"/>
                      <a:pt x="374" y="151"/>
                    </a:cubicBezTo>
                    <a:cubicBezTo>
                      <a:pt x="376" y="151"/>
                      <a:pt x="376" y="151"/>
                      <a:pt x="376" y="151"/>
                    </a:cubicBezTo>
                    <a:cubicBezTo>
                      <a:pt x="380" y="149"/>
                      <a:pt x="380" y="149"/>
                      <a:pt x="380" y="149"/>
                    </a:cubicBezTo>
                    <a:cubicBezTo>
                      <a:pt x="386" y="149"/>
                      <a:pt x="386" y="149"/>
                      <a:pt x="386" y="149"/>
                    </a:cubicBezTo>
                    <a:cubicBezTo>
                      <a:pt x="389" y="149"/>
                      <a:pt x="389" y="149"/>
                      <a:pt x="389" y="149"/>
                    </a:cubicBezTo>
                    <a:cubicBezTo>
                      <a:pt x="393" y="148"/>
                      <a:pt x="393" y="148"/>
                      <a:pt x="393" y="148"/>
                    </a:cubicBezTo>
                    <a:cubicBezTo>
                      <a:pt x="393" y="149"/>
                      <a:pt x="393" y="149"/>
                      <a:pt x="393" y="149"/>
                    </a:cubicBezTo>
                    <a:cubicBezTo>
                      <a:pt x="396" y="149"/>
                      <a:pt x="396" y="149"/>
                      <a:pt x="396" y="149"/>
                    </a:cubicBezTo>
                    <a:cubicBezTo>
                      <a:pt x="403" y="148"/>
                      <a:pt x="403" y="148"/>
                      <a:pt x="403" y="148"/>
                    </a:cubicBezTo>
                    <a:cubicBezTo>
                      <a:pt x="412" y="146"/>
                      <a:pt x="412" y="146"/>
                      <a:pt x="412" y="146"/>
                    </a:cubicBezTo>
                    <a:cubicBezTo>
                      <a:pt x="416" y="145"/>
                      <a:pt x="416" y="145"/>
                      <a:pt x="416" y="145"/>
                    </a:cubicBezTo>
                    <a:cubicBezTo>
                      <a:pt x="420" y="145"/>
                      <a:pt x="420" y="145"/>
                      <a:pt x="420" y="145"/>
                    </a:cubicBezTo>
                    <a:cubicBezTo>
                      <a:pt x="430" y="144"/>
                      <a:pt x="430" y="144"/>
                      <a:pt x="430" y="144"/>
                    </a:cubicBezTo>
                    <a:cubicBezTo>
                      <a:pt x="437" y="139"/>
                      <a:pt x="437" y="139"/>
                      <a:pt x="437" y="139"/>
                    </a:cubicBezTo>
                    <a:cubicBezTo>
                      <a:pt x="442" y="139"/>
                      <a:pt x="442" y="139"/>
                      <a:pt x="442" y="139"/>
                    </a:cubicBezTo>
                    <a:cubicBezTo>
                      <a:pt x="443" y="139"/>
                      <a:pt x="443" y="139"/>
                      <a:pt x="443" y="139"/>
                    </a:cubicBezTo>
                    <a:cubicBezTo>
                      <a:pt x="442" y="141"/>
                      <a:pt x="442" y="141"/>
                      <a:pt x="442" y="141"/>
                    </a:cubicBezTo>
                    <a:cubicBezTo>
                      <a:pt x="440" y="142"/>
                      <a:pt x="440" y="142"/>
                      <a:pt x="440" y="142"/>
                    </a:cubicBezTo>
                    <a:cubicBezTo>
                      <a:pt x="443" y="142"/>
                      <a:pt x="443" y="142"/>
                      <a:pt x="443" y="142"/>
                    </a:cubicBezTo>
                    <a:cubicBezTo>
                      <a:pt x="444" y="142"/>
                      <a:pt x="444" y="142"/>
                      <a:pt x="444" y="142"/>
                    </a:cubicBezTo>
                    <a:cubicBezTo>
                      <a:pt x="447" y="142"/>
                      <a:pt x="447" y="142"/>
                      <a:pt x="447" y="142"/>
                    </a:cubicBezTo>
                    <a:cubicBezTo>
                      <a:pt x="450" y="142"/>
                      <a:pt x="450" y="142"/>
                      <a:pt x="450" y="142"/>
                    </a:cubicBezTo>
                    <a:cubicBezTo>
                      <a:pt x="449" y="144"/>
                      <a:pt x="449" y="144"/>
                      <a:pt x="449" y="144"/>
                    </a:cubicBezTo>
                    <a:cubicBezTo>
                      <a:pt x="447" y="145"/>
                      <a:pt x="447" y="145"/>
                      <a:pt x="447" y="145"/>
                    </a:cubicBezTo>
                    <a:cubicBezTo>
                      <a:pt x="449" y="145"/>
                      <a:pt x="449" y="145"/>
                      <a:pt x="449" y="145"/>
                    </a:cubicBezTo>
                    <a:cubicBezTo>
                      <a:pt x="452" y="145"/>
                      <a:pt x="452" y="145"/>
                      <a:pt x="452" y="145"/>
                    </a:cubicBezTo>
                    <a:cubicBezTo>
                      <a:pt x="455" y="145"/>
                      <a:pt x="455" y="145"/>
                      <a:pt x="455" y="145"/>
                    </a:cubicBezTo>
                    <a:cubicBezTo>
                      <a:pt x="459" y="146"/>
                      <a:pt x="459" y="146"/>
                      <a:pt x="459" y="146"/>
                    </a:cubicBezTo>
                    <a:cubicBezTo>
                      <a:pt x="463" y="146"/>
                      <a:pt x="463" y="146"/>
                      <a:pt x="463" y="146"/>
                    </a:cubicBezTo>
                    <a:cubicBezTo>
                      <a:pt x="467" y="146"/>
                      <a:pt x="467" y="146"/>
                      <a:pt x="467" y="146"/>
                    </a:cubicBezTo>
                    <a:cubicBezTo>
                      <a:pt x="472" y="145"/>
                      <a:pt x="472" y="145"/>
                      <a:pt x="472" y="145"/>
                    </a:cubicBezTo>
                    <a:cubicBezTo>
                      <a:pt x="477" y="144"/>
                      <a:pt x="477" y="144"/>
                      <a:pt x="477" y="144"/>
                    </a:cubicBezTo>
                    <a:cubicBezTo>
                      <a:pt x="479" y="144"/>
                      <a:pt x="479" y="144"/>
                      <a:pt x="479" y="144"/>
                    </a:cubicBezTo>
                    <a:cubicBezTo>
                      <a:pt x="480" y="142"/>
                      <a:pt x="480" y="142"/>
                      <a:pt x="480" y="142"/>
                    </a:cubicBezTo>
                    <a:cubicBezTo>
                      <a:pt x="479" y="141"/>
                      <a:pt x="479" y="141"/>
                      <a:pt x="479" y="141"/>
                    </a:cubicBezTo>
                    <a:cubicBezTo>
                      <a:pt x="482" y="139"/>
                      <a:pt x="482" y="139"/>
                      <a:pt x="482" y="139"/>
                    </a:cubicBezTo>
                    <a:cubicBezTo>
                      <a:pt x="479" y="138"/>
                      <a:pt x="479" y="138"/>
                      <a:pt x="479" y="138"/>
                    </a:cubicBezTo>
                    <a:cubicBezTo>
                      <a:pt x="475" y="139"/>
                      <a:pt x="475" y="139"/>
                      <a:pt x="475" y="139"/>
                    </a:cubicBezTo>
                    <a:cubicBezTo>
                      <a:pt x="470" y="141"/>
                      <a:pt x="470" y="141"/>
                      <a:pt x="470" y="141"/>
                    </a:cubicBezTo>
                    <a:cubicBezTo>
                      <a:pt x="472" y="139"/>
                      <a:pt x="472" y="139"/>
                      <a:pt x="472" y="139"/>
                    </a:cubicBezTo>
                    <a:cubicBezTo>
                      <a:pt x="472" y="138"/>
                      <a:pt x="472" y="138"/>
                      <a:pt x="472" y="138"/>
                    </a:cubicBezTo>
                    <a:cubicBezTo>
                      <a:pt x="470" y="138"/>
                      <a:pt x="470" y="138"/>
                      <a:pt x="470" y="138"/>
                    </a:cubicBezTo>
                    <a:cubicBezTo>
                      <a:pt x="472" y="136"/>
                      <a:pt x="472" y="136"/>
                      <a:pt x="472" y="136"/>
                    </a:cubicBezTo>
                    <a:cubicBezTo>
                      <a:pt x="473" y="136"/>
                      <a:pt x="473" y="136"/>
                      <a:pt x="473" y="136"/>
                    </a:cubicBezTo>
                    <a:cubicBezTo>
                      <a:pt x="475" y="138"/>
                      <a:pt x="475" y="138"/>
                      <a:pt x="475" y="138"/>
                    </a:cubicBezTo>
                    <a:cubicBezTo>
                      <a:pt x="477" y="138"/>
                      <a:pt x="477" y="138"/>
                      <a:pt x="477" y="138"/>
                    </a:cubicBezTo>
                    <a:cubicBezTo>
                      <a:pt x="480" y="135"/>
                      <a:pt x="480" y="135"/>
                      <a:pt x="480" y="135"/>
                    </a:cubicBezTo>
                    <a:cubicBezTo>
                      <a:pt x="482" y="135"/>
                      <a:pt x="482" y="135"/>
                      <a:pt x="482" y="135"/>
                    </a:cubicBezTo>
                    <a:cubicBezTo>
                      <a:pt x="485" y="133"/>
                      <a:pt x="485" y="133"/>
                      <a:pt x="485" y="133"/>
                    </a:cubicBezTo>
                    <a:cubicBezTo>
                      <a:pt x="487" y="135"/>
                      <a:pt x="487" y="135"/>
                      <a:pt x="487" y="135"/>
                    </a:cubicBezTo>
                    <a:cubicBezTo>
                      <a:pt x="489" y="135"/>
                      <a:pt x="489" y="135"/>
                      <a:pt x="489" y="135"/>
                    </a:cubicBezTo>
                    <a:cubicBezTo>
                      <a:pt x="492" y="133"/>
                      <a:pt x="492" y="133"/>
                      <a:pt x="492" y="133"/>
                    </a:cubicBezTo>
                    <a:cubicBezTo>
                      <a:pt x="490" y="135"/>
                      <a:pt x="490" y="135"/>
                      <a:pt x="490" y="135"/>
                    </a:cubicBezTo>
                    <a:lnTo>
                      <a:pt x="493" y="136"/>
                    </a:lnTo>
                    <a:close/>
                    <a:moveTo>
                      <a:pt x="486" y="146"/>
                    </a:moveTo>
                    <a:cubicBezTo>
                      <a:pt x="489" y="146"/>
                      <a:pt x="489" y="146"/>
                      <a:pt x="489" y="146"/>
                    </a:cubicBezTo>
                    <a:cubicBezTo>
                      <a:pt x="490" y="145"/>
                      <a:pt x="490" y="145"/>
                      <a:pt x="490" y="145"/>
                    </a:cubicBezTo>
                    <a:cubicBezTo>
                      <a:pt x="490" y="144"/>
                      <a:pt x="490" y="144"/>
                      <a:pt x="490" y="144"/>
                    </a:cubicBezTo>
                    <a:cubicBezTo>
                      <a:pt x="489" y="144"/>
                      <a:pt x="489" y="144"/>
                      <a:pt x="489" y="144"/>
                    </a:cubicBezTo>
                    <a:lnTo>
                      <a:pt x="486" y="146"/>
                    </a:lnTo>
                    <a:close/>
                    <a:moveTo>
                      <a:pt x="499" y="90"/>
                    </a:moveTo>
                    <a:cubicBezTo>
                      <a:pt x="492" y="92"/>
                      <a:pt x="492" y="92"/>
                      <a:pt x="492" y="92"/>
                    </a:cubicBezTo>
                    <a:cubicBezTo>
                      <a:pt x="489" y="93"/>
                      <a:pt x="489" y="93"/>
                      <a:pt x="489" y="93"/>
                    </a:cubicBezTo>
                    <a:cubicBezTo>
                      <a:pt x="490" y="95"/>
                      <a:pt x="490" y="95"/>
                      <a:pt x="490" y="95"/>
                    </a:cubicBezTo>
                    <a:cubicBezTo>
                      <a:pt x="493" y="96"/>
                      <a:pt x="493" y="96"/>
                      <a:pt x="493" y="96"/>
                    </a:cubicBezTo>
                    <a:cubicBezTo>
                      <a:pt x="492" y="96"/>
                      <a:pt x="492" y="96"/>
                      <a:pt x="492" y="96"/>
                    </a:cubicBezTo>
                    <a:cubicBezTo>
                      <a:pt x="493" y="98"/>
                      <a:pt x="493" y="98"/>
                      <a:pt x="493" y="98"/>
                    </a:cubicBezTo>
                    <a:cubicBezTo>
                      <a:pt x="493" y="99"/>
                      <a:pt x="493" y="99"/>
                      <a:pt x="493" y="99"/>
                    </a:cubicBezTo>
                    <a:cubicBezTo>
                      <a:pt x="495" y="101"/>
                      <a:pt x="495" y="101"/>
                      <a:pt x="495" y="101"/>
                    </a:cubicBezTo>
                    <a:cubicBezTo>
                      <a:pt x="498" y="99"/>
                      <a:pt x="498" y="99"/>
                      <a:pt x="498" y="99"/>
                    </a:cubicBezTo>
                    <a:cubicBezTo>
                      <a:pt x="500" y="98"/>
                      <a:pt x="500" y="98"/>
                      <a:pt x="500" y="98"/>
                    </a:cubicBezTo>
                    <a:cubicBezTo>
                      <a:pt x="506" y="95"/>
                      <a:pt x="506" y="95"/>
                      <a:pt x="506" y="95"/>
                    </a:cubicBezTo>
                    <a:cubicBezTo>
                      <a:pt x="509" y="93"/>
                      <a:pt x="509" y="93"/>
                      <a:pt x="509" y="93"/>
                    </a:cubicBezTo>
                    <a:cubicBezTo>
                      <a:pt x="509" y="92"/>
                      <a:pt x="509" y="92"/>
                      <a:pt x="509" y="92"/>
                    </a:cubicBezTo>
                    <a:cubicBezTo>
                      <a:pt x="505" y="90"/>
                      <a:pt x="505" y="90"/>
                      <a:pt x="505" y="90"/>
                    </a:cubicBezTo>
                    <a:lnTo>
                      <a:pt x="499" y="90"/>
                    </a:lnTo>
                    <a:close/>
                    <a:moveTo>
                      <a:pt x="558" y="68"/>
                    </a:moveTo>
                    <a:cubicBezTo>
                      <a:pt x="561" y="66"/>
                      <a:pt x="561" y="66"/>
                      <a:pt x="561" y="66"/>
                    </a:cubicBezTo>
                    <a:cubicBezTo>
                      <a:pt x="556" y="66"/>
                      <a:pt x="556" y="66"/>
                      <a:pt x="556" y="66"/>
                    </a:cubicBezTo>
                    <a:cubicBezTo>
                      <a:pt x="553" y="66"/>
                      <a:pt x="553" y="66"/>
                      <a:pt x="553" y="66"/>
                    </a:cubicBezTo>
                    <a:cubicBezTo>
                      <a:pt x="549" y="66"/>
                      <a:pt x="549" y="66"/>
                      <a:pt x="549" y="66"/>
                    </a:cubicBezTo>
                    <a:cubicBezTo>
                      <a:pt x="546" y="68"/>
                      <a:pt x="546" y="68"/>
                      <a:pt x="546" y="68"/>
                    </a:cubicBezTo>
                    <a:cubicBezTo>
                      <a:pt x="553" y="68"/>
                      <a:pt x="553" y="68"/>
                      <a:pt x="553" y="68"/>
                    </a:cubicBezTo>
                    <a:lnTo>
                      <a:pt x="558" y="68"/>
                    </a:lnTo>
                    <a:close/>
                    <a:moveTo>
                      <a:pt x="561" y="62"/>
                    </a:moveTo>
                    <a:cubicBezTo>
                      <a:pt x="558" y="60"/>
                      <a:pt x="558" y="60"/>
                      <a:pt x="558" y="60"/>
                    </a:cubicBezTo>
                    <a:cubicBezTo>
                      <a:pt x="555" y="60"/>
                      <a:pt x="555" y="60"/>
                      <a:pt x="555" y="60"/>
                    </a:cubicBezTo>
                    <a:cubicBezTo>
                      <a:pt x="553" y="60"/>
                      <a:pt x="553" y="60"/>
                      <a:pt x="553" y="60"/>
                    </a:cubicBezTo>
                    <a:cubicBezTo>
                      <a:pt x="551" y="60"/>
                      <a:pt x="551" y="60"/>
                      <a:pt x="551" y="60"/>
                    </a:cubicBezTo>
                    <a:cubicBezTo>
                      <a:pt x="549" y="62"/>
                      <a:pt x="549" y="62"/>
                      <a:pt x="549" y="62"/>
                    </a:cubicBezTo>
                    <a:cubicBezTo>
                      <a:pt x="548" y="63"/>
                      <a:pt x="548" y="63"/>
                      <a:pt x="548" y="63"/>
                    </a:cubicBezTo>
                    <a:cubicBezTo>
                      <a:pt x="555" y="63"/>
                      <a:pt x="555" y="63"/>
                      <a:pt x="555" y="63"/>
                    </a:cubicBezTo>
                    <a:lnTo>
                      <a:pt x="561" y="62"/>
                    </a:lnTo>
                    <a:close/>
                    <a:moveTo>
                      <a:pt x="543" y="92"/>
                    </a:moveTo>
                    <a:cubicBezTo>
                      <a:pt x="541" y="93"/>
                      <a:pt x="541" y="93"/>
                      <a:pt x="541" y="93"/>
                    </a:cubicBezTo>
                    <a:cubicBezTo>
                      <a:pt x="539" y="92"/>
                      <a:pt x="539" y="92"/>
                      <a:pt x="539" y="92"/>
                    </a:cubicBezTo>
                    <a:cubicBezTo>
                      <a:pt x="536" y="93"/>
                      <a:pt x="536" y="93"/>
                      <a:pt x="536" y="93"/>
                    </a:cubicBezTo>
                    <a:cubicBezTo>
                      <a:pt x="533" y="93"/>
                      <a:pt x="533" y="93"/>
                      <a:pt x="533" y="93"/>
                    </a:cubicBezTo>
                    <a:cubicBezTo>
                      <a:pt x="536" y="95"/>
                      <a:pt x="536" y="95"/>
                      <a:pt x="536" y="95"/>
                    </a:cubicBezTo>
                    <a:cubicBezTo>
                      <a:pt x="539" y="96"/>
                      <a:pt x="539" y="96"/>
                      <a:pt x="539" y="96"/>
                    </a:cubicBezTo>
                    <a:cubicBezTo>
                      <a:pt x="542" y="95"/>
                      <a:pt x="542" y="95"/>
                      <a:pt x="542" y="95"/>
                    </a:cubicBezTo>
                    <a:cubicBezTo>
                      <a:pt x="543" y="96"/>
                      <a:pt x="543" y="96"/>
                      <a:pt x="543" y="96"/>
                    </a:cubicBezTo>
                    <a:cubicBezTo>
                      <a:pt x="542" y="96"/>
                      <a:pt x="542" y="96"/>
                      <a:pt x="542" y="96"/>
                    </a:cubicBezTo>
                    <a:cubicBezTo>
                      <a:pt x="541" y="96"/>
                      <a:pt x="541" y="96"/>
                      <a:pt x="541" y="96"/>
                    </a:cubicBezTo>
                    <a:cubicBezTo>
                      <a:pt x="538" y="98"/>
                      <a:pt x="538" y="98"/>
                      <a:pt x="538" y="98"/>
                    </a:cubicBezTo>
                    <a:cubicBezTo>
                      <a:pt x="539" y="98"/>
                      <a:pt x="539" y="98"/>
                      <a:pt x="539" y="98"/>
                    </a:cubicBezTo>
                    <a:cubicBezTo>
                      <a:pt x="539" y="99"/>
                      <a:pt x="539" y="99"/>
                      <a:pt x="539" y="99"/>
                    </a:cubicBezTo>
                    <a:cubicBezTo>
                      <a:pt x="538" y="101"/>
                      <a:pt x="538" y="101"/>
                      <a:pt x="538" y="101"/>
                    </a:cubicBezTo>
                    <a:cubicBezTo>
                      <a:pt x="536" y="101"/>
                      <a:pt x="536" y="101"/>
                      <a:pt x="536" y="101"/>
                    </a:cubicBezTo>
                    <a:cubicBezTo>
                      <a:pt x="538" y="99"/>
                      <a:pt x="538" y="99"/>
                      <a:pt x="538" y="99"/>
                    </a:cubicBezTo>
                    <a:cubicBezTo>
                      <a:pt x="536" y="99"/>
                      <a:pt x="536" y="99"/>
                      <a:pt x="536" y="99"/>
                    </a:cubicBezTo>
                    <a:cubicBezTo>
                      <a:pt x="535" y="102"/>
                      <a:pt x="535" y="102"/>
                      <a:pt x="535" y="102"/>
                    </a:cubicBezTo>
                    <a:cubicBezTo>
                      <a:pt x="530" y="102"/>
                      <a:pt x="530" y="102"/>
                      <a:pt x="530" y="102"/>
                    </a:cubicBezTo>
                    <a:cubicBezTo>
                      <a:pt x="526" y="102"/>
                      <a:pt x="526" y="102"/>
                      <a:pt x="526" y="102"/>
                    </a:cubicBezTo>
                    <a:cubicBezTo>
                      <a:pt x="526" y="101"/>
                      <a:pt x="526" y="101"/>
                      <a:pt x="526" y="101"/>
                    </a:cubicBezTo>
                    <a:cubicBezTo>
                      <a:pt x="526" y="99"/>
                      <a:pt x="526" y="99"/>
                      <a:pt x="526" y="99"/>
                    </a:cubicBezTo>
                    <a:cubicBezTo>
                      <a:pt x="525" y="98"/>
                      <a:pt x="525" y="98"/>
                      <a:pt x="525" y="98"/>
                    </a:cubicBezTo>
                    <a:cubicBezTo>
                      <a:pt x="522" y="98"/>
                      <a:pt x="522" y="98"/>
                      <a:pt x="522" y="98"/>
                    </a:cubicBezTo>
                    <a:cubicBezTo>
                      <a:pt x="519" y="99"/>
                      <a:pt x="519" y="99"/>
                      <a:pt x="519" y="99"/>
                    </a:cubicBezTo>
                    <a:cubicBezTo>
                      <a:pt x="516" y="101"/>
                      <a:pt x="516" y="101"/>
                      <a:pt x="516" y="101"/>
                    </a:cubicBezTo>
                    <a:cubicBezTo>
                      <a:pt x="515" y="102"/>
                      <a:pt x="515" y="102"/>
                      <a:pt x="515" y="102"/>
                    </a:cubicBezTo>
                    <a:cubicBezTo>
                      <a:pt x="515" y="103"/>
                      <a:pt x="515" y="103"/>
                      <a:pt x="515" y="103"/>
                    </a:cubicBezTo>
                    <a:cubicBezTo>
                      <a:pt x="516" y="103"/>
                      <a:pt x="516" y="103"/>
                      <a:pt x="516" y="103"/>
                    </a:cubicBezTo>
                    <a:cubicBezTo>
                      <a:pt x="518" y="105"/>
                      <a:pt x="518" y="105"/>
                      <a:pt x="518" y="105"/>
                    </a:cubicBezTo>
                    <a:cubicBezTo>
                      <a:pt x="518" y="106"/>
                      <a:pt x="518" y="106"/>
                      <a:pt x="518" y="106"/>
                    </a:cubicBezTo>
                    <a:cubicBezTo>
                      <a:pt x="520" y="106"/>
                      <a:pt x="520" y="106"/>
                      <a:pt x="520" y="106"/>
                    </a:cubicBezTo>
                    <a:cubicBezTo>
                      <a:pt x="522" y="106"/>
                      <a:pt x="522" y="106"/>
                      <a:pt x="522" y="106"/>
                    </a:cubicBezTo>
                    <a:cubicBezTo>
                      <a:pt x="522" y="108"/>
                      <a:pt x="522" y="108"/>
                      <a:pt x="522" y="108"/>
                    </a:cubicBezTo>
                    <a:cubicBezTo>
                      <a:pt x="523" y="108"/>
                      <a:pt x="523" y="108"/>
                      <a:pt x="523" y="108"/>
                    </a:cubicBezTo>
                    <a:cubicBezTo>
                      <a:pt x="525" y="108"/>
                      <a:pt x="525" y="108"/>
                      <a:pt x="525" y="108"/>
                    </a:cubicBezTo>
                    <a:cubicBezTo>
                      <a:pt x="526" y="111"/>
                      <a:pt x="526" y="111"/>
                      <a:pt x="526" y="111"/>
                    </a:cubicBezTo>
                    <a:cubicBezTo>
                      <a:pt x="528" y="113"/>
                      <a:pt x="528" y="113"/>
                      <a:pt x="528" y="113"/>
                    </a:cubicBezTo>
                    <a:cubicBezTo>
                      <a:pt x="528" y="118"/>
                      <a:pt x="528" y="118"/>
                      <a:pt x="528" y="118"/>
                    </a:cubicBezTo>
                    <a:cubicBezTo>
                      <a:pt x="533" y="118"/>
                      <a:pt x="533" y="118"/>
                      <a:pt x="533" y="118"/>
                    </a:cubicBezTo>
                    <a:cubicBezTo>
                      <a:pt x="539" y="115"/>
                      <a:pt x="539" y="115"/>
                      <a:pt x="539" y="115"/>
                    </a:cubicBezTo>
                    <a:cubicBezTo>
                      <a:pt x="538" y="113"/>
                      <a:pt x="538" y="113"/>
                      <a:pt x="538" y="113"/>
                    </a:cubicBezTo>
                    <a:cubicBezTo>
                      <a:pt x="539" y="113"/>
                      <a:pt x="539" y="113"/>
                      <a:pt x="539" y="113"/>
                    </a:cubicBezTo>
                    <a:cubicBezTo>
                      <a:pt x="541" y="113"/>
                      <a:pt x="541" y="113"/>
                      <a:pt x="541" y="113"/>
                    </a:cubicBezTo>
                    <a:cubicBezTo>
                      <a:pt x="543" y="115"/>
                      <a:pt x="543" y="115"/>
                      <a:pt x="543" y="115"/>
                    </a:cubicBezTo>
                    <a:cubicBezTo>
                      <a:pt x="548" y="113"/>
                      <a:pt x="548" y="113"/>
                      <a:pt x="548" y="113"/>
                    </a:cubicBezTo>
                    <a:cubicBezTo>
                      <a:pt x="552" y="112"/>
                      <a:pt x="552" y="112"/>
                      <a:pt x="552" y="112"/>
                    </a:cubicBezTo>
                    <a:cubicBezTo>
                      <a:pt x="555" y="112"/>
                      <a:pt x="555" y="112"/>
                      <a:pt x="555" y="112"/>
                    </a:cubicBezTo>
                    <a:cubicBezTo>
                      <a:pt x="556" y="112"/>
                      <a:pt x="556" y="112"/>
                      <a:pt x="556" y="112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8" y="111"/>
                      <a:pt x="558" y="111"/>
                      <a:pt x="558" y="111"/>
                    </a:cubicBezTo>
                    <a:cubicBezTo>
                      <a:pt x="556" y="109"/>
                      <a:pt x="556" y="109"/>
                      <a:pt x="556" y="109"/>
                    </a:cubicBezTo>
                    <a:cubicBezTo>
                      <a:pt x="559" y="109"/>
                      <a:pt x="559" y="109"/>
                      <a:pt x="559" y="109"/>
                    </a:cubicBezTo>
                    <a:cubicBezTo>
                      <a:pt x="559" y="108"/>
                      <a:pt x="559" y="108"/>
                      <a:pt x="559" y="108"/>
                    </a:cubicBezTo>
                    <a:cubicBezTo>
                      <a:pt x="559" y="106"/>
                      <a:pt x="559" y="106"/>
                      <a:pt x="559" y="106"/>
                    </a:cubicBezTo>
                    <a:cubicBezTo>
                      <a:pt x="563" y="105"/>
                      <a:pt x="563" y="105"/>
                      <a:pt x="563" y="105"/>
                    </a:cubicBezTo>
                    <a:cubicBezTo>
                      <a:pt x="565" y="103"/>
                      <a:pt x="565" y="103"/>
                      <a:pt x="565" y="103"/>
                    </a:cubicBezTo>
                    <a:cubicBezTo>
                      <a:pt x="566" y="102"/>
                      <a:pt x="566" y="102"/>
                      <a:pt x="566" y="102"/>
                    </a:cubicBezTo>
                    <a:cubicBezTo>
                      <a:pt x="561" y="103"/>
                      <a:pt x="561" y="103"/>
                      <a:pt x="561" y="103"/>
                    </a:cubicBezTo>
                    <a:cubicBezTo>
                      <a:pt x="562" y="102"/>
                      <a:pt x="562" y="102"/>
                      <a:pt x="562" y="102"/>
                    </a:cubicBezTo>
                    <a:cubicBezTo>
                      <a:pt x="562" y="101"/>
                      <a:pt x="562" y="101"/>
                      <a:pt x="562" y="101"/>
                    </a:cubicBezTo>
                    <a:cubicBezTo>
                      <a:pt x="562" y="99"/>
                      <a:pt x="562" y="99"/>
                      <a:pt x="562" y="99"/>
                    </a:cubicBezTo>
                    <a:cubicBezTo>
                      <a:pt x="558" y="99"/>
                      <a:pt x="558" y="99"/>
                      <a:pt x="558" y="99"/>
                    </a:cubicBezTo>
                    <a:cubicBezTo>
                      <a:pt x="552" y="101"/>
                      <a:pt x="552" y="101"/>
                      <a:pt x="552" y="101"/>
                    </a:cubicBezTo>
                    <a:cubicBezTo>
                      <a:pt x="553" y="99"/>
                      <a:pt x="553" y="99"/>
                      <a:pt x="553" y="99"/>
                    </a:cubicBezTo>
                    <a:cubicBezTo>
                      <a:pt x="555" y="98"/>
                      <a:pt x="555" y="98"/>
                      <a:pt x="555" y="98"/>
                    </a:cubicBezTo>
                    <a:cubicBezTo>
                      <a:pt x="559" y="98"/>
                      <a:pt x="559" y="98"/>
                      <a:pt x="559" y="98"/>
                    </a:cubicBezTo>
                    <a:cubicBezTo>
                      <a:pt x="569" y="95"/>
                      <a:pt x="569" y="95"/>
                      <a:pt x="569" y="95"/>
                    </a:cubicBezTo>
                    <a:cubicBezTo>
                      <a:pt x="568" y="93"/>
                      <a:pt x="568" y="93"/>
                      <a:pt x="568" y="93"/>
                    </a:cubicBezTo>
                    <a:cubicBezTo>
                      <a:pt x="569" y="92"/>
                      <a:pt x="569" y="92"/>
                      <a:pt x="569" y="92"/>
                    </a:cubicBezTo>
                    <a:cubicBezTo>
                      <a:pt x="572" y="92"/>
                      <a:pt x="572" y="92"/>
                      <a:pt x="572" y="92"/>
                    </a:cubicBezTo>
                    <a:cubicBezTo>
                      <a:pt x="574" y="92"/>
                      <a:pt x="574" y="92"/>
                      <a:pt x="574" y="92"/>
                    </a:cubicBezTo>
                    <a:cubicBezTo>
                      <a:pt x="574" y="90"/>
                      <a:pt x="574" y="90"/>
                      <a:pt x="574" y="90"/>
                    </a:cubicBezTo>
                    <a:cubicBezTo>
                      <a:pt x="572" y="90"/>
                      <a:pt x="572" y="90"/>
                      <a:pt x="572" y="90"/>
                    </a:cubicBezTo>
                    <a:cubicBezTo>
                      <a:pt x="569" y="89"/>
                      <a:pt x="569" y="89"/>
                      <a:pt x="569" y="89"/>
                    </a:cubicBezTo>
                    <a:cubicBezTo>
                      <a:pt x="568" y="89"/>
                      <a:pt x="568" y="89"/>
                      <a:pt x="568" y="89"/>
                    </a:cubicBezTo>
                    <a:cubicBezTo>
                      <a:pt x="563" y="90"/>
                      <a:pt x="563" y="90"/>
                      <a:pt x="563" y="90"/>
                    </a:cubicBezTo>
                    <a:cubicBezTo>
                      <a:pt x="559" y="90"/>
                      <a:pt x="559" y="90"/>
                      <a:pt x="559" y="90"/>
                    </a:cubicBezTo>
                    <a:cubicBezTo>
                      <a:pt x="555" y="92"/>
                      <a:pt x="555" y="92"/>
                      <a:pt x="555" y="92"/>
                    </a:cubicBezTo>
                    <a:cubicBezTo>
                      <a:pt x="555" y="89"/>
                      <a:pt x="555" y="89"/>
                      <a:pt x="555" y="89"/>
                    </a:cubicBezTo>
                    <a:cubicBezTo>
                      <a:pt x="553" y="89"/>
                      <a:pt x="553" y="89"/>
                      <a:pt x="553" y="89"/>
                    </a:cubicBezTo>
                    <a:cubicBezTo>
                      <a:pt x="552" y="89"/>
                      <a:pt x="552" y="89"/>
                      <a:pt x="552" y="89"/>
                    </a:cubicBezTo>
                    <a:cubicBezTo>
                      <a:pt x="549" y="90"/>
                      <a:pt x="549" y="90"/>
                      <a:pt x="549" y="90"/>
                    </a:cubicBezTo>
                    <a:cubicBezTo>
                      <a:pt x="548" y="89"/>
                      <a:pt x="548" y="89"/>
                      <a:pt x="548" y="89"/>
                    </a:cubicBezTo>
                    <a:cubicBezTo>
                      <a:pt x="543" y="90"/>
                      <a:pt x="543" y="90"/>
                      <a:pt x="543" y="90"/>
                    </a:cubicBezTo>
                    <a:cubicBezTo>
                      <a:pt x="541" y="90"/>
                      <a:pt x="541" y="90"/>
                      <a:pt x="541" y="90"/>
                    </a:cubicBezTo>
                    <a:lnTo>
                      <a:pt x="543" y="92"/>
                    </a:lnTo>
                    <a:close/>
                    <a:moveTo>
                      <a:pt x="533" y="139"/>
                    </a:moveTo>
                    <a:cubicBezTo>
                      <a:pt x="536" y="138"/>
                      <a:pt x="536" y="138"/>
                      <a:pt x="536" y="138"/>
                    </a:cubicBezTo>
                    <a:cubicBezTo>
                      <a:pt x="535" y="138"/>
                      <a:pt x="535" y="138"/>
                      <a:pt x="535" y="138"/>
                    </a:cubicBezTo>
                    <a:lnTo>
                      <a:pt x="533" y="139"/>
                    </a:lnTo>
                    <a:close/>
                    <a:moveTo>
                      <a:pt x="592" y="217"/>
                    </a:moveTo>
                    <a:cubicBezTo>
                      <a:pt x="586" y="217"/>
                      <a:pt x="586" y="217"/>
                      <a:pt x="586" y="217"/>
                    </a:cubicBezTo>
                    <a:cubicBezTo>
                      <a:pt x="584" y="217"/>
                      <a:pt x="584" y="217"/>
                      <a:pt x="584" y="217"/>
                    </a:cubicBezTo>
                    <a:cubicBezTo>
                      <a:pt x="581" y="218"/>
                      <a:pt x="581" y="218"/>
                      <a:pt x="581" y="218"/>
                    </a:cubicBezTo>
                    <a:cubicBezTo>
                      <a:pt x="575" y="222"/>
                      <a:pt x="575" y="222"/>
                      <a:pt x="575" y="222"/>
                    </a:cubicBezTo>
                    <a:cubicBezTo>
                      <a:pt x="575" y="224"/>
                      <a:pt x="575" y="224"/>
                      <a:pt x="575" y="224"/>
                    </a:cubicBezTo>
                    <a:cubicBezTo>
                      <a:pt x="575" y="225"/>
                      <a:pt x="575" y="225"/>
                      <a:pt x="575" y="225"/>
                    </a:cubicBezTo>
                    <a:cubicBezTo>
                      <a:pt x="578" y="225"/>
                      <a:pt x="578" y="225"/>
                      <a:pt x="578" y="225"/>
                    </a:cubicBezTo>
                    <a:cubicBezTo>
                      <a:pt x="579" y="225"/>
                      <a:pt x="579" y="225"/>
                      <a:pt x="579" y="225"/>
                    </a:cubicBezTo>
                    <a:cubicBezTo>
                      <a:pt x="581" y="225"/>
                      <a:pt x="581" y="225"/>
                      <a:pt x="581" y="225"/>
                    </a:cubicBezTo>
                    <a:cubicBezTo>
                      <a:pt x="582" y="225"/>
                      <a:pt x="582" y="225"/>
                      <a:pt x="582" y="225"/>
                    </a:cubicBezTo>
                    <a:cubicBezTo>
                      <a:pt x="585" y="224"/>
                      <a:pt x="585" y="224"/>
                      <a:pt x="585" y="224"/>
                    </a:cubicBezTo>
                    <a:cubicBezTo>
                      <a:pt x="592" y="221"/>
                      <a:pt x="592" y="221"/>
                      <a:pt x="592" y="221"/>
                    </a:cubicBezTo>
                    <a:cubicBezTo>
                      <a:pt x="598" y="217"/>
                      <a:pt x="598" y="217"/>
                      <a:pt x="598" y="217"/>
                    </a:cubicBezTo>
                    <a:cubicBezTo>
                      <a:pt x="595" y="215"/>
                      <a:pt x="595" y="215"/>
                      <a:pt x="595" y="215"/>
                    </a:cubicBezTo>
                    <a:lnTo>
                      <a:pt x="592" y="217"/>
                    </a:lnTo>
                    <a:close/>
                    <a:moveTo>
                      <a:pt x="681" y="164"/>
                    </a:moveTo>
                    <a:cubicBezTo>
                      <a:pt x="685" y="165"/>
                      <a:pt x="685" y="165"/>
                      <a:pt x="685" y="165"/>
                    </a:cubicBezTo>
                    <a:cubicBezTo>
                      <a:pt x="692" y="164"/>
                      <a:pt x="692" y="164"/>
                      <a:pt x="692" y="164"/>
                    </a:cubicBezTo>
                    <a:cubicBezTo>
                      <a:pt x="697" y="162"/>
                      <a:pt x="697" y="162"/>
                      <a:pt x="697" y="162"/>
                    </a:cubicBezTo>
                    <a:cubicBezTo>
                      <a:pt x="701" y="161"/>
                      <a:pt x="701" y="161"/>
                      <a:pt x="701" y="161"/>
                    </a:cubicBezTo>
                    <a:cubicBezTo>
                      <a:pt x="703" y="156"/>
                      <a:pt x="703" y="156"/>
                      <a:pt x="703" y="156"/>
                    </a:cubicBezTo>
                    <a:cubicBezTo>
                      <a:pt x="704" y="155"/>
                      <a:pt x="704" y="155"/>
                      <a:pt x="704" y="155"/>
                    </a:cubicBezTo>
                    <a:cubicBezTo>
                      <a:pt x="705" y="154"/>
                      <a:pt x="705" y="154"/>
                      <a:pt x="705" y="154"/>
                    </a:cubicBezTo>
                    <a:cubicBezTo>
                      <a:pt x="704" y="152"/>
                      <a:pt x="704" y="152"/>
                      <a:pt x="704" y="152"/>
                    </a:cubicBezTo>
                    <a:cubicBezTo>
                      <a:pt x="700" y="152"/>
                      <a:pt x="700" y="152"/>
                      <a:pt x="700" y="152"/>
                    </a:cubicBezTo>
                    <a:cubicBezTo>
                      <a:pt x="694" y="152"/>
                      <a:pt x="694" y="152"/>
                      <a:pt x="694" y="152"/>
                    </a:cubicBezTo>
                    <a:cubicBezTo>
                      <a:pt x="685" y="156"/>
                      <a:pt x="685" y="156"/>
                      <a:pt x="685" y="156"/>
                    </a:cubicBezTo>
                    <a:cubicBezTo>
                      <a:pt x="681" y="159"/>
                      <a:pt x="681" y="159"/>
                      <a:pt x="681" y="159"/>
                    </a:cubicBezTo>
                    <a:cubicBezTo>
                      <a:pt x="680" y="161"/>
                      <a:pt x="680" y="161"/>
                      <a:pt x="680" y="161"/>
                    </a:cubicBezTo>
                    <a:cubicBezTo>
                      <a:pt x="681" y="162"/>
                      <a:pt x="681" y="162"/>
                      <a:pt x="681" y="162"/>
                    </a:cubicBezTo>
                    <a:cubicBezTo>
                      <a:pt x="680" y="164"/>
                      <a:pt x="680" y="164"/>
                      <a:pt x="680" y="164"/>
                    </a:cubicBezTo>
                    <a:lnTo>
                      <a:pt x="681" y="164"/>
                    </a:lnTo>
                    <a:close/>
                    <a:moveTo>
                      <a:pt x="811" y="169"/>
                    </a:moveTo>
                    <a:cubicBezTo>
                      <a:pt x="814" y="168"/>
                      <a:pt x="814" y="168"/>
                      <a:pt x="814" y="168"/>
                    </a:cubicBezTo>
                    <a:cubicBezTo>
                      <a:pt x="813" y="168"/>
                      <a:pt x="813" y="168"/>
                      <a:pt x="813" y="168"/>
                    </a:cubicBezTo>
                    <a:cubicBezTo>
                      <a:pt x="811" y="168"/>
                      <a:pt x="811" y="168"/>
                      <a:pt x="811" y="168"/>
                    </a:cubicBezTo>
                    <a:cubicBezTo>
                      <a:pt x="811" y="166"/>
                      <a:pt x="811" y="166"/>
                      <a:pt x="811" y="166"/>
                    </a:cubicBezTo>
                    <a:cubicBezTo>
                      <a:pt x="810" y="168"/>
                      <a:pt x="810" y="168"/>
                      <a:pt x="810" y="168"/>
                    </a:cubicBezTo>
                    <a:cubicBezTo>
                      <a:pt x="809" y="168"/>
                      <a:pt x="809" y="168"/>
                      <a:pt x="809" y="168"/>
                    </a:cubicBezTo>
                    <a:cubicBezTo>
                      <a:pt x="809" y="171"/>
                      <a:pt x="809" y="171"/>
                      <a:pt x="809" y="171"/>
                    </a:cubicBezTo>
                    <a:cubicBezTo>
                      <a:pt x="807" y="169"/>
                      <a:pt x="807" y="169"/>
                      <a:pt x="807" y="169"/>
                    </a:cubicBezTo>
                    <a:cubicBezTo>
                      <a:pt x="806" y="168"/>
                      <a:pt x="806" y="168"/>
                      <a:pt x="806" y="168"/>
                    </a:cubicBezTo>
                    <a:cubicBezTo>
                      <a:pt x="804" y="169"/>
                      <a:pt x="804" y="169"/>
                      <a:pt x="804" y="169"/>
                    </a:cubicBezTo>
                    <a:cubicBezTo>
                      <a:pt x="804" y="168"/>
                      <a:pt x="804" y="168"/>
                      <a:pt x="804" y="168"/>
                    </a:cubicBezTo>
                    <a:cubicBezTo>
                      <a:pt x="801" y="168"/>
                      <a:pt x="801" y="168"/>
                      <a:pt x="801" y="168"/>
                    </a:cubicBezTo>
                    <a:cubicBezTo>
                      <a:pt x="803" y="165"/>
                      <a:pt x="803" y="165"/>
                      <a:pt x="803" y="165"/>
                    </a:cubicBezTo>
                    <a:cubicBezTo>
                      <a:pt x="806" y="164"/>
                      <a:pt x="806" y="164"/>
                      <a:pt x="806" y="164"/>
                    </a:cubicBezTo>
                    <a:cubicBezTo>
                      <a:pt x="804" y="164"/>
                      <a:pt x="804" y="164"/>
                      <a:pt x="804" y="164"/>
                    </a:cubicBezTo>
                    <a:cubicBezTo>
                      <a:pt x="801" y="165"/>
                      <a:pt x="801" y="165"/>
                      <a:pt x="801" y="165"/>
                    </a:cubicBezTo>
                    <a:cubicBezTo>
                      <a:pt x="799" y="164"/>
                      <a:pt x="799" y="164"/>
                      <a:pt x="799" y="164"/>
                    </a:cubicBezTo>
                    <a:cubicBezTo>
                      <a:pt x="796" y="165"/>
                      <a:pt x="796" y="165"/>
                      <a:pt x="796" y="165"/>
                    </a:cubicBezTo>
                    <a:cubicBezTo>
                      <a:pt x="794" y="164"/>
                      <a:pt x="794" y="164"/>
                      <a:pt x="794" y="164"/>
                    </a:cubicBezTo>
                    <a:cubicBezTo>
                      <a:pt x="796" y="164"/>
                      <a:pt x="796" y="164"/>
                      <a:pt x="796" y="164"/>
                    </a:cubicBezTo>
                    <a:cubicBezTo>
                      <a:pt x="797" y="164"/>
                      <a:pt x="797" y="164"/>
                      <a:pt x="797" y="164"/>
                    </a:cubicBezTo>
                    <a:cubicBezTo>
                      <a:pt x="797" y="162"/>
                      <a:pt x="797" y="162"/>
                      <a:pt x="797" y="162"/>
                    </a:cubicBezTo>
                    <a:cubicBezTo>
                      <a:pt x="799" y="161"/>
                      <a:pt x="799" y="161"/>
                      <a:pt x="799" y="161"/>
                    </a:cubicBezTo>
                    <a:cubicBezTo>
                      <a:pt x="797" y="159"/>
                      <a:pt x="797" y="159"/>
                      <a:pt x="797" y="159"/>
                    </a:cubicBezTo>
                    <a:cubicBezTo>
                      <a:pt x="796" y="158"/>
                      <a:pt x="796" y="158"/>
                      <a:pt x="796" y="158"/>
                    </a:cubicBezTo>
                    <a:cubicBezTo>
                      <a:pt x="793" y="159"/>
                      <a:pt x="793" y="159"/>
                      <a:pt x="793" y="159"/>
                    </a:cubicBezTo>
                    <a:cubicBezTo>
                      <a:pt x="793" y="158"/>
                      <a:pt x="793" y="158"/>
                      <a:pt x="793" y="158"/>
                    </a:cubicBezTo>
                    <a:cubicBezTo>
                      <a:pt x="791" y="158"/>
                      <a:pt x="791" y="158"/>
                      <a:pt x="791" y="158"/>
                    </a:cubicBezTo>
                    <a:cubicBezTo>
                      <a:pt x="794" y="156"/>
                      <a:pt x="794" y="156"/>
                      <a:pt x="794" y="156"/>
                    </a:cubicBezTo>
                    <a:cubicBezTo>
                      <a:pt x="793" y="155"/>
                      <a:pt x="793" y="155"/>
                      <a:pt x="793" y="155"/>
                    </a:cubicBezTo>
                    <a:cubicBezTo>
                      <a:pt x="791" y="156"/>
                      <a:pt x="791" y="156"/>
                      <a:pt x="791" y="156"/>
                    </a:cubicBezTo>
                    <a:cubicBezTo>
                      <a:pt x="789" y="158"/>
                      <a:pt x="789" y="158"/>
                      <a:pt x="789" y="158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58"/>
                      <a:pt x="787" y="158"/>
                      <a:pt x="787" y="158"/>
                    </a:cubicBezTo>
                    <a:cubicBezTo>
                      <a:pt x="789" y="156"/>
                      <a:pt x="789" y="156"/>
                      <a:pt x="789" y="156"/>
                    </a:cubicBezTo>
                    <a:cubicBezTo>
                      <a:pt x="787" y="156"/>
                      <a:pt x="787" y="156"/>
                      <a:pt x="787" y="156"/>
                    </a:cubicBezTo>
                    <a:cubicBezTo>
                      <a:pt x="786" y="156"/>
                      <a:pt x="786" y="156"/>
                      <a:pt x="786" y="156"/>
                    </a:cubicBezTo>
                    <a:cubicBezTo>
                      <a:pt x="781" y="159"/>
                      <a:pt x="781" y="159"/>
                      <a:pt x="781" y="159"/>
                    </a:cubicBezTo>
                    <a:cubicBezTo>
                      <a:pt x="784" y="156"/>
                      <a:pt x="784" y="156"/>
                      <a:pt x="784" y="156"/>
                    </a:cubicBezTo>
                    <a:cubicBezTo>
                      <a:pt x="787" y="154"/>
                      <a:pt x="787" y="154"/>
                      <a:pt x="787" y="154"/>
                    </a:cubicBezTo>
                    <a:cubicBezTo>
                      <a:pt x="783" y="156"/>
                      <a:pt x="783" y="156"/>
                      <a:pt x="783" y="156"/>
                    </a:cubicBezTo>
                    <a:cubicBezTo>
                      <a:pt x="777" y="158"/>
                      <a:pt x="777" y="158"/>
                      <a:pt x="777" y="158"/>
                    </a:cubicBezTo>
                    <a:cubicBezTo>
                      <a:pt x="780" y="156"/>
                      <a:pt x="780" y="156"/>
                      <a:pt x="780" y="156"/>
                    </a:cubicBezTo>
                    <a:cubicBezTo>
                      <a:pt x="783" y="155"/>
                      <a:pt x="783" y="155"/>
                      <a:pt x="783" y="155"/>
                    </a:cubicBezTo>
                    <a:cubicBezTo>
                      <a:pt x="780" y="154"/>
                      <a:pt x="780" y="154"/>
                      <a:pt x="780" y="154"/>
                    </a:cubicBezTo>
                    <a:cubicBezTo>
                      <a:pt x="778" y="154"/>
                      <a:pt x="778" y="154"/>
                      <a:pt x="778" y="154"/>
                    </a:cubicBezTo>
                    <a:cubicBezTo>
                      <a:pt x="780" y="152"/>
                      <a:pt x="780" y="152"/>
                      <a:pt x="780" y="152"/>
                    </a:cubicBezTo>
                    <a:cubicBezTo>
                      <a:pt x="777" y="152"/>
                      <a:pt x="777" y="152"/>
                      <a:pt x="777" y="152"/>
                    </a:cubicBezTo>
                    <a:cubicBezTo>
                      <a:pt x="776" y="152"/>
                      <a:pt x="776" y="152"/>
                      <a:pt x="776" y="152"/>
                    </a:cubicBezTo>
                    <a:cubicBezTo>
                      <a:pt x="774" y="152"/>
                      <a:pt x="774" y="152"/>
                      <a:pt x="774" y="152"/>
                    </a:cubicBezTo>
                    <a:cubicBezTo>
                      <a:pt x="773" y="152"/>
                      <a:pt x="773" y="152"/>
                      <a:pt x="773" y="152"/>
                    </a:cubicBezTo>
                    <a:cubicBezTo>
                      <a:pt x="771" y="152"/>
                      <a:pt x="771" y="152"/>
                      <a:pt x="771" y="152"/>
                    </a:cubicBezTo>
                    <a:cubicBezTo>
                      <a:pt x="776" y="151"/>
                      <a:pt x="776" y="151"/>
                      <a:pt x="776" y="151"/>
                    </a:cubicBezTo>
                    <a:cubicBezTo>
                      <a:pt x="777" y="151"/>
                      <a:pt x="777" y="151"/>
                      <a:pt x="777" y="151"/>
                    </a:cubicBezTo>
                    <a:cubicBezTo>
                      <a:pt x="774" y="149"/>
                      <a:pt x="774" y="149"/>
                      <a:pt x="774" y="149"/>
                    </a:cubicBezTo>
                    <a:cubicBezTo>
                      <a:pt x="773" y="149"/>
                      <a:pt x="773" y="149"/>
                      <a:pt x="773" y="149"/>
                    </a:cubicBezTo>
                    <a:cubicBezTo>
                      <a:pt x="770" y="151"/>
                      <a:pt x="770" y="151"/>
                      <a:pt x="770" y="151"/>
                    </a:cubicBezTo>
                    <a:cubicBezTo>
                      <a:pt x="771" y="149"/>
                      <a:pt x="771" y="149"/>
                      <a:pt x="771" y="149"/>
                    </a:cubicBezTo>
                    <a:cubicBezTo>
                      <a:pt x="767" y="149"/>
                      <a:pt x="767" y="149"/>
                      <a:pt x="767" y="149"/>
                    </a:cubicBezTo>
                    <a:cubicBezTo>
                      <a:pt x="766" y="148"/>
                      <a:pt x="766" y="148"/>
                      <a:pt x="766" y="148"/>
                    </a:cubicBezTo>
                    <a:cubicBezTo>
                      <a:pt x="767" y="148"/>
                      <a:pt x="767" y="148"/>
                      <a:pt x="767" y="148"/>
                    </a:cubicBezTo>
                    <a:cubicBezTo>
                      <a:pt x="771" y="148"/>
                      <a:pt x="771" y="148"/>
                      <a:pt x="771" y="148"/>
                    </a:cubicBezTo>
                    <a:cubicBezTo>
                      <a:pt x="768" y="146"/>
                      <a:pt x="768" y="146"/>
                      <a:pt x="768" y="146"/>
                    </a:cubicBezTo>
                    <a:cubicBezTo>
                      <a:pt x="774" y="146"/>
                      <a:pt x="774" y="146"/>
                      <a:pt x="774" y="146"/>
                    </a:cubicBezTo>
                    <a:cubicBezTo>
                      <a:pt x="770" y="145"/>
                      <a:pt x="770" y="145"/>
                      <a:pt x="770" y="145"/>
                    </a:cubicBezTo>
                    <a:cubicBezTo>
                      <a:pt x="774" y="144"/>
                      <a:pt x="774" y="144"/>
                      <a:pt x="774" y="144"/>
                    </a:cubicBezTo>
                    <a:cubicBezTo>
                      <a:pt x="777" y="144"/>
                      <a:pt x="777" y="144"/>
                      <a:pt x="777" y="144"/>
                    </a:cubicBezTo>
                    <a:cubicBezTo>
                      <a:pt x="774" y="142"/>
                      <a:pt x="774" y="142"/>
                      <a:pt x="774" y="142"/>
                    </a:cubicBezTo>
                    <a:cubicBezTo>
                      <a:pt x="776" y="142"/>
                      <a:pt x="776" y="142"/>
                      <a:pt x="776" y="142"/>
                    </a:cubicBezTo>
                    <a:cubicBezTo>
                      <a:pt x="773" y="141"/>
                      <a:pt x="773" y="141"/>
                      <a:pt x="773" y="141"/>
                    </a:cubicBezTo>
                    <a:cubicBezTo>
                      <a:pt x="771" y="141"/>
                      <a:pt x="771" y="141"/>
                      <a:pt x="771" y="141"/>
                    </a:cubicBezTo>
                    <a:cubicBezTo>
                      <a:pt x="767" y="141"/>
                      <a:pt x="767" y="141"/>
                      <a:pt x="767" y="141"/>
                    </a:cubicBezTo>
                    <a:cubicBezTo>
                      <a:pt x="770" y="139"/>
                      <a:pt x="770" y="139"/>
                      <a:pt x="770" y="139"/>
                    </a:cubicBezTo>
                    <a:cubicBezTo>
                      <a:pt x="773" y="139"/>
                      <a:pt x="773" y="139"/>
                      <a:pt x="773" y="139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80" y="142"/>
                      <a:pt x="780" y="142"/>
                      <a:pt x="780" y="142"/>
                    </a:cubicBezTo>
                    <a:cubicBezTo>
                      <a:pt x="783" y="142"/>
                      <a:pt x="783" y="142"/>
                      <a:pt x="783" y="142"/>
                    </a:cubicBezTo>
                    <a:cubicBezTo>
                      <a:pt x="787" y="142"/>
                      <a:pt x="787" y="142"/>
                      <a:pt x="787" y="142"/>
                    </a:cubicBezTo>
                    <a:cubicBezTo>
                      <a:pt x="789" y="142"/>
                      <a:pt x="789" y="142"/>
                      <a:pt x="789" y="142"/>
                    </a:cubicBezTo>
                    <a:cubicBezTo>
                      <a:pt x="787" y="141"/>
                      <a:pt x="787" y="141"/>
                      <a:pt x="787" y="141"/>
                    </a:cubicBezTo>
                    <a:cubicBezTo>
                      <a:pt x="786" y="139"/>
                      <a:pt x="786" y="139"/>
                      <a:pt x="786" y="139"/>
                    </a:cubicBezTo>
                    <a:cubicBezTo>
                      <a:pt x="783" y="138"/>
                      <a:pt x="783" y="138"/>
                      <a:pt x="783" y="138"/>
                    </a:cubicBezTo>
                    <a:cubicBezTo>
                      <a:pt x="776" y="138"/>
                      <a:pt x="776" y="138"/>
                      <a:pt x="776" y="138"/>
                    </a:cubicBezTo>
                    <a:cubicBezTo>
                      <a:pt x="773" y="138"/>
                      <a:pt x="773" y="138"/>
                      <a:pt x="773" y="138"/>
                    </a:cubicBezTo>
                    <a:cubicBezTo>
                      <a:pt x="770" y="138"/>
                      <a:pt x="770" y="138"/>
                      <a:pt x="770" y="138"/>
                    </a:cubicBezTo>
                    <a:cubicBezTo>
                      <a:pt x="780" y="135"/>
                      <a:pt x="780" y="135"/>
                      <a:pt x="780" y="135"/>
                    </a:cubicBezTo>
                    <a:cubicBezTo>
                      <a:pt x="784" y="135"/>
                      <a:pt x="784" y="135"/>
                      <a:pt x="784" y="135"/>
                    </a:cubicBezTo>
                    <a:cubicBezTo>
                      <a:pt x="787" y="135"/>
                      <a:pt x="787" y="135"/>
                      <a:pt x="787" y="135"/>
                    </a:cubicBezTo>
                    <a:cubicBezTo>
                      <a:pt x="789" y="133"/>
                      <a:pt x="789" y="133"/>
                      <a:pt x="789" y="133"/>
                    </a:cubicBezTo>
                    <a:cubicBezTo>
                      <a:pt x="787" y="131"/>
                      <a:pt x="787" y="131"/>
                      <a:pt x="787" y="131"/>
                    </a:cubicBezTo>
                    <a:cubicBezTo>
                      <a:pt x="786" y="129"/>
                      <a:pt x="786" y="129"/>
                      <a:pt x="786" y="129"/>
                    </a:cubicBezTo>
                    <a:cubicBezTo>
                      <a:pt x="783" y="129"/>
                      <a:pt x="783" y="129"/>
                      <a:pt x="783" y="129"/>
                    </a:cubicBezTo>
                    <a:cubicBezTo>
                      <a:pt x="781" y="131"/>
                      <a:pt x="781" y="131"/>
                      <a:pt x="781" y="131"/>
                    </a:cubicBezTo>
                    <a:cubicBezTo>
                      <a:pt x="777" y="132"/>
                      <a:pt x="777" y="132"/>
                      <a:pt x="777" y="132"/>
                    </a:cubicBezTo>
                    <a:cubicBezTo>
                      <a:pt x="775" y="133"/>
                      <a:pt x="775" y="133"/>
                      <a:pt x="775" y="133"/>
                    </a:cubicBezTo>
                    <a:cubicBezTo>
                      <a:pt x="777" y="131"/>
                      <a:pt x="777" y="131"/>
                      <a:pt x="777" y="131"/>
                    </a:cubicBezTo>
                    <a:cubicBezTo>
                      <a:pt x="776" y="131"/>
                      <a:pt x="776" y="131"/>
                      <a:pt x="776" y="131"/>
                    </a:cubicBezTo>
                    <a:cubicBezTo>
                      <a:pt x="773" y="131"/>
                      <a:pt x="773" y="131"/>
                      <a:pt x="773" y="131"/>
                    </a:cubicBezTo>
                    <a:cubicBezTo>
                      <a:pt x="770" y="131"/>
                      <a:pt x="770" y="131"/>
                      <a:pt x="770" y="131"/>
                    </a:cubicBezTo>
                    <a:cubicBezTo>
                      <a:pt x="777" y="129"/>
                      <a:pt x="777" y="129"/>
                      <a:pt x="777" y="129"/>
                    </a:cubicBezTo>
                    <a:cubicBezTo>
                      <a:pt x="780" y="128"/>
                      <a:pt x="780" y="128"/>
                      <a:pt x="780" y="128"/>
                    </a:cubicBezTo>
                    <a:cubicBezTo>
                      <a:pt x="781" y="128"/>
                      <a:pt x="781" y="128"/>
                      <a:pt x="781" y="128"/>
                    </a:cubicBezTo>
                    <a:cubicBezTo>
                      <a:pt x="783" y="126"/>
                      <a:pt x="783" y="126"/>
                      <a:pt x="783" y="126"/>
                    </a:cubicBezTo>
                    <a:cubicBezTo>
                      <a:pt x="784" y="126"/>
                      <a:pt x="784" y="126"/>
                      <a:pt x="784" y="126"/>
                    </a:cubicBezTo>
                    <a:cubicBezTo>
                      <a:pt x="780" y="125"/>
                      <a:pt x="780" y="125"/>
                      <a:pt x="780" y="125"/>
                    </a:cubicBezTo>
                    <a:cubicBezTo>
                      <a:pt x="776" y="123"/>
                      <a:pt x="776" y="123"/>
                      <a:pt x="776" y="123"/>
                    </a:cubicBezTo>
                    <a:cubicBezTo>
                      <a:pt x="768" y="125"/>
                      <a:pt x="768" y="125"/>
                      <a:pt x="768" y="125"/>
                    </a:cubicBezTo>
                    <a:cubicBezTo>
                      <a:pt x="774" y="123"/>
                      <a:pt x="774" y="123"/>
                      <a:pt x="774" y="123"/>
                    </a:cubicBezTo>
                    <a:cubicBezTo>
                      <a:pt x="771" y="122"/>
                      <a:pt x="771" y="122"/>
                      <a:pt x="771" y="122"/>
                    </a:cubicBezTo>
                    <a:cubicBezTo>
                      <a:pt x="768" y="123"/>
                      <a:pt x="768" y="123"/>
                      <a:pt x="768" y="123"/>
                    </a:cubicBezTo>
                    <a:cubicBezTo>
                      <a:pt x="764" y="125"/>
                      <a:pt x="764" y="125"/>
                      <a:pt x="764" y="125"/>
                    </a:cubicBezTo>
                    <a:cubicBezTo>
                      <a:pt x="758" y="128"/>
                      <a:pt x="758" y="128"/>
                      <a:pt x="758" y="128"/>
                    </a:cubicBezTo>
                    <a:cubicBezTo>
                      <a:pt x="753" y="132"/>
                      <a:pt x="753" y="132"/>
                      <a:pt x="753" y="132"/>
                    </a:cubicBezTo>
                    <a:cubicBezTo>
                      <a:pt x="760" y="126"/>
                      <a:pt x="760" y="126"/>
                      <a:pt x="760" y="126"/>
                    </a:cubicBezTo>
                    <a:cubicBezTo>
                      <a:pt x="757" y="126"/>
                      <a:pt x="757" y="126"/>
                      <a:pt x="757" y="126"/>
                    </a:cubicBezTo>
                    <a:cubicBezTo>
                      <a:pt x="756" y="126"/>
                      <a:pt x="756" y="126"/>
                      <a:pt x="756" y="126"/>
                    </a:cubicBezTo>
                    <a:cubicBezTo>
                      <a:pt x="753" y="128"/>
                      <a:pt x="753" y="128"/>
                      <a:pt x="753" y="128"/>
                    </a:cubicBezTo>
                    <a:cubicBezTo>
                      <a:pt x="751" y="128"/>
                      <a:pt x="751" y="128"/>
                      <a:pt x="751" y="128"/>
                    </a:cubicBezTo>
                    <a:cubicBezTo>
                      <a:pt x="754" y="126"/>
                      <a:pt x="754" y="126"/>
                      <a:pt x="754" y="126"/>
                    </a:cubicBezTo>
                    <a:cubicBezTo>
                      <a:pt x="757" y="125"/>
                      <a:pt x="757" y="125"/>
                      <a:pt x="757" y="125"/>
                    </a:cubicBezTo>
                    <a:cubicBezTo>
                      <a:pt x="761" y="125"/>
                      <a:pt x="761" y="125"/>
                      <a:pt x="761" y="125"/>
                    </a:cubicBezTo>
                    <a:cubicBezTo>
                      <a:pt x="766" y="123"/>
                      <a:pt x="766" y="123"/>
                      <a:pt x="766" y="123"/>
                    </a:cubicBezTo>
                    <a:cubicBezTo>
                      <a:pt x="768" y="121"/>
                      <a:pt x="768" y="121"/>
                      <a:pt x="768" y="121"/>
                    </a:cubicBezTo>
                    <a:cubicBezTo>
                      <a:pt x="766" y="121"/>
                      <a:pt x="766" y="121"/>
                      <a:pt x="766" y="121"/>
                    </a:cubicBezTo>
                    <a:cubicBezTo>
                      <a:pt x="761" y="122"/>
                      <a:pt x="761" y="122"/>
                      <a:pt x="761" y="122"/>
                    </a:cubicBezTo>
                    <a:cubicBezTo>
                      <a:pt x="754" y="123"/>
                      <a:pt x="754" y="123"/>
                      <a:pt x="754" y="123"/>
                    </a:cubicBezTo>
                    <a:cubicBezTo>
                      <a:pt x="751" y="125"/>
                      <a:pt x="751" y="125"/>
                      <a:pt x="751" y="125"/>
                    </a:cubicBezTo>
                    <a:cubicBezTo>
                      <a:pt x="750" y="125"/>
                      <a:pt x="750" y="125"/>
                      <a:pt x="750" y="125"/>
                    </a:cubicBezTo>
                    <a:cubicBezTo>
                      <a:pt x="753" y="123"/>
                      <a:pt x="753" y="123"/>
                      <a:pt x="753" y="123"/>
                    </a:cubicBezTo>
                    <a:cubicBezTo>
                      <a:pt x="751" y="123"/>
                      <a:pt x="751" y="123"/>
                      <a:pt x="751" y="123"/>
                    </a:cubicBezTo>
                    <a:cubicBezTo>
                      <a:pt x="750" y="123"/>
                      <a:pt x="750" y="123"/>
                      <a:pt x="750" y="123"/>
                    </a:cubicBezTo>
                    <a:cubicBezTo>
                      <a:pt x="754" y="121"/>
                      <a:pt x="754" y="121"/>
                      <a:pt x="754" y="121"/>
                    </a:cubicBezTo>
                    <a:cubicBezTo>
                      <a:pt x="757" y="121"/>
                      <a:pt x="757" y="121"/>
                      <a:pt x="757" y="121"/>
                    </a:cubicBezTo>
                    <a:cubicBezTo>
                      <a:pt x="760" y="121"/>
                      <a:pt x="760" y="121"/>
                      <a:pt x="760" y="121"/>
                    </a:cubicBezTo>
                    <a:cubicBezTo>
                      <a:pt x="763" y="119"/>
                      <a:pt x="763" y="119"/>
                      <a:pt x="763" y="119"/>
                    </a:cubicBezTo>
                    <a:cubicBezTo>
                      <a:pt x="764" y="119"/>
                      <a:pt x="764" y="119"/>
                      <a:pt x="764" y="119"/>
                    </a:cubicBezTo>
                    <a:cubicBezTo>
                      <a:pt x="766" y="118"/>
                      <a:pt x="766" y="118"/>
                      <a:pt x="766" y="118"/>
                    </a:cubicBezTo>
                    <a:cubicBezTo>
                      <a:pt x="766" y="116"/>
                      <a:pt x="766" y="116"/>
                      <a:pt x="766" y="116"/>
                    </a:cubicBezTo>
                    <a:cubicBezTo>
                      <a:pt x="763" y="115"/>
                      <a:pt x="763" y="115"/>
                      <a:pt x="763" y="115"/>
                    </a:cubicBezTo>
                    <a:cubicBezTo>
                      <a:pt x="757" y="115"/>
                      <a:pt x="757" y="115"/>
                      <a:pt x="757" y="115"/>
                    </a:cubicBezTo>
                    <a:cubicBezTo>
                      <a:pt x="754" y="116"/>
                      <a:pt x="754" y="116"/>
                      <a:pt x="754" y="116"/>
                    </a:cubicBezTo>
                    <a:cubicBezTo>
                      <a:pt x="751" y="118"/>
                      <a:pt x="751" y="118"/>
                      <a:pt x="751" y="118"/>
                    </a:cubicBezTo>
                    <a:cubicBezTo>
                      <a:pt x="748" y="119"/>
                      <a:pt x="748" y="119"/>
                      <a:pt x="748" y="119"/>
                    </a:cubicBezTo>
                    <a:cubicBezTo>
                      <a:pt x="744" y="121"/>
                      <a:pt x="744" y="121"/>
                      <a:pt x="744" y="121"/>
                    </a:cubicBezTo>
                    <a:cubicBezTo>
                      <a:pt x="747" y="119"/>
                      <a:pt x="747" y="119"/>
                      <a:pt x="747" y="119"/>
                    </a:cubicBezTo>
                    <a:cubicBezTo>
                      <a:pt x="750" y="118"/>
                      <a:pt x="750" y="118"/>
                      <a:pt x="750" y="118"/>
                    </a:cubicBezTo>
                    <a:cubicBezTo>
                      <a:pt x="747" y="118"/>
                      <a:pt x="747" y="118"/>
                      <a:pt x="747" y="118"/>
                    </a:cubicBezTo>
                    <a:cubicBezTo>
                      <a:pt x="746" y="118"/>
                      <a:pt x="746" y="118"/>
                      <a:pt x="746" y="118"/>
                    </a:cubicBezTo>
                    <a:cubicBezTo>
                      <a:pt x="746" y="116"/>
                      <a:pt x="746" y="116"/>
                      <a:pt x="746" y="116"/>
                    </a:cubicBezTo>
                    <a:cubicBezTo>
                      <a:pt x="748" y="115"/>
                      <a:pt x="748" y="115"/>
                      <a:pt x="748" y="115"/>
                    </a:cubicBezTo>
                    <a:cubicBezTo>
                      <a:pt x="746" y="115"/>
                      <a:pt x="746" y="115"/>
                      <a:pt x="746" y="115"/>
                    </a:cubicBezTo>
                    <a:cubicBezTo>
                      <a:pt x="744" y="116"/>
                      <a:pt x="744" y="116"/>
                      <a:pt x="744" y="116"/>
                    </a:cubicBezTo>
                    <a:cubicBezTo>
                      <a:pt x="740" y="119"/>
                      <a:pt x="740" y="119"/>
                      <a:pt x="740" y="119"/>
                    </a:cubicBezTo>
                    <a:cubicBezTo>
                      <a:pt x="743" y="116"/>
                      <a:pt x="743" y="116"/>
                      <a:pt x="743" y="116"/>
                    </a:cubicBezTo>
                    <a:cubicBezTo>
                      <a:pt x="740" y="116"/>
                      <a:pt x="740" y="116"/>
                      <a:pt x="740" y="116"/>
                    </a:cubicBezTo>
                    <a:cubicBezTo>
                      <a:pt x="743" y="115"/>
                      <a:pt x="743" y="115"/>
                      <a:pt x="743" y="115"/>
                    </a:cubicBezTo>
                    <a:cubicBezTo>
                      <a:pt x="743" y="113"/>
                      <a:pt x="743" y="113"/>
                      <a:pt x="743" y="113"/>
                    </a:cubicBezTo>
                    <a:cubicBezTo>
                      <a:pt x="741" y="113"/>
                      <a:pt x="741" y="113"/>
                      <a:pt x="741" y="113"/>
                    </a:cubicBezTo>
                    <a:cubicBezTo>
                      <a:pt x="738" y="115"/>
                      <a:pt x="738" y="115"/>
                      <a:pt x="738" y="115"/>
                    </a:cubicBezTo>
                    <a:cubicBezTo>
                      <a:pt x="737" y="116"/>
                      <a:pt x="737" y="116"/>
                      <a:pt x="737" y="116"/>
                    </a:cubicBezTo>
                    <a:cubicBezTo>
                      <a:pt x="735" y="116"/>
                      <a:pt x="735" y="116"/>
                      <a:pt x="735" y="116"/>
                    </a:cubicBezTo>
                    <a:cubicBezTo>
                      <a:pt x="734" y="116"/>
                      <a:pt x="734" y="116"/>
                      <a:pt x="734" y="116"/>
                    </a:cubicBezTo>
                    <a:cubicBezTo>
                      <a:pt x="740" y="113"/>
                      <a:pt x="740" y="113"/>
                      <a:pt x="740" y="113"/>
                    </a:cubicBezTo>
                    <a:cubicBezTo>
                      <a:pt x="735" y="115"/>
                      <a:pt x="735" y="115"/>
                      <a:pt x="735" y="115"/>
                    </a:cubicBezTo>
                    <a:cubicBezTo>
                      <a:pt x="733" y="115"/>
                      <a:pt x="733" y="115"/>
                      <a:pt x="733" y="115"/>
                    </a:cubicBezTo>
                    <a:cubicBezTo>
                      <a:pt x="737" y="113"/>
                      <a:pt x="737" y="113"/>
                      <a:pt x="737" y="113"/>
                    </a:cubicBezTo>
                    <a:cubicBezTo>
                      <a:pt x="734" y="113"/>
                      <a:pt x="734" y="113"/>
                      <a:pt x="734" y="113"/>
                    </a:cubicBezTo>
                    <a:cubicBezTo>
                      <a:pt x="741" y="112"/>
                      <a:pt x="741" y="112"/>
                      <a:pt x="741" y="112"/>
                    </a:cubicBezTo>
                    <a:cubicBezTo>
                      <a:pt x="747" y="111"/>
                      <a:pt x="747" y="111"/>
                      <a:pt x="747" y="111"/>
                    </a:cubicBezTo>
                    <a:cubicBezTo>
                      <a:pt x="746" y="109"/>
                      <a:pt x="746" y="109"/>
                      <a:pt x="746" y="109"/>
                    </a:cubicBezTo>
                    <a:cubicBezTo>
                      <a:pt x="744" y="108"/>
                      <a:pt x="744" y="108"/>
                      <a:pt x="744" y="108"/>
                    </a:cubicBezTo>
                    <a:cubicBezTo>
                      <a:pt x="738" y="109"/>
                      <a:pt x="738" y="109"/>
                      <a:pt x="738" y="109"/>
                    </a:cubicBezTo>
                    <a:cubicBezTo>
                      <a:pt x="741" y="108"/>
                      <a:pt x="741" y="108"/>
                      <a:pt x="741" y="108"/>
                    </a:cubicBezTo>
                    <a:cubicBezTo>
                      <a:pt x="743" y="105"/>
                      <a:pt x="743" y="105"/>
                      <a:pt x="743" y="105"/>
                    </a:cubicBezTo>
                    <a:cubicBezTo>
                      <a:pt x="741" y="103"/>
                      <a:pt x="741" y="103"/>
                      <a:pt x="741" y="103"/>
                    </a:cubicBezTo>
                    <a:cubicBezTo>
                      <a:pt x="738" y="103"/>
                      <a:pt x="738" y="103"/>
                      <a:pt x="738" y="103"/>
                    </a:cubicBezTo>
                    <a:cubicBezTo>
                      <a:pt x="735" y="105"/>
                      <a:pt x="735" y="105"/>
                      <a:pt x="735" y="105"/>
                    </a:cubicBezTo>
                    <a:cubicBezTo>
                      <a:pt x="734" y="103"/>
                      <a:pt x="734" y="103"/>
                      <a:pt x="734" y="103"/>
                    </a:cubicBezTo>
                    <a:cubicBezTo>
                      <a:pt x="733" y="102"/>
                      <a:pt x="733" y="102"/>
                      <a:pt x="733" y="102"/>
                    </a:cubicBezTo>
                    <a:cubicBezTo>
                      <a:pt x="727" y="102"/>
                      <a:pt x="727" y="102"/>
                      <a:pt x="727" y="102"/>
                    </a:cubicBezTo>
                    <a:cubicBezTo>
                      <a:pt x="718" y="103"/>
                      <a:pt x="718" y="103"/>
                      <a:pt x="718" y="103"/>
                    </a:cubicBezTo>
                    <a:cubicBezTo>
                      <a:pt x="715" y="103"/>
                      <a:pt x="715" y="103"/>
                      <a:pt x="715" y="103"/>
                    </a:cubicBezTo>
                    <a:cubicBezTo>
                      <a:pt x="714" y="105"/>
                      <a:pt x="714" y="105"/>
                      <a:pt x="714" y="105"/>
                    </a:cubicBezTo>
                    <a:cubicBezTo>
                      <a:pt x="715" y="106"/>
                      <a:pt x="715" y="106"/>
                      <a:pt x="715" y="106"/>
                    </a:cubicBezTo>
                    <a:cubicBezTo>
                      <a:pt x="714" y="106"/>
                      <a:pt x="714" y="106"/>
                      <a:pt x="714" y="106"/>
                    </a:cubicBezTo>
                    <a:cubicBezTo>
                      <a:pt x="713" y="108"/>
                      <a:pt x="713" y="108"/>
                      <a:pt x="713" y="108"/>
                    </a:cubicBezTo>
                    <a:cubicBezTo>
                      <a:pt x="713" y="106"/>
                      <a:pt x="713" y="106"/>
                      <a:pt x="713" y="106"/>
                    </a:cubicBezTo>
                    <a:cubicBezTo>
                      <a:pt x="710" y="108"/>
                      <a:pt x="710" y="108"/>
                      <a:pt x="710" y="108"/>
                    </a:cubicBezTo>
                    <a:cubicBezTo>
                      <a:pt x="711" y="109"/>
                      <a:pt x="711" y="109"/>
                      <a:pt x="711" y="109"/>
                    </a:cubicBezTo>
                    <a:cubicBezTo>
                      <a:pt x="710" y="109"/>
                      <a:pt x="710" y="109"/>
                      <a:pt x="710" y="109"/>
                    </a:cubicBezTo>
                    <a:cubicBezTo>
                      <a:pt x="707" y="109"/>
                      <a:pt x="707" y="109"/>
                      <a:pt x="707" y="109"/>
                    </a:cubicBezTo>
                    <a:cubicBezTo>
                      <a:pt x="708" y="111"/>
                      <a:pt x="708" y="111"/>
                      <a:pt x="708" y="111"/>
                    </a:cubicBezTo>
                    <a:cubicBezTo>
                      <a:pt x="704" y="111"/>
                      <a:pt x="704" y="111"/>
                      <a:pt x="704" y="111"/>
                    </a:cubicBezTo>
                    <a:cubicBezTo>
                      <a:pt x="710" y="106"/>
                      <a:pt x="710" y="106"/>
                      <a:pt x="710" y="106"/>
                    </a:cubicBezTo>
                    <a:cubicBezTo>
                      <a:pt x="707" y="106"/>
                      <a:pt x="707" y="106"/>
                      <a:pt x="707" y="106"/>
                    </a:cubicBezTo>
                    <a:cubicBezTo>
                      <a:pt x="705" y="106"/>
                      <a:pt x="705" y="106"/>
                      <a:pt x="705" y="106"/>
                    </a:cubicBezTo>
                    <a:cubicBezTo>
                      <a:pt x="703" y="108"/>
                      <a:pt x="703" y="108"/>
                      <a:pt x="703" y="108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4" y="105"/>
                      <a:pt x="704" y="105"/>
                      <a:pt x="704" y="105"/>
                    </a:cubicBezTo>
                    <a:cubicBezTo>
                      <a:pt x="701" y="106"/>
                      <a:pt x="701" y="106"/>
                      <a:pt x="701" y="106"/>
                    </a:cubicBezTo>
                    <a:cubicBezTo>
                      <a:pt x="700" y="108"/>
                      <a:pt x="700" y="108"/>
                      <a:pt x="700" y="108"/>
                    </a:cubicBezTo>
                    <a:cubicBezTo>
                      <a:pt x="698" y="108"/>
                      <a:pt x="698" y="108"/>
                      <a:pt x="698" y="108"/>
                    </a:cubicBezTo>
                    <a:cubicBezTo>
                      <a:pt x="697" y="108"/>
                      <a:pt x="697" y="108"/>
                      <a:pt x="697" y="108"/>
                    </a:cubicBezTo>
                    <a:cubicBezTo>
                      <a:pt x="692" y="111"/>
                      <a:pt x="692" y="111"/>
                      <a:pt x="692" y="111"/>
                    </a:cubicBezTo>
                    <a:cubicBezTo>
                      <a:pt x="690" y="111"/>
                      <a:pt x="690" y="111"/>
                      <a:pt x="690" y="111"/>
                    </a:cubicBezTo>
                    <a:cubicBezTo>
                      <a:pt x="690" y="109"/>
                      <a:pt x="690" y="109"/>
                      <a:pt x="690" y="109"/>
                    </a:cubicBezTo>
                    <a:cubicBezTo>
                      <a:pt x="691" y="109"/>
                      <a:pt x="691" y="109"/>
                      <a:pt x="691" y="109"/>
                    </a:cubicBezTo>
                    <a:cubicBezTo>
                      <a:pt x="694" y="109"/>
                      <a:pt x="694" y="109"/>
                      <a:pt x="694" y="109"/>
                    </a:cubicBezTo>
                    <a:cubicBezTo>
                      <a:pt x="692" y="108"/>
                      <a:pt x="692" y="108"/>
                      <a:pt x="692" y="108"/>
                    </a:cubicBezTo>
                    <a:cubicBezTo>
                      <a:pt x="694" y="106"/>
                      <a:pt x="694" y="106"/>
                      <a:pt x="694" y="106"/>
                    </a:cubicBezTo>
                    <a:cubicBezTo>
                      <a:pt x="698" y="105"/>
                      <a:pt x="698" y="105"/>
                      <a:pt x="698" y="105"/>
                    </a:cubicBezTo>
                    <a:cubicBezTo>
                      <a:pt x="695" y="105"/>
                      <a:pt x="695" y="105"/>
                      <a:pt x="695" y="105"/>
                    </a:cubicBezTo>
                    <a:cubicBezTo>
                      <a:pt x="703" y="102"/>
                      <a:pt x="703" y="102"/>
                      <a:pt x="703" y="102"/>
                    </a:cubicBezTo>
                    <a:cubicBezTo>
                      <a:pt x="701" y="101"/>
                      <a:pt x="701" y="101"/>
                      <a:pt x="701" y="101"/>
                    </a:cubicBezTo>
                    <a:cubicBezTo>
                      <a:pt x="703" y="99"/>
                      <a:pt x="703" y="99"/>
                      <a:pt x="703" y="99"/>
                    </a:cubicBezTo>
                    <a:cubicBezTo>
                      <a:pt x="704" y="98"/>
                      <a:pt x="704" y="98"/>
                      <a:pt x="704" y="98"/>
                    </a:cubicBezTo>
                    <a:cubicBezTo>
                      <a:pt x="703" y="96"/>
                      <a:pt x="703" y="96"/>
                      <a:pt x="703" y="96"/>
                    </a:cubicBezTo>
                    <a:cubicBezTo>
                      <a:pt x="700" y="96"/>
                      <a:pt x="700" y="96"/>
                      <a:pt x="700" y="96"/>
                    </a:cubicBezTo>
                    <a:cubicBezTo>
                      <a:pt x="703" y="93"/>
                      <a:pt x="703" y="93"/>
                      <a:pt x="703" y="93"/>
                    </a:cubicBezTo>
                    <a:cubicBezTo>
                      <a:pt x="701" y="92"/>
                      <a:pt x="701" y="92"/>
                      <a:pt x="701" y="92"/>
                    </a:cubicBezTo>
                    <a:cubicBezTo>
                      <a:pt x="700" y="90"/>
                      <a:pt x="700" y="90"/>
                      <a:pt x="700" y="90"/>
                    </a:cubicBezTo>
                    <a:cubicBezTo>
                      <a:pt x="697" y="90"/>
                      <a:pt x="697" y="90"/>
                      <a:pt x="697" y="90"/>
                    </a:cubicBezTo>
                    <a:cubicBezTo>
                      <a:pt x="688" y="92"/>
                      <a:pt x="688" y="92"/>
                      <a:pt x="688" y="92"/>
                    </a:cubicBezTo>
                    <a:cubicBezTo>
                      <a:pt x="680" y="93"/>
                      <a:pt x="680" y="93"/>
                      <a:pt x="680" y="93"/>
                    </a:cubicBezTo>
                    <a:cubicBezTo>
                      <a:pt x="677" y="93"/>
                      <a:pt x="677" y="93"/>
                      <a:pt x="677" y="93"/>
                    </a:cubicBezTo>
                    <a:cubicBezTo>
                      <a:pt x="674" y="95"/>
                      <a:pt x="674" y="95"/>
                      <a:pt x="674" y="95"/>
                    </a:cubicBezTo>
                    <a:cubicBezTo>
                      <a:pt x="672" y="95"/>
                      <a:pt x="672" y="95"/>
                      <a:pt x="672" y="95"/>
                    </a:cubicBezTo>
                    <a:cubicBezTo>
                      <a:pt x="671" y="95"/>
                      <a:pt x="671" y="95"/>
                      <a:pt x="671" y="95"/>
                    </a:cubicBezTo>
                    <a:cubicBezTo>
                      <a:pt x="670" y="95"/>
                      <a:pt x="670" y="95"/>
                      <a:pt x="670" y="95"/>
                    </a:cubicBezTo>
                    <a:cubicBezTo>
                      <a:pt x="667" y="96"/>
                      <a:pt x="667" y="96"/>
                      <a:pt x="667" y="96"/>
                    </a:cubicBezTo>
                    <a:cubicBezTo>
                      <a:pt x="670" y="98"/>
                      <a:pt x="670" y="98"/>
                      <a:pt x="670" y="98"/>
                    </a:cubicBezTo>
                    <a:cubicBezTo>
                      <a:pt x="671" y="98"/>
                      <a:pt x="671" y="98"/>
                      <a:pt x="671" y="98"/>
                    </a:cubicBezTo>
                    <a:cubicBezTo>
                      <a:pt x="677" y="99"/>
                      <a:pt x="677" y="99"/>
                      <a:pt x="677" y="99"/>
                    </a:cubicBezTo>
                    <a:cubicBezTo>
                      <a:pt x="672" y="99"/>
                      <a:pt x="672" y="99"/>
                      <a:pt x="672" y="99"/>
                    </a:cubicBezTo>
                    <a:cubicBezTo>
                      <a:pt x="668" y="98"/>
                      <a:pt x="668" y="98"/>
                      <a:pt x="668" y="98"/>
                    </a:cubicBezTo>
                    <a:cubicBezTo>
                      <a:pt x="665" y="98"/>
                      <a:pt x="665" y="98"/>
                      <a:pt x="665" y="98"/>
                    </a:cubicBezTo>
                    <a:cubicBezTo>
                      <a:pt x="662" y="98"/>
                      <a:pt x="662" y="98"/>
                      <a:pt x="662" y="98"/>
                    </a:cubicBezTo>
                    <a:cubicBezTo>
                      <a:pt x="667" y="101"/>
                      <a:pt x="667" y="101"/>
                      <a:pt x="667" y="101"/>
                    </a:cubicBezTo>
                    <a:cubicBezTo>
                      <a:pt x="662" y="99"/>
                      <a:pt x="662" y="99"/>
                      <a:pt x="662" y="99"/>
                    </a:cubicBezTo>
                    <a:cubicBezTo>
                      <a:pt x="658" y="101"/>
                      <a:pt x="658" y="101"/>
                      <a:pt x="658" y="101"/>
                    </a:cubicBezTo>
                    <a:cubicBezTo>
                      <a:pt x="657" y="102"/>
                      <a:pt x="657" y="102"/>
                      <a:pt x="657" y="102"/>
                    </a:cubicBezTo>
                    <a:cubicBezTo>
                      <a:pt x="657" y="103"/>
                      <a:pt x="657" y="103"/>
                      <a:pt x="657" y="103"/>
                    </a:cubicBezTo>
                    <a:cubicBezTo>
                      <a:pt x="657" y="105"/>
                      <a:pt x="657" y="105"/>
                      <a:pt x="657" y="105"/>
                    </a:cubicBezTo>
                    <a:cubicBezTo>
                      <a:pt x="660" y="106"/>
                      <a:pt x="660" y="106"/>
                      <a:pt x="660" y="106"/>
                    </a:cubicBezTo>
                    <a:cubicBezTo>
                      <a:pt x="661" y="106"/>
                      <a:pt x="661" y="106"/>
                      <a:pt x="661" y="106"/>
                    </a:cubicBezTo>
                    <a:cubicBezTo>
                      <a:pt x="661" y="108"/>
                      <a:pt x="661" y="108"/>
                      <a:pt x="661" y="108"/>
                    </a:cubicBezTo>
                    <a:cubicBezTo>
                      <a:pt x="662" y="109"/>
                      <a:pt x="662" y="109"/>
                      <a:pt x="662" y="109"/>
                    </a:cubicBezTo>
                    <a:cubicBezTo>
                      <a:pt x="662" y="111"/>
                      <a:pt x="662" y="111"/>
                      <a:pt x="662" y="111"/>
                    </a:cubicBezTo>
                    <a:cubicBezTo>
                      <a:pt x="661" y="109"/>
                      <a:pt x="661" y="109"/>
                      <a:pt x="661" y="109"/>
                    </a:cubicBezTo>
                    <a:cubicBezTo>
                      <a:pt x="660" y="108"/>
                      <a:pt x="660" y="108"/>
                      <a:pt x="660" y="108"/>
                    </a:cubicBezTo>
                    <a:cubicBezTo>
                      <a:pt x="657" y="108"/>
                      <a:pt x="657" y="108"/>
                      <a:pt x="657" y="108"/>
                    </a:cubicBezTo>
                    <a:cubicBezTo>
                      <a:pt x="654" y="108"/>
                      <a:pt x="654" y="108"/>
                      <a:pt x="654" y="108"/>
                    </a:cubicBezTo>
                    <a:cubicBezTo>
                      <a:pt x="652" y="108"/>
                      <a:pt x="652" y="108"/>
                      <a:pt x="652" y="108"/>
                    </a:cubicBezTo>
                    <a:cubicBezTo>
                      <a:pt x="649" y="109"/>
                      <a:pt x="649" y="109"/>
                      <a:pt x="649" y="109"/>
                    </a:cubicBezTo>
                    <a:cubicBezTo>
                      <a:pt x="647" y="109"/>
                      <a:pt x="647" y="109"/>
                      <a:pt x="647" y="109"/>
                    </a:cubicBezTo>
                    <a:cubicBezTo>
                      <a:pt x="648" y="111"/>
                      <a:pt x="648" y="111"/>
                      <a:pt x="648" y="111"/>
                    </a:cubicBezTo>
                    <a:cubicBezTo>
                      <a:pt x="649" y="112"/>
                      <a:pt x="649" y="112"/>
                      <a:pt x="649" y="112"/>
                    </a:cubicBezTo>
                    <a:cubicBezTo>
                      <a:pt x="648" y="112"/>
                      <a:pt x="648" y="112"/>
                      <a:pt x="648" y="112"/>
                    </a:cubicBezTo>
                    <a:cubicBezTo>
                      <a:pt x="651" y="113"/>
                      <a:pt x="651" y="113"/>
                      <a:pt x="651" y="113"/>
                    </a:cubicBezTo>
                    <a:cubicBezTo>
                      <a:pt x="654" y="113"/>
                      <a:pt x="654" y="113"/>
                      <a:pt x="654" y="113"/>
                    </a:cubicBezTo>
                    <a:cubicBezTo>
                      <a:pt x="654" y="115"/>
                      <a:pt x="654" y="115"/>
                      <a:pt x="654" y="115"/>
                    </a:cubicBezTo>
                    <a:cubicBezTo>
                      <a:pt x="652" y="116"/>
                      <a:pt x="652" y="116"/>
                      <a:pt x="652" y="116"/>
                    </a:cubicBezTo>
                    <a:cubicBezTo>
                      <a:pt x="649" y="118"/>
                      <a:pt x="649" y="118"/>
                      <a:pt x="649" y="118"/>
                    </a:cubicBezTo>
                    <a:cubicBezTo>
                      <a:pt x="648" y="116"/>
                      <a:pt x="648" y="116"/>
                      <a:pt x="648" y="116"/>
                    </a:cubicBezTo>
                    <a:cubicBezTo>
                      <a:pt x="645" y="113"/>
                      <a:pt x="645" y="113"/>
                      <a:pt x="645" y="113"/>
                    </a:cubicBezTo>
                    <a:cubicBezTo>
                      <a:pt x="644" y="112"/>
                      <a:pt x="644" y="112"/>
                      <a:pt x="644" y="112"/>
                    </a:cubicBezTo>
                    <a:cubicBezTo>
                      <a:pt x="644" y="111"/>
                      <a:pt x="644" y="111"/>
                      <a:pt x="644" y="111"/>
                    </a:cubicBezTo>
                    <a:cubicBezTo>
                      <a:pt x="645" y="108"/>
                      <a:pt x="645" y="108"/>
                      <a:pt x="645" y="108"/>
                    </a:cubicBezTo>
                    <a:cubicBezTo>
                      <a:pt x="649" y="105"/>
                      <a:pt x="649" y="105"/>
                      <a:pt x="649" y="105"/>
                    </a:cubicBezTo>
                    <a:cubicBezTo>
                      <a:pt x="648" y="103"/>
                      <a:pt x="648" y="103"/>
                      <a:pt x="648" y="103"/>
                    </a:cubicBezTo>
                    <a:cubicBezTo>
                      <a:pt x="648" y="102"/>
                      <a:pt x="648" y="102"/>
                      <a:pt x="648" y="102"/>
                    </a:cubicBezTo>
                    <a:cubicBezTo>
                      <a:pt x="651" y="101"/>
                      <a:pt x="651" y="101"/>
                      <a:pt x="651" y="101"/>
                    </a:cubicBezTo>
                    <a:cubicBezTo>
                      <a:pt x="655" y="99"/>
                      <a:pt x="655" y="99"/>
                      <a:pt x="655" y="99"/>
                    </a:cubicBezTo>
                    <a:cubicBezTo>
                      <a:pt x="664" y="95"/>
                      <a:pt x="664" y="95"/>
                      <a:pt x="664" y="95"/>
                    </a:cubicBezTo>
                    <a:cubicBezTo>
                      <a:pt x="672" y="92"/>
                      <a:pt x="672" y="92"/>
                      <a:pt x="672" y="92"/>
                    </a:cubicBezTo>
                    <a:cubicBezTo>
                      <a:pt x="674" y="90"/>
                      <a:pt x="674" y="90"/>
                      <a:pt x="674" y="90"/>
                    </a:cubicBezTo>
                    <a:cubicBezTo>
                      <a:pt x="671" y="90"/>
                      <a:pt x="671" y="90"/>
                      <a:pt x="671" y="90"/>
                    </a:cubicBezTo>
                    <a:cubicBezTo>
                      <a:pt x="661" y="90"/>
                      <a:pt x="661" y="90"/>
                      <a:pt x="661" y="90"/>
                    </a:cubicBezTo>
                    <a:cubicBezTo>
                      <a:pt x="652" y="90"/>
                      <a:pt x="652" y="90"/>
                      <a:pt x="652" y="90"/>
                    </a:cubicBezTo>
                    <a:cubicBezTo>
                      <a:pt x="642" y="93"/>
                      <a:pt x="642" y="93"/>
                      <a:pt x="642" y="93"/>
                    </a:cubicBezTo>
                    <a:cubicBezTo>
                      <a:pt x="634" y="96"/>
                      <a:pt x="634" y="96"/>
                      <a:pt x="634" y="96"/>
                    </a:cubicBezTo>
                    <a:cubicBezTo>
                      <a:pt x="631" y="98"/>
                      <a:pt x="631" y="98"/>
                      <a:pt x="631" y="98"/>
                    </a:cubicBezTo>
                    <a:cubicBezTo>
                      <a:pt x="628" y="101"/>
                      <a:pt x="628" y="101"/>
                      <a:pt x="628" y="101"/>
                    </a:cubicBezTo>
                    <a:cubicBezTo>
                      <a:pt x="627" y="102"/>
                      <a:pt x="627" y="102"/>
                      <a:pt x="627" y="102"/>
                    </a:cubicBezTo>
                    <a:cubicBezTo>
                      <a:pt x="625" y="102"/>
                      <a:pt x="625" y="102"/>
                      <a:pt x="625" y="102"/>
                    </a:cubicBezTo>
                    <a:cubicBezTo>
                      <a:pt x="619" y="105"/>
                      <a:pt x="619" y="105"/>
                      <a:pt x="619" y="105"/>
                    </a:cubicBezTo>
                    <a:cubicBezTo>
                      <a:pt x="617" y="106"/>
                      <a:pt x="617" y="106"/>
                      <a:pt x="617" y="106"/>
                    </a:cubicBezTo>
                    <a:cubicBezTo>
                      <a:pt x="617" y="108"/>
                      <a:pt x="617" y="108"/>
                      <a:pt x="617" y="108"/>
                    </a:cubicBezTo>
                    <a:cubicBezTo>
                      <a:pt x="618" y="108"/>
                      <a:pt x="618" y="108"/>
                      <a:pt x="618" y="108"/>
                    </a:cubicBezTo>
                    <a:cubicBezTo>
                      <a:pt x="614" y="109"/>
                      <a:pt x="614" y="109"/>
                      <a:pt x="614" y="109"/>
                    </a:cubicBezTo>
                    <a:cubicBezTo>
                      <a:pt x="612" y="112"/>
                      <a:pt x="612" y="112"/>
                      <a:pt x="612" y="112"/>
                    </a:cubicBezTo>
                    <a:cubicBezTo>
                      <a:pt x="606" y="116"/>
                      <a:pt x="606" y="116"/>
                      <a:pt x="606" y="116"/>
                    </a:cubicBezTo>
                    <a:cubicBezTo>
                      <a:pt x="608" y="116"/>
                      <a:pt x="608" y="116"/>
                      <a:pt x="608" y="116"/>
                    </a:cubicBezTo>
                    <a:cubicBezTo>
                      <a:pt x="609" y="118"/>
                      <a:pt x="609" y="118"/>
                      <a:pt x="609" y="118"/>
                    </a:cubicBezTo>
                    <a:cubicBezTo>
                      <a:pt x="615" y="118"/>
                      <a:pt x="615" y="118"/>
                      <a:pt x="615" y="118"/>
                    </a:cubicBezTo>
                    <a:cubicBezTo>
                      <a:pt x="624" y="118"/>
                      <a:pt x="624" y="118"/>
                      <a:pt x="624" y="118"/>
                    </a:cubicBezTo>
                    <a:cubicBezTo>
                      <a:pt x="624" y="119"/>
                      <a:pt x="624" y="119"/>
                      <a:pt x="624" y="119"/>
                    </a:cubicBezTo>
                    <a:cubicBezTo>
                      <a:pt x="625" y="121"/>
                      <a:pt x="625" y="121"/>
                      <a:pt x="625" y="121"/>
                    </a:cubicBezTo>
                    <a:cubicBezTo>
                      <a:pt x="628" y="121"/>
                      <a:pt x="628" y="121"/>
                      <a:pt x="628" y="121"/>
                    </a:cubicBezTo>
                    <a:cubicBezTo>
                      <a:pt x="622" y="122"/>
                      <a:pt x="622" y="122"/>
                      <a:pt x="622" y="122"/>
                    </a:cubicBezTo>
                    <a:cubicBezTo>
                      <a:pt x="617" y="122"/>
                      <a:pt x="617" y="122"/>
                      <a:pt x="617" y="122"/>
                    </a:cubicBezTo>
                    <a:cubicBezTo>
                      <a:pt x="612" y="121"/>
                      <a:pt x="612" y="121"/>
                      <a:pt x="612" y="121"/>
                    </a:cubicBezTo>
                    <a:cubicBezTo>
                      <a:pt x="608" y="121"/>
                      <a:pt x="608" y="121"/>
                      <a:pt x="608" y="121"/>
                    </a:cubicBezTo>
                    <a:cubicBezTo>
                      <a:pt x="606" y="123"/>
                      <a:pt x="606" y="123"/>
                      <a:pt x="606" y="123"/>
                    </a:cubicBezTo>
                    <a:cubicBezTo>
                      <a:pt x="606" y="125"/>
                      <a:pt x="606" y="125"/>
                      <a:pt x="606" y="125"/>
                    </a:cubicBezTo>
                    <a:cubicBezTo>
                      <a:pt x="606" y="126"/>
                      <a:pt x="606" y="126"/>
                      <a:pt x="606" y="126"/>
                    </a:cubicBezTo>
                    <a:cubicBezTo>
                      <a:pt x="608" y="126"/>
                      <a:pt x="608" y="126"/>
                      <a:pt x="608" y="126"/>
                    </a:cubicBezTo>
                    <a:cubicBezTo>
                      <a:pt x="609" y="128"/>
                      <a:pt x="609" y="128"/>
                      <a:pt x="609" y="128"/>
                    </a:cubicBezTo>
                    <a:cubicBezTo>
                      <a:pt x="612" y="129"/>
                      <a:pt x="612" y="129"/>
                      <a:pt x="612" y="129"/>
                    </a:cubicBezTo>
                    <a:cubicBezTo>
                      <a:pt x="614" y="129"/>
                      <a:pt x="614" y="129"/>
                      <a:pt x="614" y="129"/>
                    </a:cubicBezTo>
                    <a:cubicBezTo>
                      <a:pt x="618" y="129"/>
                      <a:pt x="618" y="129"/>
                      <a:pt x="618" y="129"/>
                    </a:cubicBezTo>
                    <a:cubicBezTo>
                      <a:pt x="621" y="129"/>
                      <a:pt x="621" y="129"/>
                      <a:pt x="621" y="129"/>
                    </a:cubicBezTo>
                    <a:cubicBezTo>
                      <a:pt x="619" y="128"/>
                      <a:pt x="619" y="128"/>
                      <a:pt x="619" y="128"/>
                    </a:cubicBezTo>
                    <a:cubicBezTo>
                      <a:pt x="622" y="128"/>
                      <a:pt x="622" y="128"/>
                      <a:pt x="622" y="128"/>
                    </a:cubicBezTo>
                    <a:cubicBezTo>
                      <a:pt x="624" y="128"/>
                      <a:pt x="624" y="128"/>
                      <a:pt x="624" y="128"/>
                    </a:cubicBezTo>
                    <a:cubicBezTo>
                      <a:pt x="625" y="128"/>
                      <a:pt x="625" y="128"/>
                      <a:pt x="625" y="128"/>
                    </a:cubicBezTo>
                    <a:cubicBezTo>
                      <a:pt x="628" y="126"/>
                      <a:pt x="628" y="126"/>
                      <a:pt x="628" y="126"/>
                    </a:cubicBezTo>
                    <a:cubicBezTo>
                      <a:pt x="627" y="128"/>
                      <a:pt x="627" y="128"/>
                      <a:pt x="627" y="128"/>
                    </a:cubicBezTo>
                    <a:cubicBezTo>
                      <a:pt x="625" y="129"/>
                      <a:pt x="625" y="129"/>
                      <a:pt x="625" y="129"/>
                    </a:cubicBezTo>
                    <a:cubicBezTo>
                      <a:pt x="625" y="131"/>
                      <a:pt x="625" y="131"/>
                      <a:pt x="625" y="131"/>
                    </a:cubicBezTo>
                    <a:cubicBezTo>
                      <a:pt x="627" y="132"/>
                      <a:pt x="627" y="132"/>
                      <a:pt x="627" y="132"/>
                    </a:cubicBezTo>
                    <a:cubicBezTo>
                      <a:pt x="628" y="132"/>
                      <a:pt x="628" y="132"/>
                      <a:pt x="628" y="132"/>
                    </a:cubicBezTo>
                    <a:cubicBezTo>
                      <a:pt x="629" y="132"/>
                      <a:pt x="629" y="132"/>
                      <a:pt x="629" y="132"/>
                    </a:cubicBezTo>
                    <a:cubicBezTo>
                      <a:pt x="632" y="131"/>
                      <a:pt x="632" y="131"/>
                      <a:pt x="632" y="131"/>
                    </a:cubicBezTo>
                    <a:cubicBezTo>
                      <a:pt x="634" y="132"/>
                      <a:pt x="634" y="132"/>
                      <a:pt x="634" y="132"/>
                    </a:cubicBezTo>
                    <a:cubicBezTo>
                      <a:pt x="637" y="132"/>
                      <a:pt x="637" y="132"/>
                      <a:pt x="637" y="132"/>
                    </a:cubicBezTo>
                    <a:cubicBezTo>
                      <a:pt x="638" y="132"/>
                      <a:pt x="638" y="132"/>
                      <a:pt x="638" y="132"/>
                    </a:cubicBezTo>
                    <a:cubicBezTo>
                      <a:pt x="641" y="133"/>
                      <a:pt x="641" y="133"/>
                      <a:pt x="641" y="133"/>
                    </a:cubicBezTo>
                    <a:cubicBezTo>
                      <a:pt x="645" y="133"/>
                      <a:pt x="645" y="133"/>
                      <a:pt x="645" y="133"/>
                    </a:cubicBezTo>
                    <a:cubicBezTo>
                      <a:pt x="649" y="132"/>
                      <a:pt x="649" y="132"/>
                      <a:pt x="649" y="132"/>
                    </a:cubicBezTo>
                    <a:cubicBezTo>
                      <a:pt x="654" y="133"/>
                      <a:pt x="654" y="133"/>
                      <a:pt x="654" y="133"/>
                    </a:cubicBezTo>
                    <a:cubicBezTo>
                      <a:pt x="655" y="133"/>
                      <a:pt x="655" y="133"/>
                      <a:pt x="655" y="133"/>
                    </a:cubicBezTo>
                    <a:cubicBezTo>
                      <a:pt x="658" y="135"/>
                      <a:pt x="658" y="135"/>
                      <a:pt x="658" y="135"/>
                    </a:cubicBezTo>
                    <a:cubicBezTo>
                      <a:pt x="662" y="133"/>
                      <a:pt x="662" y="133"/>
                      <a:pt x="662" y="133"/>
                    </a:cubicBezTo>
                    <a:cubicBezTo>
                      <a:pt x="660" y="132"/>
                      <a:pt x="660" y="132"/>
                      <a:pt x="660" y="132"/>
                    </a:cubicBezTo>
                    <a:cubicBezTo>
                      <a:pt x="655" y="129"/>
                      <a:pt x="655" y="129"/>
                      <a:pt x="655" y="129"/>
                    </a:cubicBezTo>
                    <a:cubicBezTo>
                      <a:pt x="661" y="132"/>
                      <a:pt x="661" y="132"/>
                      <a:pt x="661" y="132"/>
                    </a:cubicBezTo>
                    <a:cubicBezTo>
                      <a:pt x="667" y="135"/>
                      <a:pt x="667" y="135"/>
                      <a:pt x="667" y="135"/>
                    </a:cubicBezTo>
                    <a:cubicBezTo>
                      <a:pt x="668" y="135"/>
                      <a:pt x="668" y="135"/>
                      <a:pt x="668" y="135"/>
                    </a:cubicBezTo>
                    <a:cubicBezTo>
                      <a:pt x="670" y="135"/>
                      <a:pt x="670" y="135"/>
                      <a:pt x="670" y="135"/>
                    </a:cubicBezTo>
                    <a:cubicBezTo>
                      <a:pt x="670" y="133"/>
                      <a:pt x="670" y="133"/>
                      <a:pt x="670" y="133"/>
                    </a:cubicBezTo>
                    <a:cubicBezTo>
                      <a:pt x="667" y="132"/>
                      <a:pt x="667" y="132"/>
                      <a:pt x="667" y="132"/>
                    </a:cubicBezTo>
                    <a:cubicBezTo>
                      <a:pt x="665" y="132"/>
                      <a:pt x="665" y="132"/>
                      <a:pt x="665" y="132"/>
                    </a:cubicBezTo>
                    <a:cubicBezTo>
                      <a:pt x="668" y="131"/>
                      <a:pt x="668" y="131"/>
                      <a:pt x="668" y="131"/>
                    </a:cubicBezTo>
                    <a:cubicBezTo>
                      <a:pt x="672" y="132"/>
                      <a:pt x="672" y="132"/>
                      <a:pt x="672" y="132"/>
                    </a:cubicBezTo>
                    <a:cubicBezTo>
                      <a:pt x="675" y="133"/>
                      <a:pt x="675" y="133"/>
                      <a:pt x="675" y="133"/>
                    </a:cubicBezTo>
                    <a:cubicBezTo>
                      <a:pt x="680" y="132"/>
                      <a:pt x="680" y="132"/>
                      <a:pt x="680" y="132"/>
                    </a:cubicBezTo>
                    <a:cubicBezTo>
                      <a:pt x="681" y="133"/>
                      <a:pt x="681" y="133"/>
                      <a:pt x="681" y="133"/>
                    </a:cubicBezTo>
                    <a:cubicBezTo>
                      <a:pt x="682" y="135"/>
                      <a:pt x="682" y="135"/>
                      <a:pt x="682" y="135"/>
                    </a:cubicBezTo>
                    <a:cubicBezTo>
                      <a:pt x="688" y="133"/>
                      <a:pt x="688" y="133"/>
                      <a:pt x="688" y="133"/>
                    </a:cubicBezTo>
                    <a:cubicBezTo>
                      <a:pt x="690" y="132"/>
                      <a:pt x="690" y="132"/>
                      <a:pt x="690" y="132"/>
                    </a:cubicBezTo>
                    <a:cubicBezTo>
                      <a:pt x="691" y="129"/>
                      <a:pt x="691" y="129"/>
                      <a:pt x="691" y="129"/>
                    </a:cubicBezTo>
                    <a:cubicBezTo>
                      <a:pt x="688" y="128"/>
                      <a:pt x="688" y="128"/>
                      <a:pt x="688" y="128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91" y="126"/>
                      <a:pt x="691" y="126"/>
                      <a:pt x="691" y="126"/>
                    </a:cubicBezTo>
                    <a:cubicBezTo>
                      <a:pt x="691" y="128"/>
                      <a:pt x="691" y="128"/>
                      <a:pt x="691" y="128"/>
                    </a:cubicBezTo>
                    <a:cubicBezTo>
                      <a:pt x="692" y="128"/>
                      <a:pt x="692" y="128"/>
                      <a:pt x="692" y="128"/>
                    </a:cubicBezTo>
                    <a:cubicBezTo>
                      <a:pt x="694" y="128"/>
                      <a:pt x="694" y="128"/>
                      <a:pt x="694" y="128"/>
                    </a:cubicBezTo>
                    <a:cubicBezTo>
                      <a:pt x="695" y="129"/>
                      <a:pt x="695" y="129"/>
                      <a:pt x="695" y="129"/>
                    </a:cubicBezTo>
                    <a:cubicBezTo>
                      <a:pt x="698" y="129"/>
                      <a:pt x="698" y="129"/>
                      <a:pt x="698" y="129"/>
                    </a:cubicBezTo>
                    <a:cubicBezTo>
                      <a:pt x="700" y="131"/>
                      <a:pt x="700" y="131"/>
                      <a:pt x="700" y="131"/>
                    </a:cubicBezTo>
                    <a:cubicBezTo>
                      <a:pt x="700" y="132"/>
                      <a:pt x="700" y="132"/>
                      <a:pt x="700" y="132"/>
                    </a:cubicBezTo>
                    <a:cubicBezTo>
                      <a:pt x="697" y="135"/>
                      <a:pt x="697" y="135"/>
                      <a:pt x="697" y="135"/>
                    </a:cubicBezTo>
                    <a:cubicBezTo>
                      <a:pt x="701" y="135"/>
                      <a:pt x="701" y="135"/>
                      <a:pt x="701" y="135"/>
                    </a:cubicBezTo>
                    <a:cubicBezTo>
                      <a:pt x="702" y="134"/>
                      <a:pt x="702" y="134"/>
                      <a:pt x="702" y="134"/>
                    </a:cubicBezTo>
                    <a:cubicBezTo>
                      <a:pt x="703" y="135"/>
                      <a:pt x="703" y="135"/>
                      <a:pt x="703" y="135"/>
                    </a:cubicBezTo>
                    <a:cubicBezTo>
                      <a:pt x="704" y="135"/>
                      <a:pt x="704" y="135"/>
                      <a:pt x="704" y="135"/>
                    </a:cubicBezTo>
                    <a:cubicBezTo>
                      <a:pt x="704" y="136"/>
                      <a:pt x="704" y="136"/>
                      <a:pt x="704" y="136"/>
                    </a:cubicBezTo>
                    <a:cubicBezTo>
                      <a:pt x="703" y="136"/>
                      <a:pt x="703" y="136"/>
                      <a:pt x="703" y="136"/>
                    </a:cubicBezTo>
                    <a:cubicBezTo>
                      <a:pt x="700" y="136"/>
                      <a:pt x="700" y="136"/>
                      <a:pt x="700" y="136"/>
                    </a:cubicBezTo>
                    <a:cubicBezTo>
                      <a:pt x="703" y="138"/>
                      <a:pt x="703" y="138"/>
                      <a:pt x="703" y="138"/>
                    </a:cubicBezTo>
                    <a:cubicBezTo>
                      <a:pt x="704" y="138"/>
                      <a:pt x="704" y="138"/>
                      <a:pt x="704" y="138"/>
                    </a:cubicBezTo>
                    <a:cubicBezTo>
                      <a:pt x="707" y="139"/>
                      <a:pt x="707" y="139"/>
                      <a:pt x="707" y="139"/>
                    </a:cubicBezTo>
                    <a:cubicBezTo>
                      <a:pt x="708" y="141"/>
                      <a:pt x="708" y="141"/>
                      <a:pt x="708" y="141"/>
                    </a:cubicBezTo>
                    <a:cubicBezTo>
                      <a:pt x="710" y="142"/>
                      <a:pt x="710" y="142"/>
                      <a:pt x="710" y="142"/>
                    </a:cubicBezTo>
                    <a:cubicBezTo>
                      <a:pt x="708" y="144"/>
                      <a:pt x="708" y="144"/>
                      <a:pt x="708" y="144"/>
                    </a:cubicBezTo>
                    <a:cubicBezTo>
                      <a:pt x="707" y="144"/>
                      <a:pt x="707" y="144"/>
                      <a:pt x="707" y="144"/>
                    </a:cubicBezTo>
                    <a:cubicBezTo>
                      <a:pt x="703" y="144"/>
                      <a:pt x="703" y="144"/>
                      <a:pt x="703" y="144"/>
                    </a:cubicBezTo>
                    <a:cubicBezTo>
                      <a:pt x="700" y="144"/>
                      <a:pt x="700" y="144"/>
                      <a:pt x="700" y="144"/>
                    </a:cubicBezTo>
                    <a:cubicBezTo>
                      <a:pt x="698" y="145"/>
                      <a:pt x="698" y="145"/>
                      <a:pt x="698" y="145"/>
                    </a:cubicBezTo>
                    <a:cubicBezTo>
                      <a:pt x="698" y="146"/>
                      <a:pt x="698" y="146"/>
                      <a:pt x="698" y="146"/>
                    </a:cubicBezTo>
                    <a:cubicBezTo>
                      <a:pt x="697" y="148"/>
                      <a:pt x="697" y="148"/>
                      <a:pt x="697" y="148"/>
                    </a:cubicBezTo>
                    <a:cubicBezTo>
                      <a:pt x="703" y="146"/>
                      <a:pt x="703" y="146"/>
                      <a:pt x="703" y="146"/>
                    </a:cubicBezTo>
                    <a:cubicBezTo>
                      <a:pt x="708" y="145"/>
                      <a:pt x="708" y="145"/>
                      <a:pt x="708" y="145"/>
                    </a:cubicBezTo>
                    <a:cubicBezTo>
                      <a:pt x="710" y="144"/>
                      <a:pt x="710" y="144"/>
                      <a:pt x="710" y="144"/>
                    </a:cubicBezTo>
                    <a:cubicBezTo>
                      <a:pt x="711" y="145"/>
                      <a:pt x="711" y="145"/>
                      <a:pt x="711" y="145"/>
                    </a:cubicBezTo>
                    <a:cubicBezTo>
                      <a:pt x="714" y="144"/>
                      <a:pt x="714" y="144"/>
                      <a:pt x="714" y="144"/>
                    </a:cubicBezTo>
                    <a:cubicBezTo>
                      <a:pt x="715" y="144"/>
                      <a:pt x="715" y="144"/>
                      <a:pt x="715" y="144"/>
                    </a:cubicBezTo>
                    <a:cubicBezTo>
                      <a:pt x="714" y="145"/>
                      <a:pt x="714" y="145"/>
                      <a:pt x="714" y="145"/>
                    </a:cubicBezTo>
                    <a:cubicBezTo>
                      <a:pt x="715" y="145"/>
                      <a:pt x="715" y="145"/>
                      <a:pt x="715" y="145"/>
                    </a:cubicBezTo>
                    <a:cubicBezTo>
                      <a:pt x="713" y="146"/>
                      <a:pt x="713" y="146"/>
                      <a:pt x="713" y="146"/>
                    </a:cubicBezTo>
                    <a:cubicBezTo>
                      <a:pt x="714" y="146"/>
                      <a:pt x="714" y="146"/>
                      <a:pt x="714" y="146"/>
                    </a:cubicBezTo>
                    <a:cubicBezTo>
                      <a:pt x="714" y="148"/>
                      <a:pt x="714" y="148"/>
                      <a:pt x="714" y="148"/>
                    </a:cubicBezTo>
                    <a:cubicBezTo>
                      <a:pt x="715" y="149"/>
                      <a:pt x="715" y="149"/>
                      <a:pt x="715" y="149"/>
                    </a:cubicBezTo>
                    <a:cubicBezTo>
                      <a:pt x="718" y="149"/>
                      <a:pt x="718" y="149"/>
                      <a:pt x="718" y="149"/>
                    </a:cubicBezTo>
                    <a:cubicBezTo>
                      <a:pt x="718" y="148"/>
                      <a:pt x="718" y="148"/>
                      <a:pt x="718" y="148"/>
                    </a:cubicBezTo>
                    <a:cubicBezTo>
                      <a:pt x="721" y="148"/>
                      <a:pt x="721" y="148"/>
                      <a:pt x="721" y="148"/>
                    </a:cubicBezTo>
                    <a:cubicBezTo>
                      <a:pt x="718" y="151"/>
                      <a:pt x="718" y="151"/>
                      <a:pt x="718" y="151"/>
                    </a:cubicBezTo>
                    <a:cubicBezTo>
                      <a:pt x="718" y="152"/>
                      <a:pt x="718" y="152"/>
                      <a:pt x="718" y="152"/>
                    </a:cubicBezTo>
                    <a:cubicBezTo>
                      <a:pt x="720" y="152"/>
                      <a:pt x="720" y="152"/>
                      <a:pt x="720" y="152"/>
                    </a:cubicBezTo>
                    <a:cubicBezTo>
                      <a:pt x="723" y="151"/>
                      <a:pt x="723" y="151"/>
                      <a:pt x="723" y="151"/>
                    </a:cubicBezTo>
                    <a:cubicBezTo>
                      <a:pt x="721" y="152"/>
                      <a:pt x="721" y="152"/>
                      <a:pt x="721" y="152"/>
                    </a:cubicBezTo>
                    <a:cubicBezTo>
                      <a:pt x="723" y="152"/>
                      <a:pt x="723" y="152"/>
                      <a:pt x="723" y="152"/>
                    </a:cubicBezTo>
                    <a:cubicBezTo>
                      <a:pt x="724" y="154"/>
                      <a:pt x="724" y="154"/>
                      <a:pt x="724" y="154"/>
                    </a:cubicBezTo>
                    <a:cubicBezTo>
                      <a:pt x="724" y="155"/>
                      <a:pt x="724" y="155"/>
                      <a:pt x="724" y="155"/>
                    </a:cubicBezTo>
                    <a:cubicBezTo>
                      <a:pt x="723" y="156"/>
                      <a:pt x="723" y="156"/>
                      <a:pt x="723" y="156"/>
                    </a:cubicBezTo>
                    <a:cubicBezTo>
                      <a:pt x="724" y="158"/>
                      <a:pt x="724" y="158"/>
                      <a:pt x="724" y="158"/>
                    </a:cubicBezTo>
                    <a:cubicBezTo>
                      <a:pt x="723" y="159"/>
                      <a:pt x="723" y="159"/>
                      <a:pt x="723" y="159"/>
                    </a:cubicBezTo>
                    <a:cubicBezTo>
                      <a:pt x="723" y="162"/>
                      <a:pt x="723" y="162"/>
                      <a:pt x="723" y="162"/>
                    </a:cubicBezTo>
                    <a:cubicBezTo>
                      <a:pt x="724" y="164"/>
                      <a:pt x="724" y="164"/>
                      <a:pt x="724" y="164"/>
                    </a:cubicBezTo>
                    <a:cubicBezTo>
                      <a:pt x="718" y="166"/>
                      <a:pt x="718" y="166"/>
                      <a:pt x="718" y="166"/>
                    </a:cubicBezTo>
                    <a:cubicBezTo>
                      <a:pt x="714" y="168"/>
                      <a:pt x="714" y="168"/>
                      <a:pt x="714" y="168"/>
                    </a:cubicBezTo>
                    <a:cubicBezTo>
                      <a:pt x="714" y="169"/>
                      <a:pt x="714" y="169"/>
                      <a:pt x="714" y="169"/>
                    </a:cubicBezTo>
                    <a:cubicBezTo>
                      <a:pt x="714" y="171"/>
                      <a:pt x="714" y="171"/>
                      <a:pt x="714" y="171"/>
                    </a:cubicBezTo>
                    <a:cubicBezTo>
                      <a:pt x="703" y="174"/>
                      <a:pt x="703" y="174"/>
                      <a:pt x="703" y="174"/>
                    </a:cubicBezTo>
                    <a:cubicBezTo>
                      <a:pt x="697" y="176"/>
                      <a:pt x="697" y="176"/>
                      <a:pt x="697" y="176"/>
                    </a:cubicBezTo>
                    <a:cubicBezTo>
                      <a:pt x="694" y="176"/>
                      <a:pt x="694" y="176"/>
                      <a:pt x="694" y="176"/>
                    </a:cubicBezTo>
                    <a:cubicBezTo>
                      <a:pt x="694" y="178"/>
                      <a:pt x="694" y="178"/>
                      <a:pt x="694" y="178"/>
                    </a:cubicBezTo>
                    <a:cubicBezTo>
                      <a:pt x="695" y="181"/>
                      <a:pt x="695" y="181"/>
                      <a:pt x="695" y="181"/>
                    </a:cubicBezTo>
                    <a:cubicBezTo>
                      <a:pt x="697" y="182"/>
                      <a:pt x="697" y="182"/>
                      <a:pt x="697" y="182"/>
                    </a:cubicBezTo>
                    <a:cubicBezTo>
                      <a:pt x="698" y="185"/>
                      <a:pt x="698" y="185"/>
                      <a:pt x="698" y="185"/>
                    </a:cubicBezTo>
                    <a:cubicBezTo>
                      <a:pt x="697" y="185"/>
                      <a:pt x="697" y="185"/>
                      <a:pt x="697" y="185"/>
                    </a:cubicBezTo>
                    <a:cubicBezTo>
                      <a:pt x="692" y="185"/>
                      <a:pt x="692" y="185"/>
                      <a:pt x="692" y="185"/>
                    </a:cubicBezTo>
                    <a:cubicBezTo>
                      <a:pt x="687" y="187"/>
                      <a:pt x="687" y="187"/>
                      <a:pt x="687" y="187"/>
                    </a:cubicBezTo>
                    <a:cubicBezTo>
                      <a:pt x="682" y="187"/>
                      <a:pt x="682" y="187"/>
                      <a:pt x="682" y="187"/>
                    </a:cubicBezTo>
                    <a:cubicBezTo>
                      <a:pt x="681" y="188"/>
                      <a:pt x="681" y="188"/>
                      <a:pt x="681" y="188"/>
                    </a:cubicBezTo>
                    <a:cubicBezTo>
                      <a:pt x="680" y="188"/>
                      <a:pt x="680" y="188"/>
                      <a:pt x="680" y="188"/>
                    </a:cubicBezTo>
                    <a:cubicBezTo>
                      <a:pt x="677" y="188"/>
                      <a:pt x="677" y="188"/>
                      <a:pt x="677" y="188"/>
                    </a:cubicBezTo>
                    <a:cubicBezTo>
                      <a:pt x="674" y="188"/>
                      <a:pt x="674" y="188"/>
                      <a:pt x="674" y="188"/>
                    </a:cubicBezTo>
                    <a:cubicBezTo>
                      <a:pt x="671" y="188"/>
                      <a:pt x="671" y="188"/>
                      <a:pt x="671" y="188"/>
                    </a:cubicBezTo>
                    <a:cubicBezTo>
                      <a:pt x="665" y="187"/>
                      <a:pt x="665" y="187"/>
                      <a:pt x="665" y="187"/>
                    </a:cubicBezTo>
                    <a:cubicBezTo>
                      <a:pt x="662" y="187"/>
                      <a:pt x="662" y="187"/>
                      <a:pt x="662" y="187"/>
                    </a:cubicBezTo>
                    <a:cubicBezTo>
                      <a:pt x="661" y="187"/>
                      <a:pt x="661" y="187"/>
                      <a:pt x="661" y="187"/>
                    </a:cubicBezTo>
                    <a:cubicBezTo>
                      <a:pt x="660" y="188"/>
                      <a:pt x="660" y="188"/>
                      <a:pt x="660" y="188"/>
                    </a:cubicBezTo>
                    <a:cubicBezTo>
                      <a:pt x="660" y="189"/>
                      <a:pt x="660" y="189"/>
                      <a:pt x="660" y="189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5" y="189"/>
                      <a:pt x="655" y="189"/>
                      <a:pt x="655" y="189"/>
                    </a:cubicBezTo>
                    <a:cubicBezTo>
                      <a:pt x="651" y="191"/>
                      <a:pt x="651" y="191"/>
                      <a:pt x="651" y="191"/>
                    </a:cubicBezTo>
                    <a:cubicBezTo>
                      <a:pt x="649" y="194"/>
                      <a:pt x="649" y="194"/>
                      <a:pt x="649" y="194"/>
                    </a:cubicBezTo>
                    <a:cubicBezTo>
                      <a:pt x="647" y="195"/>
                      <a:pt x="647" y="195"/>
                      <a:pt x="647" y="195"/>
                    </a:cubicBezTo>
                    <a:cubicBezTo>
                      <a:pt x="648" y="195"/>
                      <a:pt x="648" y="195"/>
                      <a:pt x="648" y="195"/>
                    </a:cubicBezTo>
                    <a:cubicBezTo>
                      <a:pt x="648" y="197"/>
                      <a:pt x="648" y="197"/>
                      <a:pt x="648" y="197"/>
                    </a:cubicBezTo>
                    <a:cubicBezTo>
                      <a:pt x="649" y="199"/>
                      <a:pt x="649" y="199"/>
                      <a:pt x="649" y="199"/>
                    </a:cubicBezTo>
                    <a:cubicBezTo>
                      <a:pt x="654" y="199"/>
                      <a:pt x="654" y="199"/>
                      <a:pt x="654" y="199"/>
                    </a:cubicBezTo>
                    <a:cubicBezTo>
                      <a:pt x="657" y="201"/>
                      <a:pt x="657" y="201"/>
                      <a:pt x="657" y="201"/>
                    </a:cubicBezTo>
                    <a:cubicBezTo>
                      <a:pt x="658" y="201"/>
                      <a:pt x="658" y="201"/>
                      <a:pt x="658" y="201"/>
                    </a:cubicBezTo>
                    <a:cubicBezTo>
                      <a:pt x="658" y="199"/>
                      <a:pt x="658" y="199"/>
                      <a:pt x="658" y="199"/>
                    </a:cubicBezTo>
                    <a:cubicBezTo>
                      <a:pt x="660" y="199"/>
                      <a:pt x="660" y="199"/>
                      <a:pt x="660" y="199"/>
                    </a:cubicBezTo>
                    <a:cubicBezTo>
                      <a:pt x="662" y="199"/>
                      <a:pt x="662" y="199"/>
                      <a:pt x="662" y="199"/>
                    </a:cubicBezTo>
                    <a:cubicBezTo>
                      <a:pt x="665" y="199"/>
                      <a:pt x="665" y="199"/>
                      <a:pt x="665" y="199"/>
                    </a:cubicBezTo>
                    <a:cubicBezTo>
                      <a:pt x="668" y="198"/>
                      <a:pt x="668" y="198"/>
                      <a:pt x="668" y="198"/>
                    </a:cubicBezTo>
                    <a:cubicBezTo>
                      <a:pt x="668" y="197"/>
                      <a:pt x="668" y="197"/>
                      <a:pt x="668" y="197"/>
                    </a:cubicBezTo>
                    <a:cubicBezTo>
                      <a:pt x="670" y="197"/>
                      <a:pt x="670" y="197"/>
                      <a:pt x="670" y="197"/>
                    </a:cubicBezTo>
                    <a:cubicBezTo>
                      <a:pt x="674" y="198"/>
                      <a:pt x="674" y="198"/>
                      <a:pt x="674" y="198"/>
                    </a:cubicBezTo>
                    <a:cubicBezTo>
                      <a:pt x="677" y="198"/>
                      <a:pt x="677" y="198"/>
                      <a:pt x="677" y="198"/>
                    </a:cubicBezTo>
                    <a:cubicBezTo>
                      <a:pt x="680" y="198"/>
                      <a:pt x="680" y="198"/>
                      <a:pt x="680" y="198"/>
                    </a:cubicBezTo>
                    <a:cubicBezTo>
                      <a:pt x="680" y="195"/>
                      <a:pt x="680" y="195"/>
                      <a:pt x="680" y="195"/>
                    </a:cubicBezTo>
                    <a:cubicBezTo>
                      <a:pt x="678" y="194"/>
                      <a:pt x="678" y="194"/>
                      <a:pt x="678" y="194"/>
                    </a:cubicBezTo>
                    <a:cubicBezTo>
                      <a:pt x="682" y="192"/>
                      <a:pt x="682" y="192"/>
                      <a:pt x="682" y="192"/>
                    </a:cubicBezTo>
                    <a:cubicBezTo>
                      <a:pt x="681" y="194"/>
                      <a:pt x="681" y="194"/>
                      <a:pt x="681" y="194"/>
                    </a:cubicBezTo>
                    <a:cubicBezTo>
                      <a:pt x="681" y="195"/>
                      <a:pt x="681" y="195"/>
                      <a:pt x="681" y="195"/>
                    </a:cubicBezTo>
                    <a:cubicBezTo>
                      <a:pt x="684" y="195"/>
                      <a:pt x="684" y="195"/>
                      <a:pt x="684" y="195"/>
                    </a:cubicBezTo>
                    <a:cubicBezTo>
                      <a:pt x="684" y="197"/>
                      <a:pt x="684" y="197"/>
                      <a:pt x="684" y="197"/>
                    </a:cubicBezTo>
                    <a:cubicBezTo>
                      <a:pt x="685" y="197"/>
                      <a:pt x="685" y="197"/>
                      <a:pt x="685" y="197"/>
                    </a:cubicBezTo>
                    <a:cubicBezTo>
                      <a:pt x="684" y="198"/>
                      <a:pt x="684" y="198"/>
                      <a:pt x="684" y="198"/>
                    </a:cubicBezTo>
                    <a:cubicBezTo>
                      <a:pt x="685" y="198"/>
                      <a:pt x="685" y="198"/>
                      <a:pt x="685" y="198"/>
                    </a:cubicBezTo>
                    <a:cubicBezTo>
                      <a:pt x="687" y="197"/>
                      <a:pt x="687" y="197"/>
                      <a:pt x="687" y="197"/>
                    </a:cubicBezTo>
                    <a:cubicBezTo>
                      <a:pt x="688" y="197"/>
                      <a:pt x="688" y="197"/>
                      <a:pt x="688" y="197"/>
                    </a:cubicBezTo>
                    <a:cubicBezTo>
                      <a:pt x="690" y="195"/>
                      <a:pt x="690" y="195"/>
                      <a:pt x="690" y="195"/>
                    </a:cubicBezTo>
                    <a:cubicBezTo>
                      <a:pt x="690" y="197"/>
                      <a:pt x="690" y="197"/>
                      <a:pt x="690" y="197"/>
                    </a:cubicBezTo>
                    <a:cubicBezTo>
                      <a:pt x="691" y="197"/>
                      <a:pt x="691" y="197"/>
                      <a:pt x="691" y="197"/>
                    </a:cubicBezTo>
                    <a:cubicBezTo>
                      <a:pt x="690" y="198"/>
                      <a:pt x="690" y="198"/>
                      <a:pt x="690" y="198"/>
                    </a:cubicBezTo>
                    <a:cubicBezTo>
                      <a:pt x="690" y="199"/>
                      <a:pt x="690" y="199"/>
                      <a:pt x="690" y="199"/>
                    </a:cubicBezTo>
                    <a:cubicBezTo>
                      <a:pt x="691" y="201"/>
                      <a:pt x="691" y="201"/>
                      <a:pt x="691" y="201"/>
                    </a:cubicBezTo>
                    <a:cubicBezTo>
                      <a:pt x="692" y="202"/>
                      <a:pt x="692" y="202"/>
                      <a:pt x="692" y="202"/>
                    </a:cubicBezTo>
                    <a:cubicBezTo>
                      <a:pt x="692" y="204"/>
                      <a:pt x="692" y="204"/>
                      <a:pt x="692" y="204"/>
                    </a:cubicBezTo>
                    <a:cubicBezTo>
                      <a:pt x="694" y="202"/>
                      <a:pt x="694" y="202"/>
                      <a:pt x="694" y="202"/>
                    </a:cubicBezTo>
                    <a:cubicBezTo>
                      <a:pt x="692" y="205"/>
                      <a:pt x="692" y="205"/>
                      <a:pt x="692" y="205"/>
                    </a:cubicBezTo>
                    <a:cubicBezTo>
                      <a:pt x="694" y="205"/>
                      <a:pt x="694" y="205"/>
                      <a:pt x="694" y="205"/>
                    </a:cubicBezTo>
                    <a:cubicBezTo>
                      <a:pt x="695" y="205"/>
                      <a:pt x="695" y="205"/>
                      <a:pt x="695" y="205"/>
                    </a:cubicBezTo>
                    <a:cubicBezTo>
                      <a:pt x="694" y="207"/>
                      <a:pt x="694" y="207"/>
                      <a:pt x="694" y="207"/>
                    </a:cubicBezTo>
                    <a:cubicBezTo>
                      <a:pt x="697" y="207"/>
                      <a:pt x="697" y="207"/>
                      <a:pt x="697" y="207"/>
                    </a:cubicBezTo>
                    <a:cubicBezTo>
                      <a:pt x="698" y="205"/>
                      <a:pt x="698" y="205"/>
                      <a:pt x="698" y="205"/>
                    </a:cubicBezTo>
                    <a:cubicBezTo>
                      <a:pt x="700" y="207"/>
                      <a:pt x="700" y="207"/>
                      <a:pt x="700" y="207"/>
                    </a:cubicBezTo>
                    <a:cubicBezTo>
                      <a:pt x="701" y="207"/>
                      <a:pt x="701" y="207"/>
                      <a:pt x="701" y="207"/>
                    </a:cubicBezTo>
                    <a:cubicBezTo>
                      <a:pt x="703" y="208"/>
                      <a:pt x="703" y="208"/>
                      <a:pt x="703" y="208"/>
                    </a:cubicBezTo>
                    <a:cubicBezTo>
                      <a:pt x="698" y="209"/>
                      <a:pt x="698" y="209"/>
                      <a:pt x="698" y="209"/>
                    </a:cubicBezTo>
                    <a:cubicBezTo>
                      <a:pt x="694" y="209"/>
                      <a:pt x="694" y="209"/>
                      <a:pt x="694" y="209"/>
                    </a:cubicBezTo>
                    <a:cubicBezTo>
                      <a:pt x="695" y="211"/>
                      <a:pt x="695" y="211"/>
                      <a:pt x="695" y="211"/>
                    </a:cubicBezTo>
                    <a:cubicBezTo>
                      <a:pt x="697" y="214"/>
                      <a:pt x="697" y="214"/>
                      <a:pt x="697" y="214"/>
                    </a:cubicBezTo>
                    <a:cubicBezTo>
                      <a:pt x="698" y="214"/>
                      <a:pt x="698" y="214"/>
                      <a:pt x="698" y="214"/>
                    </a:cubicBezTo>
                    <a:cubicBezTo>
                      <a:pt x="700" y="215"/>
                      <a:pt x="700" y="215"/>
                      <a:pt x="700" y="215"/>
                    </a:cubicBezTo>
                    <a:cubicBezTo>
                      <a:pt x="703" y="217"/>
                      <a:pt x="703" y="217"/>
                      <a:pt x="703" y="217"/>
                    </a:cubicBezTo>
                    <a:cubicBezTo>
                      <a:pt x="705" y="218"/>
                      <a:pt x="705" y="218"/>
                      <a:pt x="705" y="218"/>
                    </a:cubicBezTo>
                    <a:cubicBezTo>
                      <a:pt x="710" y="218"/>
                      <a:pt x="710" y="218"/>
                      <a:pt x="710" y="218"/>
                    </a:cubicBezTo>
                    <a:cubicBezTo>
                      <a:pt x="713" y="218"/>
                      <a:pt x="713" y="218"/>
                      <a:pt x="713" y="218"/>
                    </a:cubicBezTo>
                    <a:cubicBezTo>
                      <a:pt x="713" y="219"/>
                      <a:pt x="713" y="219"/>
                      <a:pt x="713" y="219"/>
                    </a:cubicBezTo>
                    <a:cubicBezTo>
                      <a:pt x="714" y="222"/>
                      <a:pt x="714" y="222"/>
                      <a:pt x="714" y="222"/>
                    </a:cubicBezTo>
                    <a:cubicBezTo>
                      <a:pt x="717" y="224"/>
                      <a:pt x="717" y="224"/>
                      <a:pt x="717" y="224"/>
                    </a:cubicBezTo>
                    <a:cubicBezTo>
                      <a:pt x="721" y="225"/>
                      <a:pt x="721" y="225"/>
                      <a:pt x="721" y="225"/>
                    </a:cubicBezTo>
                    <a:cubicBezTo>
                      <a:pt x="725" y="225"/>
                      <a:pt x="725" y="225"/>
                      <a:pt x="725" y="225"/>
                    </a:cubicBezTo>
                    <a:cubicBezTo>
                      <a:pt x="731" y="227"/>
                      <a:pt x="731" y="227"/>
                      <a:pt x="731" y="227"/>
                    </a:cubicBezTo>
                    <a:cubicBezTo>
                      <a:pt x="735" y="228"/>
                      <a:pt x="735" y="228"/>
                      <a:pt x="735" y="228"/>
                    </a:cubicBezTo>
                    <a:cubicBezTo>
                      <a:pt x="740" y="230"/>
                      <a:pt x="740" y="230"/>
                      <a:pt x="740" y="230"/>
                    </a:cubicBezTo>
                    <a:cubicBezTo>
                      <a:pt x="740" y="227"/>
                      <a:pt x="740" y="227"/>
                      <a:pt x="740" y="227"/>
                    </a:cubicBezTo>
                    <a:cubicBezTo>
                      <a:pt x="741" y="227"/>
                      <a:pt x="741" y="227"/>
                      <a:pt x="741" y="227"/>
                    </a:cubicBezTo>
                    <a:cubicBezTo>
                      <a:pt x="741" y="225"/>
                      <a:pt x="741" y="225"/>
                      <a:pt x="741" y="225"/>
                    </a:cubicBezTo>
                    <a:cubicBezTo>
                      <a:pt x="741" y="224"/>
                      <a:pt x="741" y="224"/>
                      <a:pt x="741" y="224"/>
                    </a:cubicBezTo>
                    <a:cubicBezTo>
                      <a:pt x="740" y="224"/>
                      <a:pt x="740" y="224"/>
                      <a:pt x="740" y="224"/>
                    </a:cubicBezTo>
                    <a:cubicBezTo>
                      <a:pt x="738" y="222"/>
                      <a:pt x="738" y="222"/>
                      <a:pt x="738" y="222"/>
                    </a:cubicBezTo>
                    <a:cubicBezTo>
                      <a:pt x="740" y="221"/>
                      <a:pt x="740" y="221"/>
                      <a:pt x="740" y="221"/>
                    </a:cubicBezTo>
                    <a:cubicBezTo>
                      <a:pt x="738" y="219"/>
                      <a:pt x="738" y="219"/>
                      <a:pt x="738" y="219"/>
                    </a:cubicBezTo>
                    <a:cubicBezTo>
                      <a:pt x="737" y="219"/>
                      <a:pt x="737" y="219"/>
                      <a:pt x="737" y="219"/>
                    </a:cubicBezTo>
                    <a:cubicBezTo>
                      <a:pt x="735" y="219"/>
                      <a:pt x="735" y="219"/>
                      <a:pt x="735" y="219"/>
                    </a:cubicBezTo>
                    <a:cubicBezTo>
                      <a:pt x="735" y="218"/>
                      <a:pt x="735" y="218"/>
                      <a:pt x="735" y="218"/>
                    </a:cubicBezTo>
                    <a:cubicBezTo>
                      <a:pt x="734" y="217"/>
                      <a:pt x="734" y="217"/>
                      <a:pt x="734" y="217"/>
                    </a:cubicBezTo>
                    <a:cubicBezTo>
                      <a:pt x="734" y="215"/>
                      <a:pt x="734" y="215"/>
                      <a:pt x="734" y="215"/>
                    </a:cubicBezTo>
                    <a:cubicBezTo>
                      <a:pt x="733" y="217"/>
                      <a:pt x="733" y="217"/>
                      <a:pt x="733" y="217"/>
                    </a:cubicBezTo>
                    <a:cubicBezTo>
                      <a:pt x="733" y="215"/>
                      <a:pt x="733" y="215"/>
                      <a:pt x="733" y="215"/>
                    </a:cubicBezTo>
                    <a:cubicBezTo>
                      <a:pt x="728" y="212"/>
                      <a:pt x="728" y="212"/>
                      <a:pt x="728" y="212"/>
                    </a:cubicBezTo>
                    <a:cubicBezTo>
                      <a:pt x="725" y="208"/>
                      <a:pt x="725" y="208"/>
                      <a:pt x="725" y="208"/>
                    </a:cubicBezTo>
                    <a:cubicBezTo>
                      <a:pt x="727" y="207"/>
                      <a:pt x="727" y="207"/>
                      <a:pt x="727" y="207"/>
                    </a:cubicBezTo>
                    <a:cubicBezTo>
                      <a:pt x="728" y="207"/>
                      <a:pt x="728" y="207"/>
                      <a:pt x="728" y="207"/>
                    </a:cubicBezTo>
                    <a:cubicBezTo>
                      <a:pt x="731" y="207"/>
                      <a:pt x="731" y="207"/>
                      <a:pt x="731" y="207"/>
                    </a:cubicBezTo>
                    <a:cubicBezTo>
                      <a:pt x="733" y="209"/>
                      <a:pt x="733" y="209"/>
                      <a:pt x="733" y="209"/>
                    </a:cubicBezTo>
                    <a:cubicBezTo>
                      <a:pt x="734" y="211"/>
                      <a:pt x="734" y="211"/>
                      <a:pt x="734" y="211"/>
                    </a:cubicBezTo>
                    <a:cubicBezTo>
                      <a:pt x="735" y="207"/>
                      <a:pt x="735" y="207"/>
                      <a:pt x="735" y="207"/>
                    </a:cubicBezTo>
                    <a:cubicBezTo>
                      <a:pt x="737" y="211"/>
                      <a:pt x="737" y="211"/>
                      <a:pt x="737" y="211"/>
                    </a:cubicBezTo>
                    <a:cubicBezTo>
                      <a:pt x="740" y="212"/>
                      <a:pt x="740" y="212"/>
                      <a:pt x="740" y="212"/>
                    </a:cubicBezTo>
                    <a:cubicBezTo>
                      <a:pt x="741" y="211"/>
                      <a:pt x="741" y="211"/>
                      <a:pt x="741" y="211"/>
                    </a:cubicBezTo>
                    <a:cubicBezTo>
                      <a:pt x="740" y="214"/>
                      <a:pt x="740" y="214"/>
                      <a:pt x="740" y="214"/>
                    </a:cubicBezTo>
                    <a:cubicBezTo>
                      <a:pt x="741" y="212"/>
                      <a:pt x="741" y="212"/>
                      <a:pt x="741" y="212"/>
                    </a:cubicBezTo>
                    <a:cubicBezTo>
                      <a:pt x="741" y="214"/>
                      <a:pt x="741" y="214"/>
                      <a:pt x="741" y="214"/>
                    </a:cubicBezTo>
                    <a:cubicBezTo>
                      <a:pt x="743" y="215"/>
                      <a:pt x="743" y="215"/>
                      <a:pt x="743" y="215"/>
                    </a:cubicBezTo>
                    <a:cubicBezTo>
                      <a:pt x="743" y="214"/>
                      <a:pt x="743" y="214"/>
                      <a:pt x="743" y="214"/>
                    </a:cubicBezTo>
                    <a:cubicBezTo>
                      <a:pt x="743" y="212"/>
                      <a:pt x="743" y="212"/>
                      <a:pt x="743" y="212"/>
                    </a:cubicBezTo>
                    <a:cubicBezTo>
                      <a:pt x="744" y="214"/>
                      <a:pt x="744" y="214"/>
                      <a:pt x="744" y="214"/>
                    </a:cubicBezTo>
                    <a:cubicBezTo>
                      <a:pt x="746" y="217"/>
                      <a:pt x="746" y="217"/>
                      <a:pt x="746" y="217"/>
                    </a:cubicBezTo>
                    <a:cubicBezTo>
                      <a:pt x="746" y="214"/>
                      <a:pt x="746" y="214"/>
                      <a:pt x="746" y="214"/>
                    </a:cubicBezTo>
                    <a:cubicBezTo>
                      <a:pt x="747" y="215"/>
                      <a:pt x="747" y="215"/>
                      <a:pt x="747" y="215"/>
                    </a:cubicBezTo>
                    <a:cubicBezTo>
                      <a:pt x="748" y="215"/>
                      <a:pt x="748" y="215"/>
                      <a:pt x="748" y="215"/>
                    </a:cubicBezTo>
                    <a:cubicBezTo>
                      <a:pt x="750" y="215"/>
                      <a:pt x="750" y="215"/>
                      <a:pt x="750" y="215"/>
                    </a:cubicBezTo>
                    <a:cubicBezTo>
                      <a:pt x="750" y="217"/>
                      <a:pt x="750" y="217"/>
                      <a:pt x="750" y="217"/>
                    </a:cubicBezTo>
                    <a:cubicBezTo>
                      <a:pt x="751" y="217"/>
                      <a:pt x="751" y="217"/>
                      <a:pt x="751" y="217"/>
                    </a:cubicBezTo>
                    <a:cubicBezTo>
                      <a:pt x="753" y="217"/>
                      <a:pt x="753" y="217"/>
                      <a:pt x="753" y="217"/>
                    </a:cubicBezTo>
                    <a:cubicBezTo>
                      <a:pt x="753" y="219"/>
                      <a:pt x="753" y="219"/>
                      <a:pt x="753" y="219"/>
                    </a:cubicBezTo>
                    <a:cubicBezTo>
                      <a:pt x="753" y="221"/>
                      <a:pt x="753" y="221"/>
                      <a:pt x="753" y="221"/>
                    </a:cubicBezTo>
                    <a:cubicBezTo>
                      <a:pt x="754" y="221"/>
                      <a:pt x="754" y="221"/>
                      <a:pt x="754" y="221"/>
                    </a:cubicBezTo>
                    <a:cubicBezTo>
                      <a:pt x="754" y="219"/>
                      <a:pt x="754" y="219"/>
                      <a:pt x="754" y="219"/>
                    </a:cubicBezTo>
                    <a:cubicBezTo>
                      <a:pt x="754" y="218"/>
                      <a:pt x="754" y="218"/>
                      <a:pt x="754" y="218"/>
                    </a:cubicBezTo>
                    <a:cubicBezTo>
                      <a:pt x="754" y="215"/>
                      <a:pt x="754" y="215"/>
                      <a:pt x="754" y="215"/>
                    </a:cubicBezTo>
                    <a:cubicBezTo>
                      <a:pt x="756" y="217"/>
                      <a:pt x="756" y="217"/>
                      <a:pt x="756" y="217"/>
                    </a:cubicBezTo>
                    <a:cubicBezTo>
                      <a:pt x="758" y="217"/>
                      <a:pt x="758" y="217"/>
                      <a:pt x="758" y="217"/>
                    </a:cubicBezTo>
                    <a:cubicBezTo>
                      <a:pt x="758" y="215"/>
                      <a:pt x="758" y="215"/>
                      <a:pt x="758" y="215"/>
                    </a:cubicBezTo>
                    <a:cubicBezTo>
                      <a:pt x="758" y="214"/>
                      <a:pt x="758" y="214"/>
                      <a:pt x="758" y="214"/>
                    </a:cubicBezTo>
                    <a:cubicBezTo>
                      <a:pt x="757" y="212"/>
                      <a:pt x="757" y="212"/>
                      <a:pt x="757" y="212"/>
                    </a:cubicBezTo>
                    <a:cubicBezTo>
                      <a:pt x="760" y="211"/>
                      <a:pt x="760" y="211"/>
                      <a:pt x="760" y="211"/>
                    </a:cubicBezTo>
                    <a:cubicBezTo>
                      <a:pt x="758" y="211"/>
                      <a:pt x="758" y="211"/>
                      <a:pt x="758" y="211"/>
                    </a:cubicBezTo>
                    <a:cubicBezTo>
                      <a:pt x="760" y="209"/>
                      <a:pt x="760" y="209"/>
                      <a:pt x="760" y="209"/>
                    </a:cubicBezTo>
                    <a:cubicBezTo>
                      <a:pt x="761" y="208"/>
                      <a:pt x="761" y="208"/>
                      <a:pt x="761" y="208"/>
                    </a:cubicBezTo>
                    <a:cubicBezTo>
                      <a:pt x="761" y="209"/>
                      <a:pt x="761" y="209"/>
                      <a:pt x="761" y="209"/>
                    </a:cubicBezTo>
                    <a:cubicBezTo>
                      <a:pt x="761" y="211"/>
                      <a:pt x="761" y="211"/>
                      <a:pt x="761" y="211"/>
                    </a:cubicBezTo>
                    <a:cubicBezTo>
                      <a:pt x="763" y="212"/>
                      <a:pt x="763" y="212"/>
                      <a:pt x="763" y="212"/>
                    </a:cubicBezTo>
                    <a:cubicBezTo>
                      <a:pt x="763" y="211"/>
                      <a:pt x="763" y="211"/>
                      <a:pt x="763" y="211"/>
                    </a:cubicBezTo>
                    <a:cubicBezTo>
                      <a:pt x="764" y="209"/>
                      <a:pt x="764" y="209"/>
                      <a:pt x="764" y="209"/>
                    </a:cubicBezTo>
                    <a:cubicBezTo>
                      <a:pt x="766" y="209"/>
                      <a:pt x="766" y="209"/>
                      <a:pt x="766" y="209"/>
                    </a:cubicBezTo>
                    <a:cubicBezTo>
                      <a:pt x="766" y="207"/>
                      <a:pt x="766" y="207"/>
                      <a:pt x="766" y="207"/>
                    </a:cubicBezTo>
                    <a:cubicBezTo>
                      <a:pt x="764" y="207"/>
                      <a:pt x="764" y="207"/>
                      <a:pt x="764" y="207"/>
                    </a:cubicBezTo>
                    <a:cubicBezTo>
                      <a:pt x="764" y="205"/>
                      <a:pt x="764" y="205"/>
                      <a:pt x="764" y="205"/>
                    </a:cubicBezTo>
                    <a:cubicBezTo>
                      <a:pt x="767" y="204"/>
                      <a:pt x="767" y="204"/>
                      <a:pt x="767" y="204"/>
                    </a:cubicBezTo>
                    <a:cubicBezTo>
                      <a:pt x="763" y="202"/>
                      <a:pt x="763" y="202"/>
                      <a:pt x="763" y="202"/>
                    </a:cubicBezTo>
                    <a:cubicBezTo>
                      <a:pt x="761" y="201"/>
                      <a:pt x="761" y="201"/>
                      <a:pt x="761" y="201"/>
                    </a:cubicBezTo>
                    <a:cubicBezTo>
                      <a:pt x="763" y="199"/>
                      <a:pt x="763" y="199"/>
                      <a:pt x="763" y="199"/>
                    </a:cubicBezTo>
                    <a:cubicBezTo>
                      <a:pt x="764" y="199"/>
                      <a:pt x="764" y="199"/>
                      <a:pt x="764" y="199"/>
                    </a:cubicBezTo>
                    <a:cubicBezTo>
                      <a:pt x="767" y="197"/>
                      <a:pt x="767" y="197"/>
                      <a:pt x="767" y="197"/>
                    </a:cubicBezTo>
                    <a:cubicBezTo>
                      <a:pt x="764" y="198"/>
                      <a:pt x="764" y="198"/>
                      <a:pt x="764" y="198"/>
                    </a:cubicBezTo>
                    <a:cubicBezTo>
                      <a:pt x="764" y="197"/>
                      <a:pt x="764" y="197"/>
                      <a:pt x="764" y="197"/>
                    </a:cubicBezTo>
                    <a:cubicBezTo>
                      <a:pt x="761" y="197"/>
                      <a:pt x="761" y="197"/>
                      <a:pt x="761" y="197"/>
                    </a:cubicBezTo>
                    <a:cubicBezTo>
                      <a:pt x="763" y="195"/>
                      <a:pt x="763" y="195"/>
                      <a:pt x="763" y="195"/>
                    </a:cubicBezTo>
                    <a:cubicBezTo>
                      <a:pt x="764" y="195"/>
                      <a:pt x="764" y="195"/>
                      <a:pt x="764" y="195"/>
                    </a:cubicBezTo>
                    <a:cubicBezTo>
                      <a:pt x="763" y="194"/>
                      <a:pt x="763" y="194"/>
                      <a:pt x="763" y="194"/>
                    </a:cubicBezTo>
                    <a:cubicBezTo>
                      <a:pt x="764" y="192"/>
                      <a:pt x="764" y="192"/>
                      <a:pt x="764" y="192"/>
                    </a:cubicBezTo>
                    <a:cubicBezTo>
                      <a:pt x="763" y="192"/>
                      <a:pt x="763" y="192"/>
                      <a:pt x="763" y="192"/>
                    </a:cubicBezTo>
                    <a:cubicBezTo>
                      <a:pt x="761" y="194"/>
                      <a:pt x="761" y="194"/>
                      <a:pt x="761" y="194"/>
                    </a:cubicBezTo>
                    <a:cubicBezTo>
                      <a:pt x="758" y="195"/>
                      <a:pt x="758" y="195"/>
                      <a:pt x="758" y="195"/>
                    </a:cubicBezTo>
                    <a:cubicBezTo>
                      <a:pt x="760" y="192"/>
                      <a:pt x="760" y="192"/>
                      <a:pt x="760" y="192"/>
                    </a:cubicBezTo>
                    <a:cubicBezTo>
                      <a:pt x="758" y="192"/>
                      <a:pt x="758" y="192"/>
                      <a:pt x="758" y="192"/>
                    </a:cubicBezTo>
                    <a:cubicBezTo>
                      <a:pt x="757" y="191"/>
                      <a:pt x="757" y="191"/>
                      <a:pt x="757" y="191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56" y="191"/>
                      <a:pt x="756" y="191"/>
                      <a:pt x="756" y="191"/>
                    </a:cubicBezTo>
                    <a:cubicBezTo>
                      <a:pt x="754" y="191"/>
                      <a:pt x="754" y="191"/>
                      <a:pt x="754" y="191"/>
                    </a:cubicBezTo>
                    <a:cubicBezTo>
                      <a:pt x="757" y="189"/>
                      <a:pt x="757" y="189"/>
                      <a:pt x="757" y="189"/>
                    </a:cubicBezTo>
                    <a:cubicBezTo>
                      <a:pt x="755" y="189"/>
                      <a:pt x="755" y="189"/>
                      <a:pt x="755" y="189"/>
                    </a:cubicBezTo>
                    <a:cubicBezTo>
                      <a:pt x="756" y="188"/>
                      <a:pt x="756" y="188"/>
                      <a:pt x="756" y="188"/>
                    </a:cubicBezTo>
                    <a:cubicBezTo>
                      <a:pt x="754" y="188"/>
                      <a:pt x="754" y="188"/>
                      <a:pt x="754" y="188"/>
                    </a:cubicBezTo>
                    <a:cubicBezTo>
                      <a:pt x="753" y="187"/>
                      <a:pt x="753" y="187"/>
                      <a:pt x="753" y="187"/>
                    </a:cubicBezTo>
                    <a:cubicBezTo>
                      <a:pt x="754" y="187"/>
                      <a:pt x="754" y="187"/>
                      <a:pt x="754" y="187"/>
                    </a:cubicBezTo>
                    <a:cubicBezTo>
                      <a:pt x="756" y="185"/>
                      <a:pt x="756" y="185"/>
                      <a:pt x="756" y="185"/>
                    </a:cubicBezTo>
                    <a:cubicBezTo>
                      <a:pt x="754" y="185"/>
                      <a:pt x="754" y="185"/>
                      <a:pt x="754" y="185"/>
                    </a:cubicBezTo>
                    <a:cubicBezTo>
                      <a:pt x="754" y="184"/>
                      <a:pt x="754" y="184"/>
                      <a:pt x="754" y="184"/>
                    </a:cubicBezTo>
                    <a:cubicBezTo>
                      <a:pt x="753" y="184"/>
                      <a:pt x="753" y="184"/>
                      <a:pt x="753" y="184"/>
                    </a:cubicBezTo>
                    <a:cubicBezTo>
                      <a:pt x="751" y="184"/>
                      <a:pt x="751" y="184"/>
                      <a:pt x="751" y="184"/>
                    </a:cubicBezTo>
                    <a:cubicBezTo>
                      <a:pt x="748" y="185"/>
                      <a:pt x="748" y="185"/>
                      <a:pt x="748" y="185"/>
                    </a:cubicBezTo>
                    <a:cubicBezTo>
                      <a:pt x="751" y="182"/>
                      <a:pt x="751" y="182"/>
                      <a:pt x="751" y="182"/>
                    </a:cubicBezTo>
                    <a:cubicBezTo>
                      <a:pt x="748" y="182"/>
                      <a:pt x="748" y="182"/>
                      <a:pt x="748" y="182"/>
                    </a:cubicBezTo>
                    <a:cubicBezTo>
                      <a:pt x="750" y="181"/>
                      <a:pt x="750" y="181"/>
                      <a:pt x="750" y="181"/>
                    </a:cubicBezTo>
                    <a:cubicBezTo>
                      <a:pt x="748" y="181"/>
                      <a:pt x="748" y="181"/>
                      <a:pt x="748" y="181"/>
                    </a:cubicBezTo>
                    <a:cubicBezTo>
                      <a:pt x="750" y="179"/>
                      <a:pt x="750" y="179"/>
                      <a:pt x="750" y="179"/>
                    </a:cubicBezTo>
                    <a:cubicBezTo>
                      <a:pt x="751" y="178"/>
                      <a:pt x="751" y="178"/>
                      <a:pt x="751" y="178"/>
                    </a:cubicBezTo>
                    <a:cubicBezTo>
                      <a:pt x="750" y="178"/>
                      <a:pt x="750" y="178"/>
                      <a:pt x="750" y="178"/>
                    </a:cubicBezTo>
                    <a:cubicBezTo>
                      <a:pt x="746" y="176"/>
                      <a:pt x="746" y="176"/>
                      <a:pt x="746" y="176"/>
                    </a:cubicBezTo>
                    <a:cubicBezTo>
                      <a:pt x="748" y="176"/>
                      <a:pt x="748" y="176"/>
                      <a:pt x="748" y="176"/>
                    </a:cubicBezTo>
                    <a:cubicBezTo>
                      <a:pt x="753" y="178"/>
                      <a:pt x="753" y="178"/>
                      <a:pt x="753" y="178"/>
                    </a:cubicBezTo>
                    <a:cubicBezTo>
                      <a:pt x="751" y="179"/>
                      <a:pt x="751" y="179"/>
                      <a:pt x="751" y="179"/>
                    </a:cubicBezTo>
                    <a:cubicBezTo>
                      <a:pt x="751" y="181"/>
                      <a:pt x="751" y="181"/>
                      <a:pt x="751" y="181"/>
                    </a:cubicBezTo>
                    <a:cubicBezTo>
                      <a:pt x="753" y="181"/>
                      <a:pt x="753" y="181"/>
                      <a:pt x="753" y="181"/>
                    </a:cubicBezTo>
                    <a:cubicBezTo>
                      <a:pt x="758" y="179"/>
                      <a:pt x="758" y="179"/>
                      <a:pt x="758" y="179"/>
                    </a:cubicBezTo>
                    <a:cubicBezTo>
                      <a:pt x="758" y="178"/>
                      <a:pt x="758" y="178"/>
                      <a:pt x="758" y="178"/>
                    </a:cubicBezTo>
                    <a:cubicBezTo>
                      <a:pt x="757" y="176"/>
                      <a:pt x="757" y="176"/>
                      <a:pt x="757" y="176"/>
                    </a:cubicBezTo>
                    <a:cubicBezTo>
                      <a:pt x="756" y="175"/>
                      <a:pt x="756" y="175"/>
                      <a:pt x="756" y="175"/>
                    </a:cubicBezTo>
                    <a:cubicBezTo>
                      <a:pt x="756" y="174"/>
                      <a:pt x="756" y="174"/>
                      <a:pt x="756" y="174"/>
                    </a:cubicBezTo>
                    <a:cubicBezTo>
                      <a:pt x="757" y="174"/>
                      <a:pt x="757" y="174"/>
                      <a:pt x="757" y="174"/>
                    </a:cubicBezTo>
                    <a:cubicBezTo>
                      <a:pt x="758" y="175"/>
                      <a:pt x="758" y="175"/>
                      <a:pt x="758" y="175"/>
                    </a:cubicBezTo>
                    <a:cubicBezTo>
                      <a:pt x="760" y="175"/>
                      <a:pt x="760" y="175"/>
                      <a:pt x="760" y="175"/>
                    </a:cubicBezTo>
                    <a:cubicBezTo>
                      <a:pt x="763" y="174"/>
                      <a:pt x="763" y="174"/>
                      <a:pt x="763" y="174"/>
                    </a:cubicBezTo>
                    <a:cubicBezTo>
                      <a:pt x="761" y="172"/>
                      <a:pt x="761" y="172"/>
                      <a:pt x="761" y="172"/>
                    </a:cubicBezTo>
                    <a:cubicBezTo>
                      <a:pt x="763" y="172"/>
                      <a:pt x="763" y="172"/>
                      <a:pt x="763" y="172"/>
                    </a:cubicBezTo>
                    <a:cubicBezTo>
                      <a:pt x="764" y="172"/>
                      <a:pt x="764" y="172"/>
                      <a:pt x="764" y="172"/>
                    </a:cubicBezTo>
                    <a:cubicBezTo>
                      <a:pt x="766" y="172"/>
                      <a:pt x="766" y="172"/>
                      <a:pt x="766" y="172"/>
                    </a:cubicBezTo>
                    <a:cubicBezTo>
                      <a:pt x="766" y="174"/>
                      <a:pt x="766" y="174"/>
                      <a:pt x="766" y="174"/>
                    </a:cubicBezTo>
                    <a:cubicBezTo>
                      <a:pt x="767" y="175"/>
                      <a:pt x="767" y="175"/>
                      <a:pt x="767" y="175"/>
                    </a:cubicBezTo>
                    <a:cubicBezTo>
                      <a:pt x="768" y="174"/>
                      <a:pt x="768" y="174"/>
                      <a:pt x="768" y="174"/>
                    </a:cubicBezTo>
                    <a:cubicBezTo>
                      <a:pt x="767" y="176"/>
                      <a:pt x="767" y="176"/>
                      <a:pt x="767" y="176"/>
                    </a:cubicBezTo>
                    <a:cubicBezTo>
                      <a:pt x="768" y="176"/>
                      <a:pt x="768" y="176"/>
                      <a:pt x="768" y="176"/>
                    </a:cubicBezTo>
                    <a:cubicBezTo>
                      <a:pt x="770" y="176"/>
                      <a:pt x="770" y="176"/>
                      <a:pt x="770" y="176"/>
                    </a:cubicBezTo>
                    <a:cubicBezTo>
                      <a:pt x="771" y="178"/>
                      <a:pt x="771" y="178"/>
                      <a:pt x="771" y="178"/>
                    </a:cubicBezTo>
                    <a:cubicBezTo>
                      <a:pt x="770" y="179"/>
                      <a:pt x="770" y="179"/>
                      <a:pt x="770" y="179"/>
                    </a:cubicBezTo>
                    <a:cubicBezTo>
                      <a:pt x="776" y="179"/>
                      <a:pt x="776" y="179"/>
                      <a:pt x="776" y="179"/>
                    </a:cubicBezTo>
                    <a:cubicBezTo>
                      <a:pt x="773" y="181"/>
                      <a:pt x="773" y="181"/>
                      <a:pt x="773" y="181"/>
                    </a:cubicBezTo>
                    <a:cubicBezTo>
                      <a:pt x="773" y="182"/>
                      <a:pt x="773" y="182"/>
                      <a:pt x="773" y="182"/>
                    </a:cubicBezTo>
                    <a:cubicBezTo>
                      <a:pt x="776" y="182"/>
                      <a:pt x="776" y="182"/>
                      <a:pt x="776" y="182"/>
                    </a:cubicBezTo>
                    <a:cubicBezTo>
                      <a:pt x="778" y="182"/>
                      <a:pt x="778" y="182"/>
                      <a:pt x="778" y="182"/>
                    </a:cubicBezTo>
                    <a:cubicBezTo>
                      <a:pt x="776" y="184"/>
                      <a:pt x="776" y="184"/>
                      <a:pt x="776" y="184"/>
                    </a:cubicBezTo>
                    <a:cubicBezTo>
                      <a:pt x="778" y="184"/>
                      <a:pt x="778" y="184"/>
                      <a:pt x="778" y="184"/>
                    </a:cubicBezTo>
                    <a:cubicBezTo>
                      <a:pt x="773" y="187"/>
                      <a:pt x="773" y="187"/>
                      <a:pt x="773" y="187"/>
                    </a:cubicBezTo>
                    <a:cubicBezTo>
                      <a:pt x="776" y="187"/>
                      <a:pt x="776" y="187"/>
                      <a:pt x="776" y="187"/>
                    </a:cubicBezTo>
                    <a:cubicBezTo>
                      <a:pt x="774" y="188"/>
                      <a:pt x="774" y="188"/>
                      <a:pt x="774" y="188"/>
                    </a:cubicBezTo>
                    <a:cubicBezTo>
                      <a:pt x="776" y="188"/>
                      <a:pt x="776" y="188"/>
                      <a:pt x="776" y="188"/>
                    </a:cubicBezTo>
                    <a:cubicBezTo>
                      <a:pt x="776" y="189"/>
                      <a:pt x="776" y="189"/>
                      <a:pt x="776" y="189"/>
                    </a:cubicBezTo>
                    <a:cubicBezTo>
                      <a:pt x="777" y="189"/>
                      <a:pt x="777" y="189"/>
                      <a:pt x="777" y="189"/>
                    </a:cubicBezTo>
                    <a:cubicBezTo>
                      <a:pt x="778" y="188"/>
                      <a:pt x="778" y="188"/>
                      <a:pt x="778" y="188"/>
                    </a:cubicBezTo>
                    <a:cubicBezTo>
                      <a:pt x="781" y="189"/>
                      <a:pt x="781" y="189"/>
                      <a:pt x="781" y="189"/>
                    </a:cubicBezTo>
                    <a:cubicBezTo>
                      <a:pt x="783" y="189"/>
                      <a:pt x="783" y="189"/>
                      <a:pt x="783" y="189"/>
                    </a:cubicBezTo>
                    <a:cubicBezTo>
                      <a:pt x="783" y="191"/>
                      <a:pt x="783" y="191"/>
                      <a:pt x="783" y="191"/>
                    </a:cubicBezTo>
                    <a:cubicBezTo>
                      <a:pt x="784" y="192"/>
                      <a:pt x="784" y="192"/>
                      <a:pt x="784" y="192"/>
                    </a:cubicBezTo>
                    <a:cubicBezTo>
                      <a:pt x="787" y="189"/>
                      <a:pt x="787" y="189"/>
                      <a:pt x="787" y="189"/>
                    </a:cubicBezTo>
                    <a:cubicBezTo>
                      <a:pt x="789" y="188"/>
                      <a:pt x="789" y="188"/>
                      <a:pt x="789" y="188"/>
                    </a:cubicBezTo>
                    <a:cubicBezTo>
                      <a:pt x="789" y="187"/>
                      <a:pt x="789" y="187"/>
                      <a:pt x="789" y="187"/>
                    </a:cubicBezTo>
                    <a:cubicBezTo>
                      <a:pt x="789" y="185"/>
                      <a:pt x="789" y="185"/>
                      <a:pt x="789" y="185"/>
                    </a:cubicBezTo>
                    <a:cubicBezTo>
                      <a:pt x="790" y="184"/>
                      <a:pt x="790" y="184"/>
                      <a:pt x="790" y="184"/>
                    </a:cubicBezTo>
                    <a:cubicBezTo>
                      <a:pt x="789" y="184"/>
                      <a:pt x="789" y="184"/>
                      <a:pt x="789" y="184"/>
                    </a:cubicBezTo>
                    <a:cubicBezTo>
                      <a:pt x="790" y="182"/>
                      <a:pt x="790" y="182"/>
                      <a:pt x="790" y="182"/>
                    </a:cubicBezTo>
                    <a:cubicBezTo>
                      <a:pt x="791" y="182"/>
                      <a:pt x="791" y="182"/>
                      <a:pt x="791" y="182"/>
                    </a:cubicBezTo>
                    <a:cubicBezTo>
                      <a:pt x="791" y="181"/>
                      <a:pt x="791" y="181"/>
                      <a:pt x="791" y="181"/>
                    </a:cubicBezTo>
                    <a:cubicBezTo>
                      <a:pt x="793" y="184"/>
                      <a:pt x="793" y="184"/>
                      <a:pt x="793" y="184"/>
                    </a:cubicBezTo>
                    <a:cubicBezTo>
                      <a:pt x="794" y="184"/>
                      <a:pt x="794" y="184"/>
                      <a:pt x="794" y="184"/>
                    </a:cubicBezTo>
                    <a:cubicBezTo>
                      <a:pt x="796" y="182"/>
                      <a:pt x="796" y="182"/>
                      <a:pt x="796" y="182"/>
                    </a:cubicBezTo>
                    <a:cubicBezTo>
                      <a:pt x="796" y="184"/>
                      <a:pt x="796" y="184"/>
                      <a:pt x="796" y="184"/>
                    </a:cubicBezTo>
                    <a:cubicBezTo>
                      <a:pt x="797" y="184"/>
                      <a:pt x="797" y="184"/>
                      <a:pt x="797" y="184"/>
                    </a:cubicBezTo>
                    <a:cubicBezTo>
                      <a:pt x="797" y="182"/>
                      <a:pt x="797" y="182"/>
                      <a:pt x="797" y="182"/>
                    </a:cubicBezTo>
                    <a:cubicBezTo>
                      <a:pt x="797" y="181"/>
                      <a:pt x="797" y="181"/>
                      <a:pt x="797" y="181"/>
                    </a:cubicBezTo>
                    <a:cubicBezTo>
                      <a:pt x="800" y="181"/>
                      <a:pt x="800" y="181"/>
                      <a:pt x="800" y="181"/>
                    </a:cubicBezTo>
                    <a:cubicBezTo>
                      <a:pt x="801" y="181"/>
                      <a:pt x="801" y="181"/>
                      <a:pt x="801" y="181"/>
                    </a:cubicBezTo>
                    <a:cubicBezTo>
                      <a:pt x="801" y="179"/>
                      <a:pt x="801" y="179"/>
                      <a:pt x="801" y="179"/>
                    </a:cubicBezTo>
                    <a:cubicBezTo>
                      <a:pt x="806" y="179"/>
                      <a:pt x="806" y="179"/>
                      <a:pt x="806" y="179"/>
                    </a:cubicBezTo>
                    <a:cubicBezTo>
                      <a:pt x="804" y="178"/>
                      <a:pt x="804" y="178"/>
                      <a:pt x="804" y="178"/>
                    </a:cubicBezTo>
                    <a:cubicBezTo>
                      <a:pt x="803" y="176"/>
                      <a:pt x="803" y="176"/>
                      <a:pt x="803" y="176"/>
                    </a:cubicBezTo>
                    <a:cubicBezTo>
                      <a:pt x="804" y="175"/>
                      <a:pt x="804" y="175"/>
                      <a:pt x="804" y="175"/>
                    </a:cubicBezTo>
                    <a:cubicBezTo>
                      <a:pt x="803" y="175"/>
                      <a:pt x="803" y="175"/>
                      <a:pt x="803" y="175"/>
                    </a:cubicBezTo>
                    <a:cubicBezTo>
                      <a:pt x="806" y="174"/>
                      <a:pt x="806" y="174"/>
                      <a:pt x="806" y="174"/>
                    </a:cubicBezTo>
                    <a:cubicBezTo>
                      <a:pt x="807" y="175"/>
                      <a:pt x="807" y="175"/>
                      <a:pt x="807" y="175"/>
                    </a:cubicBezTo>
                    <a:cubicBezTo>
                      <a:pt x="809" y="175"/>
                      <a:pt x="809" y="175"/>
                      <a:pt x="809" y="175"/>
                    </a:cubicBezTo>
                    <a:cubicBezTo>
                      <a:pt x="813" y="174"/>
                      <a:pt x="813" y="174"/>
                      <a:pt x="813" y="174"/>
                    </a:cubicBezTo>
                    <a:cubicBezTo>
                      <a:pt x="813" y="172"/>
                      <a:pt x="813" y="172"/>
                      <a:pt x="813" y="172"/>
                    </a:cubicBezTo>
                    <a:cubicBezTo>
                      <a:pt x="816" y="172"/>
                      <a:pt x="816" y="172"/>
                      <a:pt x="816" y="172"/>
                    </a:cubicBezTo>
                    <a:cubicBezTo>
                      <a:pt x="816" y="171"/>
                      <a:pt x="816" y="171"/>
                      <a:pt x="816" y="171"/>
                    </a:cubicBezTo>
                    <a:cubicBezTo>
                      <a:pt x="816" y="169"/>
                      <a:pt x="816" y="169"/>
                      <a:pt x="816" y="169"/>
                    </a:cubicBezTo>
                    <a:cubicBezTo>
                      <a:pt x="814" y="169"/>
                      <a:pt x="814" y="169"/>
                      <a:pt x="814" y="169"/>
                    </a:cubicBezTo>
                    <a:lnTo>
                      <a:pt x="811" y="169"/>
                    </a:lnTo>
                    <a:close/>
                    <a:moveTo>
                      <a:pt x="680" y="142"/>
                    </a:moveTo>
                    <a:cubicBezTo>
                      <a:pt x="677" y="144"/>
                      <a:pt x="677" y="144"/>
                      <a:pt x="677" y="144"/>
                    </a:cubicBezTo>
                    <a:cubicBezTo>
                      <a:pt x="675" y="145"/>
                      <a:pt x="675" y="145"/>
                      <a:pt x="675" y="145"/>
                    </a:cubicBezTo>
                    <a:cubicBezTo>
                      <a:pt x="674" y="146"/>
                      <a:pt x="674" y="146"/>
                      <a:pt x="674" y="146"/>
                    </a:cubicBezTo>
                    <a:cubicBezTo>
                      <a:pt x="678" y="145"/>
                      <a:pt x="678" y="145"/>
                      <a:pt x="678" y="145"/>
                    </a:cubicBezTo>
                    <a:cubicBezTo>
                      <a:pt x="681" y="144"/>
                      <a:pt x="681" y="144"/>
                      <a:pt x="681" y="144"/>
                    </a:cubicBezTo>
                    <a:cubicBezTo>
                      <a:pt x="685" y="142"/>
                      <a:pt x="685" y="142"/>
                      <a:pt x="685" y="142"/>
                    </a:cubicBezTo>
                    <a:cubicBezTo>
                      <a:pt x="688" y="139"/>
                      <a:pt x="688" y="139"/>
                      <a:pt x="688" y="139"/>
                    </a:cubicBezTo>
                    <a:cubicBezTo>
                      <a:pt x="687" y="139"/>
                      <a:pt x="687" y="139"/>
                      <a:pt x="687" y="139"/>
                    </a:cubicBezTo>
                    <a:cubicBezTo>
                      <a:pt x="682" y="141"/>
                      <a:pt x="682" y="141"/>
                      <a:pt x="682" y="141"/>
                    </a:cubicBezTo>
                    <a:lnTo>
                      <a:pt x="680" y="142"/>
                    </a:lnTo>
                    <a:close/>
                    <a:moveTo>
                      <a:pt x="684" y="138"/>
                    </a:moveTo>
                    <a:cubicBezTo>
                      <a:pt x="690" y="138"/>
                      <a:pt x="690" y="138"/>
                      <a:pt x="690" y="138"/>
                    </a:cubicBezTo>
                    <a:cubicBezTo>
                      <a:pt x="692" y="136"/>
                      <a:pt x="692" y="136"/>
                      <a:pt x="692" y="136"/>
                    </a:cubicBezTo>
                    <a:cubicBezTo>
                      <a:pt x="692" y="135"/>
                      <a:pt x="692" y="135"/>
                      <a:pt x="692" y="135"/>
                    </a:cubicBezTo>
                    <a:cubicBezTo>
                      <a:pt x="688" y="136"/>
                      <a:pt x="688" y="136"/>
                      <a:pt x="688" y="136"/>
                    </a:cubicBezTo>
                    <a:lnTo>
                      <a:pt x="684" y="138"/>
                    </a:lnTo>
                    <a:close/>
                    <a:moveTo>
                      <a:pt x="747" y="112"/>
                    </a:moveTo>
                    <a:cubicBezTo>
                      <a:pt x="746" y="113"/>
                      <a:pt x="746" y="113"/>
                      <a:pt x="746" y="113"/>
                    </a:cubicBezTo>
                    <a:cubicBezTo>
                      <a:pt x="743" y="115"/>
                      <a:pt x="743" y="115"/>
                      <a:pt x="743" y="115"/>
                    </a:cubicBezTo>
                    <a:cubicBezTo>
                      <a:pt x="748" y="113"/>
                      <a:pt x="748" y="113"/>
                      <a:pt x="748" y="113"/>
                    </a:cubicBezTo>
                    <a:lnTo>
                      <a:pt x="747" y="112"/>
                    </a:lnTo>
                    <a:close/>
                    <a:moveTo>
                      <a:pt x="773" y="414"/>
                    </a:moveTo>
                    <a:cubicBezTo>
                      <a:pt x="771" y="415"/>
                      <a:pt x="771" y="415"/>
                      <a:pt x="771" y="415"/>
                    </a:cubicBezTo>
                    <a:cubicBezTo>
                      <a:pt x="770" y="416"/>
                      <a:pt x="770" y="416"/>
                      <a:pt x="770" y="416"/>
                    </a:cubicBezTo>
                    <a:lnTo>
                      <a:pt x="773" y="414"/>
                    </a:lnTo>
                    <a:close/>
                    <a:moveTo>
                      <a:pt x="791" y="400"/>
                    </a:moveTo>
                    <a:cubicBezTo>
                      <a:pt x="790" y="400"/>
                      <a:pt x="790" y="400"/>
                      <a:pt x="790" y="400"/>
                    </a:cubicBezTo>
                    <a:cubicBezTo>
                      <a:pt x="789" y="400"/>
                      <a:pt x="789" y="400"/>
                      <a:pt x="789" y="400"/>
                    </a:cubicBezTo>
                    <a:cubicBezTo>
                      <a:pt x="787" y="400"/>
                      <a:pt x="787" y="400"/>
                      <a:pt x="787" y="400"/>
                    </a:cubicBezTo>
                    <a:cubicBezTo>
                      <a:pt x="786" y="402"/>
                      <a:pt x="786" y="402"/>
                      <a:pt x="786" y="402"/>
                    </a:cubicBezTo>
                    <a:cubicBezTo>
                      <a:pt x="784" y="402"/>
                      <a:pt x="784" y="402"/>
                      <a:pt x="784" y="402"/>
                    </a:cubicBezTo>
                    <a:cubicBezTo>
                      <a:pt x="783" y="403"/>
                      <a:pt x="783" y="403"/>
                      <a:pt x="783" y="403"/>
                    </a:cubicBezTo>
                    <a:cubicBezTo>
                      <a:pt x="783" y="402"/>
                      <a:pt x="783" y="402"/>
                      <a:pt x="783" y="402"/>
                    </a:cubicBezTo>
                    <a:cubicBezTo>
                      <a:pt x="784" y="400"/>
                      <a:pt x="784" y="400"/>
                      <a:pt x="784" y="400"/>
                    </a:cubicBezTo>
                    <a:cubicBezTo>
                      <a:pt x="787" y="399"/>
                      <a:pt x="787" y="399"/>
                      <a:pt x="787" y="399"/>
                    </a:cubicBezTo>
                    <a:cubicBezTo>
                      <a:pt x="786" y="399"/>
                      <a:pt x="786" y="399"/>
                      <a:pt x="786" y="399"/>
                    </a:cubicBezTo>
                    <a:cubicBezTo>
                      <a:pt x="784" y="397"/>
                      <a:pt x="784" y="397"/>
                      <a:pt x="784" y="397"/>
                    </a:cubicBezTo>
                    <a:cubicBezTo>
                      <a:pt x="784" y="399"/>
                      <a:pt x="784" y="399"/>
                      <a:pt x="784" y="399"/>
                    </a:cubicBezTo>
                    <a:cubicBezTo>
                      <a:pt x="783" y="400"/>
                      <a:pt x="783" y="400"/>
                      <a:pt x="783" y="400"/>
                    </a:cubicBezTo>
                    <a:cubicBezTo>
                      <a:pt x="783" y="397"/>
                      <a:pt x="783" y="397"/>
                      <a:pt x="783" y="397"/>
                    </a:cubicBezTo>
                    <a:cubicBezTo>
                      <a:pt x="781" y="397"/>
                      <a:pt x="781" y="397"/>
                      <a:pt x="781" y="397"/>
                    </a:cubicBezTo>
                    <a:cubicBezTo>
                      <a:pt x="787" y="394"/>
                      <a:pt x="787" y="394"/>
                      <a:pt x="787" y="394"/>
                    </a:cubicBezTo>
                    <a:cubicBezTo>
                      <a:pt x="791" y="392"/>
                      <a:pt x="791" y="392"/>
                      <a:pt x="791" y="392"/>
                    </a:cubicBezTo>
                    <a:cubicBezTo>
                      <a:pt x="789" y="389"/>
                      <a:pt x="789" y="389"/>
                      <a:pt x="789" y="389"/>
                    </a:cubicBezTo>
                    <a:cubicBezTo>
                      <a:pt x="787" y="389"/>
                      <a:pt x="787" y="389"/>
                      <a:pt x="787" y="389"/>
                    </a:cubicBezTo>
                    <a:cubicBezTo>
                      <a:pt x="786" y="389"/>
                      <a:pt x="786" y="389"/>
                      <a:pt x="786" y="389"/>
                    </a:cubicBezTo>
                    <a:cubicBezTo>
                      <a:pt x="783" y="389"/>
                      <a:pt x="783" y="389"/>
                      <a:pt x="783" y="389"/>
                    </a:cubicBezTo>
                    <a:cubicBezTo>
                      <a:pt x="780" y="392"/>
                      <a:pt x="780" y="392"/>
                      <a:pt x="780" y="392"/>
                    </a:cubicBezTo>
                    <a:cubicBezTo>
                      <a:pt x="781" y="387"/>
                      <a:pt x="781" y="387"/>
                      <a:pt x="781" y="387"/>
                    </a:cubicBezTo>
                    <a:cubicBezTo>
                      <a:pt x="778" y="390"/>
                      <a:pt x="778" y="390"/>
                      <a:pt x="778" y="390"/>
                    </a:cubicBezTo>
                    <a:cubicBezTo>
                      <a:pt x="777" y="390"/>
                      <a:pt x="777" y="390"/>
                      <a:pt x="777" y="390"/>
                    </a:cubicBezTo>
                    <a:cubicBezTo>
                      <a:pt x="776" y="390"/>
                      <a:pt x="776" y="390"/>
                      <a:pt x="776" y="390"/>
                    </a:cubicBezTo>
                    <a:cubicBezTo>
                      <a:pt x="774" y="392"/>
                      <a:pt x="774" y="392"/>
                      <a:pt x="774" y="392"/>
                    </a:cubicBezTo>
                    <a:cubicBezTo>
                      <a:pt x="773" y="392"/>
                      <a:pt x="773" y="392"/>
                      <a:pt x="773" y="392"/>
                    </a:cubicBezTo>
                    <a:cubicBezTo>
                      <a:pt x="774" y="389"/>
                      <a:pt x="774" y="389"/>
                      <a:pt x="774" y="389"/>
                    </a:cubicBezTo>
                    <a:cubicBezTo>
                      <a:pt x="774" y="387"/>
                      <a:pt x="774" y="387"/>
                      <a:pt x="774" y="387"/>
                    </a:cubicBezTo>
                    <a:cubicBezTo>
                      <a:pt x="773" y="389"/>
                      <a:pt x="773" y="389"/>
                      <a:pt x="773" y="389"/>
                    </a:cubicBezTo>
                    <a:cubicBezTo>
                      <a:pt x="771" y="390"/>
                      <a:pt x="771" y="390"/>
                      <a:pt x="771" y="390"/>
                    </a:cubicBezTo>
                    <a:cubicBezTo>
                      <a:pt x="771" y="389"/>
                      <a:pt x="771" y="389"/>
                      <a:pt x="771" y="389"/>
                    </a:cubicBezTo>
                    <a:cubicBezTo>
                      <a:pt x="770" y="390"/>
                      <a:pt x="770" y="390"/>
                      <a:pt x="770" y="390"/>
                    </a:cubicBezTo>
                    <a:cubicBezTo>
                      <a:pt x="770" y="389"/>
                      <a:pt x="770" y="389"/>
                      <a:pt x="770" y="389"/>
                    </a:cubicBezTo>
                    <a:cubicBezTo>
                      <a:pt x="768" y="389"/>
                      <a:pt x="768" y="389"/>
                      <a:pt x="768" y="389"/>
                    </a:cubicBezTo>
                    <a:cubicBezTo>
                      <a:pt x="767" y="387"/>
                      <a:pt x="767" y="387"/>
                      <a:pt x="767" y="387"/>
                    </a:cubicBezTo>
                    <a:cubicBezTo>
                      <a:pt x="764" y="389"/>
                      <a:pt x="764" y="389"/>
                      <a:pt x="764" y="389"/>
                    </a:cubicBezTo>
                    <a:cubicBezTo>
                      <a:pt x="766" y="387"/>
                      <a:pt x="766" y="387"/>
                      <a:pt x="766" y="387"/>
                    </a:cubicBezTo>
                    <a:cubicBezTo>
                      <a:pt x="768" y="386"/>
                      <a:pt x="768" y="386"/>
                      <a:pt x="768" y="386"/>
                    </a:cubicBezTo>
                    <a:cubicBezTo>
                      <a:pt x="766" y="386"/>
                      <a:pt x="766" y="386"/>
                      <a:pt x="766" y="386"/>
                    </a:cubicBezTo>
                    <a:cubicBezTo>
                      <a:pt x="764" y="386"/>
                      <a:pt x="764" y="386"/>
                      <a:pt x="764" y="386"/>
                    </a:cubicBezTo>
                    <a:cubicBezTo>
                      <a:pt x="770" y="384"/>
                      <a:pt x="770" y="384"/>
                      <a:pt x="770" y="384"/>
                    </a:cubicBezTo>
                    <a:cubicBezTo>
                      <a:pt x="771" y="383"/>
                      <a:pt x="771" y="383"/>
                      <a:pt x="771" y="383"/>
                    </a:cubicBezTo>
                    <a:cubicBezTo>
                      <a:pt x="773" y="381"/>
                      <a:pt x="773" y="381"/>
                      <a:pt x="773" y="381"/>
                    </a:cubicBezTo>
                    <a:cubicBezTo>
                      <a:pt x="770" y="381"/>
                      <a:pt x="770" y="381"/>
                      <a:pt x="770" y="381"/>
                    </a:cubicBezTo>
                    <a:cubicBezTo>
                      <a:pt x="767" y="381"/>
                      <a:pt x="767" y="381"/>
                      <a:pt x="767" y="381"/>
                    </a:cubicBezTo>
                    <a:cubicBezTo>
                      <a:pt x="767" y="380"/>
                      <a:pt x="767" y="380"/>
                      <a:pt x="767" y="380"/>
                    </a:cubicBezTo>
                    <a:cubicBezTo>
                      <a:pt x="757" y="387"/>
                      <a:pt x="757" y="387"/>
                      <a:pt x="757" y="387"/>
                    </a:cubicBezTo>
                    <a:cubicBezTo>
                      <a:pt x="757" y="386"/>
                      <a:pt x="757" y="386"/>
                      <a:pt x="757" y="386"/>
                    </a:cubicBezTo>
                    <a:cubicBezTo>
                      <a:pt x="757" y="384"/>
                      <a:pt x="757" y="384"/>
                      <a:pt x="757" y="384"/>
                    </a:cubicBezTo>
                    <a:cubicBezTo>
                      <a:pt x="760" y="383"/>
                      <a:pt x="760" y="383"/>
                      <a:pt x="760" y="383"/>
                    </a:cubicBezTo>
                    <a:cubicBezTo>
                      <a:pt x="763" y="379"/>
                      <a:pt x="763" y="379"/>
                      <a:pt x="763" y="379"/>
                    </a:cubicBezTo>
                    <a:cubicBezTo>
                      <a:pt x="768" y="374"/>
                      <a:pt x="768" y="374"/>
                      <a:pt x="768" y="374"/>
                    </a:cubicBezTo>
                    <a:cubicBezTo>
                      <a:pt x="770" y="370"/>
                      <a:pt x="770" y="370"/>
                      <a:pt x="770" y="370"/>
                    </a:cubicBezTo>
                    <a:cubicBezTo>
                      <a:pt x="771" y="371"/>
                      <a:pt x="771" y="371"/>
                      <a:pt x="771" y="371"/>
                    </a:cubicBezTo>
                    <a:cubicBezTo>
                      <a:pt x="773" y="370"/>
                      <a:pt x="773" y="370"/>
                      <a:pt x="773" y="370"/>
                    </a:cubicBezTo>
                    <a:cubicBezTo>
                      <a:pt x="774" y="369"/>
                      <a:pt x="774" y="369"/>
                      <a:pt x="774" y="369"/>
                    </a:cubicBezTo>
                    <a:cubicBezTo>
                      <a:pt x="776" y="367"/>
                      <a:pt x="776" y="367"/>
                      <a:pt x="776" y="367"/>
                    </a:cubicBezTo>
                    <a:cubicBezTo>
                      <a:pt x="777" y="366"/>
                      <a:pt x="777" y="366"/>
                      <a:pt x="777" y="366"/>
                    </a:cubicBezTo>
                    <a:cubicBezTo>
                      <a:pt x="776" y="366"/>
                      <a:pt x="776" y="366"/>
                      <a:pt x="776" y="366"/>
                    </a:cubicBezTo>
                    <a:cubicBezTo>
                      <a:pt x="773" y="366"/>
                      <a:pt x="773" y="366"/>
                      <a:pt x="773" y="366"/>
                    </a:cubicBezTo>
                    <a:cubicBezTo>
                      <a:pt x="774" y="364"/>
                      <a:pt x="774" y="364"/>
                      <a:pt x="774" y="364"/>
                    </a:cubicBezTo>
                    <a:cubicBezTo>
                      <a:pt x="776" y="363"/>
                      <a:pt x="776" y="363"/>
                      <a:pt x="776" y="363"/>
                    </a:cubicBezTo>
                    <a:cubicBezTo>
                      <a:pt x="778" y="363"/>
                      <a:pt x="778" y="363"/>
                      <a:pt x="778" y="363"/>
                    </a:cubicBezTo>
                    <a:cubicBezTo>
                      <a:pt x="780" y="363"/>
                      <a:pt x="780" y="363"/>
                      <a:pt x="780" y="363"/>
                    </a:cubicBezTo>
                    <a:cubicBezTo>
                      <a:pt x="780" y="361"/>
                      <a:pt x="780" y="361"/>
                      <a:pt x="780" y="361"/>
                    </a:cubicBezTo>
                    <a:cubicBezTo>
                      <a:pt x="780" y="360"/>
                      <a:pt x="780" y="360"/>
                      <a:pt x="780" y="360"/>
                    </a:cubicBezTo>
                    <a:cubicBezTo>
                      <a:pt x="778" y="360"/>
                      <a:pt x="778" y="360"/>
                      <a:pt x="778" y="360"/>
                    </a:cubicBezTo>
                    <a:cubicBezTo>
                      <a:pt x="778" y="361"/>
                      <a:pt x="778" y="361"/>
                      <a:pt x="778" y="361"/>
                    </a:cubicBezTo>
                    <a:cubicBezTo>
                      <a:pt x="777" y="361"/>
                      <a:pt x="777" y="361"/>
                      <a:pt x="777" y="361"/>
                    </a:cubicBezTo>
                    <a:cubicBezTo>
                      <a:pt x="777" y="360"/>
                      <a:pt x="777" y="360"/>
                      <a:pt x="777" y="360"/>
                    </a:cubicBezTo>
                    <a:cubicBezTo>
                      <a:pt x="771" y="363"/>
                      <a:pt x="771" y="363"/>
                      <a:pt x="771" y="363"/>
                    </a:cubicBezTo>
                    <a:cubicBezTo>
                      <a:pt x="768" y="363"/>
                      <a:pt x="768" y="363"/>
                      <a:pt x="768" y="363"/>
                    </a:cubicBezTo>
                    <a:cubicBezTo>
                      <a:pt x="766" y="366"/>
                      <a:pt x="766" y="366"/>
                      <a:pt x="766" y="366"/>
                    </a:cubicBezTo>
                    <a:cubicBezTo>
                      <a:pt x="761" y="370"/>
                      <a:pt x="761" y="370"/>
                      <a:pt x="761" y="370"/>
                    </a:cubicBezTo>
                    <a:cubicBezTo>
                      <a:pt x="757" y="371"/>
                      <a:pt x="757" y="371"/>
                      <a:pt x="757" y="371"/>
                    </a:cubicBezTo>
                    <a:cubicBezTo>
                      <a:pt x="758" y="373"/>
                      <a:pt x="758" y="373"/>
                      <a:pt x="758" y="373"/>
                    </a:cubicBezTo>
                    <a:cubicBezTo>
                      <a:pt x="756" y="374"/>
                      <a:pt x="756" y="374"/>
                      <a:pt x="756" y="374"/>
                    </a:cubicBezTo>
                    <a:cubicBezTo>
                      <a:pt x="754" y="376"/>
                      <a:pt x="754" y="376"/>
                      <a:pt x="754" y="376"/>
                    </a:cubicBezTo>
                    <a:cubicBezTo>
                      <a:pt x="751" y="380"/>
                      <a:pt x="751" y="380"/>
                      <a:pt x="751" y="380"/>
                    </a:cubicBezTo>
                    <a:cubicBezTo>
                      <a:pt x="747" y="384"/>
                      <a:pt x="747" y="384"/>
                      <a:pt x="747" y="384"/>
                    </a:cubicBezTo>
                    <a:cubicBezTo>
                      <a:pt x="746" y="387"/>
                      <a:pt x="746" y="387"/>
                      <a:pt x="746" y="387"/>
                    </a:cubicBezTo>
                    <a:cubicBezTo>
                      <a:pt x="744" y="387"/>
                      <a:pt x="744" y="387"/>
                      <a:pt x="744" y="387"/>
                    </a:cubicBezTo>
                    <a:cubicBezTo>
                      <a:pt x="743" y="389"/>
                      <a:pt x="743" y="389"/>
                      <a:pt x="743" y="389"/>
                    </a:cubicBezTo>
                    <a:cubicBezTo>
                      <a:pt x="741" y="392"/>
                      <a:pt x="741" y="392"/>
                      <a:pt x="741" y="392"/>
                    </a:cubicBezTo>
                    <a:cubicBezTo>
                      <a:pt x="743" y="392"/>
                      <a:pt x="743" y="392"/>
                      <a:pt x="743" y="392"/>
                    </a:cubicBezTo>
                    <a:cubicBezTo>
                      <a:pt x="743" y="393"/>
                      <a:pt x="743" y="393"/>
                      <a:pt x="743" y="393"/>
                    </a:cubicBezTo>
                    <a:cubicBezTo>
                      <a:pt x="741" y="393"/>
                      <a:pt x="741" y="393"/>
                      <a:pt x="741" y="393"/>
                    </a:cubicBezTo>
                    <a:cubicBezTo>
                      <a:pt x="741" y="394"/>
                      <a:pt x="741" y="394"/>
                      <a:pt x="741" y="394"/>
                    </a:cubicBezTo>
                    <a:cubicBezTo>
                      <a:pt x="740" y="393"/>
                      <a:pt x="740" y="393"/>
                      <a:pt x="740" y="393"/>
                    </a:cubicBezTo>
                    <a:cubicBezTo>
                      <a:pt x="737" y="394"/>
                      <a:pt x="737" y="394"/>
                      <a:pt x="737" y="394"/>
                    </a:cubicBezTo>
                    <a:cubicBezTo>
                      <a:pt x="735" y="396"/>
                      <a:pt x="735" y="396"/>
                      <a:pt x="735" y="396"/>
                    </a:cubicBezTo>
                    <a:cubicBezTo>
                      <a:pt x="733" y="400"/>
                      <a:pt x="733" y="400"/>
                      <a:pt x="733" y="400"/>
                    </a:cubicBezTo>
                    <a:cubicBezTo>
                      <a:pt x="731" y="400"/>
                      <a:pt x="731" y="400"/>
                      <a:pt x="731" y="400"/>
                    </a:cubicBezTo>
                    <a:cubicBezTo>
                      <a:pt x="730" y="400"/>
                      <a:pt x="730" y="400"/>
                      <a:pt x="730" y="400"/>
                    </a:cubicBezTo>
                    <a:cubicBezTo>
                      <a:pt x="733" y="397"/>
                      <a:pt x="733" y="397"/>
                      <a:pt x="733" y="397"/>
                    </a:cubicBezTo>
                    <a:cubicBezTo>
                      <a:pt x="730" y="399"/>
                      <a:pt x="730" y="399"/>
                      <a:pt x="730" y="399"/>
                    </a:cubicBezTo>
                    <a:cubicBezTo>
                      <a:pt x="728" y="400"/>
                      <a:pt x="728" y="400"/>
                      <a:pt x="728" y="400"/>
                    </a:cubicBezTo>
                    <a:cubicBezTo>
                      <a:pt x="727" y="402"/>
                      <a:pt x="727" y="402"/>
                      <a:pt x="727" y="402"/>
                    </a:cubicBezTo>
                    <a:cubicBezTo>
                      <a:pt x="731" y="402"/>
                      <a:pt x="731" y="402"/>
                      <a:pt x="731" y="402"/>
                    </a:cubicBezTo>
                    <a:cubicBezTo>
                      <a:pt x="735" y="402"/>
                      <a:pt x="735" y="402"/>
                      <a:pt x="735" y="402"/>
                    </a:cubicBezTo>
                    <a:cubicBezTo>
                      <a:pt x="731" y="403"/>
                      <a:pt x="731" y="403"/>
                      <a:pt x="731" y="403"/>
                    </a:cubicBezTo>
                    <a:cubicBezTo>
                      <a:pt x="728" y="406"/>
                      <a:pt x="728" y="406"/>
                      <a:pt x="728" y="406"/>
                    </a:cubicBezTo>
                    <a:cubicBezTo>
                      <a:pt x="724" y="407"/>
                      <a:pt x="724" y="407"/>
                      <a:pt x="724" y="407"/>
                    </a:cubicBezTo>
                    <a:cubicBezTo>
                      <a:pt x="723" y="409"/>
                      <a:pt x="723" y="409"/>
                      <a:pt x="723" y="409"/>
                    </a:cubicBezTo>
                    <a:cubicBezTo>
                      <a:pt x="721" y="412"/>
                      <a:pt x="721" y="412"/>
                      <a:pt x="721" y="412"/>
                    </a:cubicBezTo>
                    <a:cubicBezTo>
                      <a:pt x="721" y="413"/>
                      <a:pt x="721" y="413"/>
                      <a:pt x="721" y="413"/>
                    </a:cubicBezTo>
                    <a:cubicBezTo>
                      <a:pt x="724" y="413"/>
                      <a:pt x="724" y="413"/>
                      <a:pt x="724" y="413"/>
                    </a:cubicBezTo>
                    <a:cubicBezTo>
                      <a:pt x="731" y="413"/>
                      <a:pt x="731" y="413"/>
                      <a:pt x="731" y="413"/>
                    </a:cubicBezTo>
                    <a:cubicBezTo>
                      <a:pt x="733" y="412"/>
                      <a:pt x="733" y="412"/>
                      <a:pt x="733" y="412"/>
                    </a:cubicBezTo>
                    <a:cubicBezTo>
                      <a:pt x="733" y="413"/>
                      <a:pt x="733" y="413"/>
                      <a:pt x="733" y="413"/>
                    </a:cubicBezTo>
                    <a:cubicBezTo>
                      <a:pt x="734" y="413"/>
                      <a:pt x="734" y="413"/>
                      <a:pt x="734" y="413"/>
                    </a:cubicBezTo>
                    <a:cubicBezTo>
                      <a:pt x="737" y="413"/>
                      <a:pt x="737" y="413"/>
                      <a:pt x="737" y="413"/>
                    </a:cubicBezTo>
                    <a:cubicBezTo>
                      <a:pt x="740" y="413"/>
                      <a:pt x="740" y="413"/>
                      <a:pt x="740" y="413"/>
                    </a:cubicBezTo>
                    <a:cubicBezTo>
                      <a:pt x="743" y="413"/>
                      <a:pt x="743" y="413"/>
                      <a:pt x="743" y="413"/>
                    </a:cubicBezTo>
                    <a:cubicBezTo>
                      <a:pt x="746" y="413"/>
                      <a:pt x="746" y="413"/>
                      <a:pt x="746" y="413"/>
                    </a:cubicBezTo>
                    <a:cubicBezTo>
                      <a:pt x="747" y="414"/>
                      <a:pt x="747" y="414"/>
                      <a:pt x="747" y="414"/>
                    </a:cubicBezTo>
                    <a:cubicBezTo>
                      <a:pt x="748" y="414"/>
                      <a:pt x="748" y="414"/>
                      <a:pt x="748" y="414"/>
                    </a:cubicBezTo>
                    <a:cubicBezTo>
                      <a:pt x="751" y="413"/>
                      <a:pt x="751" y="413"/>
                      <a:pt x="751" y="413"/>
                    </a:cubicBezTo>
                    <a:cubicBezTo>
                      <a:pt x="753" y="413"/>
                      <a:pt x="753" y="413"/>
                      <a:pt x="753" y="413"/>
                    </a:cubicBezTo>
                    <a:cubicBezTo>
                      <a:pt x="754" y="412"/>
                      <a:pt x="754" y="412"/>
                      <a:pt x="754" y="412"/>
                    </a:cubicBezTo>
                    <a:cubicBezTo>
                      <a:pt x="754" y="413"/>
                      <a:pt x="754" y="413"/>
                      <a:pt x="754" y="413"/>
                    </a:cubicBezTo>
                    <a:cubicBezTo>
                      <a:pt x="756" y="410"/>
                      <a:pt x="756" y="410"/>
                      <a:pt x="756" y="410"/>
                    </a:cubicBezTo>
                    <a:cubicBezTo>
                      <a:pt x="757" y="412"/>
                      <a:pt x="757" y="412"/>
                      <a:pt x="757" y="412"/>
                    </a:cubicBezTo>
                    <a:cubicBezTo>
                      <a:pt x="758" y="410"/>
                      <a:pt x="758" y="410"/>
                      <a:pt x="758" y="410"/>
                    </a:cubicBezTo>
                    <a:cubicBezTo>
                      <a:pt x="760" y="409"/>
                      <a:pt x="760" y="409"/>
                      <a:pt x="760" y="409"/>
                    </a:cubicBezTo>
                    <a:cubicBezTo>
                      <a:pt x="758" y="412"/>
                      <a:pt x="758" y="412"/>
                      <a:pt x="758" y="412"/>
                    </a:cubicBezTo>
                    <a:cubicBezTo>
                      <a:pt x="758" y="413"/>
                      <a:pt x="758" y="413"/>
                      <a:pt x="758" y="413"/>
                    </a:cubicBezTo>
                    <a:cubicBezTo>
                      <a:pt x="757" y="413"/>
                      <a:pt x="757" y="413"/>
                      <a:pt x="757" y="413"/>
                    </a:cubicBezTo>
                    <a:cubicBezTo>
                      <a:pt x="756" y="414"/>
                      <a:pt x="756" y="414"/>
                      <a:pt x="756" y="414"/>
                    </a:cubicBezTo>
                    <a:cubicBezTo>
                      <a:pt x="757" y="414"/>
                      <a:pt x="757" y="414"/>
                      <a:pt x="757" y="414"/>
                    </a:cubicBezTo>
                    <a:cubicBezTo>
                      <a:pt x="758" y="414"/>
                      <a:pt x="758" y="414"/>
                      <a:pt x="758" y="414"/>
                    </a:cubicBezTo>
                    <a:cubicBezTo>
                      <a:pt x="760" y="414"/>
                      <a:pt x="760" y="414"/>
                      <a:pt x="760" y="414"/>
                    </a:cubicBezTo>
                    <a:cubicBezTo>
                      <a:pt x="760" y="416"/>
                      <a:pt x="760" y="416"/>
                      <a:pt x="760" y="416"/>
                    </a:cubicBezTo>
                    <a:cubicBezTo>
                      <a:pt x="761" y="414"/>
                      <a:pt x="761" y="414"/>
                      <a:pt x="761" y="414"/>
                    </a:cubicBezTo>
                    <a:cubicBezTo>
                      <a:pt x="763" y="413"/>
                      <a:pt x="763" y="413"/>
                      <a:pt x="763" y="413"/>
                    </a:cubicBezTo>
                    <a:cubicBezTo>
                      <a:pt x="766" y="413"/>
                      <a:pt x="766" y="413"/>
                      <a:pt x="766" y="413"/>
                    </a:cubicBezTo>
                    <a:cubicBezTo>
                      <a:pt x="768" y="412"/>
                      <a:pt x="768" y="412"/>
                      <a:pt x="768" y="412"/>
                    </a:cubicBezTo>
                    <a:cubicBezTo>
                      <a:pt x="767" y="413"/>
                      <a:pt x="767" y="413"/>
                      <a:pt x="767" y="413"/>
                    </a:cubicBezTo>
                    <a:cubicBezTo>
                      <a:pt x="770" y="413"/>
                      <a:pt x="770" y="413"/>
                      <a:pt x="770" y="413"/>
                    </a:cubicBezTo>
                    <a:cubicBezTo>
                      <a:pt x="768" y="414"/>
                      <a:pt x="768" y="414"/>
                      <a:pt x="768" y="414"/>
                    </a:cubicBezTo>
                    <a:cubicBezTo>
                      <a:pt x="764" y="416"/>
                      <a:pt x="764" y="416"/>
                      <a:pt x="764" y="416"/>
                    </a:cubicBezTo>
                    <a:cubicBezTo>
                      <a:pt x="760" y="419"/>
                      <a:pt x="760" y="419"/>
                      <a:pt x="760" y="419"/>
                    </a:cubicBezTo>
                    <a:cubicBezTo>
                      <a:pt x="757" y="420"/>
                      <a:pt x="757" y="420"/>
                      <a:pt x="757" y="420"/>
                    </a:cubicBezTo>
                    <a:cubicBezTo>
                      <a:pt x="754" y="422"/>
                      <a:pt x="754" y="422"/>
                      <a:pt x="754" y="422"/>
                    </a:cubicBezTo>
                    <a:cubicBezTo>
                      <a:pt x="754" y="423"/>
                      <a:pt x="754" y="423"/>
                      <a:pt x="754" y="423"/>
                    </a:cubicBezTo>
                    <a:cubicBezTo>
                      <a:pt x="757" y="423"/>
                      <a:pt x="757" y="423"/>
                      <a:pt x="757" y="423"/>
                    </a:cubicBezTo>
                    <a:cubicBezTo>
                      <a:pt x="761" y="422"/>
                      <a:pt x="761" y="422"/>
                      <a:pt x="761" y="422"/>
                    </a:cubicBezTo>
                    <a:cubicBezTo>
                      <a:pt x="764" y="419"/>
                      <a:pt x="764" y="419"/>
                      <a:pt x="764" y="419"/>
                    </a:cubicBezTo>
                    <a:cubicBezTo>
                      <a:pt x="768" y="416"/>
                      <a:pt x="768" y="416"/>
                      <a:pt x="768" y="416"/>
                    </a:cubicBezTo>
                    <a:cubicBezTo>
                      <a:pt x="771" y="415"/>
                      <a:pt x="771" y="415"/>
                      <a:pt x="771" y="415"/>
                    </a:cubicBezTo>
                    <a:cubicBezTo>
                      <a:pt x="774" y="413"/>
                      <a:pt x="774" y="413"/>
                      <a:pt x="774" y="413"/>
                    </a:cubicBezTo>
                    <a:cubicBezTo>
                      <a:pt x="777" y="410"/>
                      <a:pt x="777" y="410"/>
                      <a:pt x="777" y="410"/>
                    </a:cubicBezTo>
                    <a:cubicBezTo>
                      <a:pt x="778" y="410"/>
                      <a:pt x="778" y="410"/>
                      <a:pt x="778" y="410"/>
                    </a:cubicBezTo>
                    <a:cubicBezTo>
                      <a:pt x="778" y="413"/>
                      <a:pt x="778" y="413"/>
                      <a:pt x="778" y="413"/>
                    </a:cubicBezTo>
                    <a:cubicBezTo>
                      <a:pt x="778" y="416"/>
                      <a:pt x="778" y="416"/>
                      <a:pt x="778" y="416"/>
                    </a:cubicBezTo>
                    <a:cubicBezTo>
                      <a:pt x="776" y="419"/>
                      <a:pt x="776" y="419"/>
                      <a:pt x="776" y="419"/>
                    </a:cubicBezTo>
                    <a:cubicBezTo>
                      <a:pt x="774" y="420"/>
                      <a:pt x="774" y="420"/>
                      <a:pt x="774" y="420"/>
                    </a:cubicBezTo>
                    <a:cubicBezTo>
                      <a:pt x="773" y="423"/>
                      <a:pt x="773" y="423"/>
                      <a:pt x="773" y="423"/>
                    </a:cubicBezTo>
                    <a:cubicBezTo>
                      <a:pt x="774" y="423"/>
                      <a:pt x="774" y="423"/>
                      <a:pt x="774" y="423"/>
                    </a:cubicBezTo>
                    <a:cubicBezTo>
                      <a:pt x="777" y="422"/>
                      <a:pt x="777" y="422"/>
                      <a:pt x="777" y="422"/>
                    </a:cubicBezTo>
                    <a:cubicBezTo>
                      <a:pt x="781" y="419"/>
                      <a:pt x="781" y="419"/>
                      <a:pt x="781" y="419"/>
                    </a:cubicBezTo>
                    <a:cubicBezTo>
                      <a:pt x="780" y="420"/>
                      <a:pt x="780" y="420"/>
                      <a:pt x="780" y="420"/>
                    </a:cubicBezTo>
                    <a:cubicBezTo>
                      <a:pt x="778" y="422"/>
                      <a:pt x="778" y="422"/>
                      <a:pt x="778" y="422"/>
                    </a:cubicBezTo>
                    <a:cubicBezTo>
                      <a:pt x="780" y="422"/>
                      <a:pt x="780" y="422"/>
                      <a:pt x="780" y="422"/>
                    </a:cubicBezTo>
                    <a:cubicBezTo>
                      <a:pt x="778" y="423"/>
                      <a:pt x="778" y="423"/>
                      <a:pt x="778" y="423"/>
                    </a:cubicBezTo>
                    <a:cubicBezTo>
                      <a:pt x="780" y="423"/>
                      <a:pt x="780" y="423"/>
                      <a:pt x="780" y="423"/>
                    </a:cubicBezTo>
                    <a:cubicBezTo>
                      <a:pt x="778" y="424"/>
                      <a:pt x="778" y="424"/>
                      <a:pt x="778" y="424"/>
                    </a:cubicBezTo>
                    <a:cubicBezTo>
                      <a:pt x="778" y="426"/>
                      <a:pt x="778" y="426"/>
                      <a:pt x="778" y="426"/>
                    </a:cubicBezTo>
                    <a:cubicBezTo>
                      <a:pt x="780" y="426"/>
                      <a:pt x="780" y="426"/>
                      <a:pt x="780" y="426"/>
                    </a:cubicBezTo>
                    <a:cubicBezTo>
                      <a:pt x="783" y="426"/>
                      <a:pt x="783" y="426"/>
                      <a:pt x="783" y="426"/>
                    </a:cubicBezTo>
                    <a:cubicBezTo>
                      <a:pt x="784" y="426"/>
                      <a:pt x="784" y="426"/>
                      <a:pt x="784" y="426"/>
                    </a:cubicBezTo>
                    <a:cubicBezTo>
                      <a:pt x="784" y="424"/>
                      <a:pt x="784" y="424"/>
                      <a:pt x="784" y="424"/>
                    </a:cubicBezTo>
                    <a:cubicBezTo>
                      <a:pt x="787" y="422"/>
                      <a:pt x="787" y="422"/>
                      <a:pt x="787" y="422"/>
                    </a:cubicBezTo>
                    <a:cubicBezTo>
                      <a:pt x="791" y="416"/>
                      <a:pt x="791" y="416"/>
                      <a:pt x="791" y="416"/>
                    </a:cubicBezTo>
                    <a:cubicBezTo>
                      <a:pt x="791" y="412"/>
                      <a:pt x="791" y="412"/>
                      <a:pt x="791" y="412"/>
                    </a:cubicBezTo>
                    <a:cubicBezTo>
                      <a:pt x="790" y="412"/>
                      <a:pt x="790" y="412"/>
                      <a:pt x="790" y="412"/>
                    </a:cubicBezTo>
                    <a:cubicBezTo>
                      <a:pt x="789" y="413"/>
                      <a:pt x="789" y="413"/>
                      <a:pt x="789" y="413"/>
                    </a:cubicBezTo>
                    <a:cubicBezTo>
                      <a:pt x="787" y="414"/>
                      <a:pt x="787" y="414"/>
                      <a:pt x="787" y="414"/>
                    </a:cubicBezTo>
                    <a:cubicBezTo>
                      <a:pt x="786" y="416"/>
                      <a:pt x="786" y="416"/>
                      <a:pt x="786" y="416"/>
                    </a:cubicBezTo>
                    <a:cubicBezTo>
                      <a:pt x="786" y="413"/>
                      <a:pt x="786" y="413"/>
                      <a:pt x="786" y="413"/>
                    </a:cubicBezTo>
                    <a:cubicBezTo>
                      <a:pt x="787" y="412"/>
                      <a:pt x="787" y="412"/>
                      <a:pt x="787" y="412"/>
                    </a:cubicBezTo>
                    <a:cubicBezTo>
                      <a:pt x="790" y="409"/>
                      <a:pt x="790" y="409"/>
                      <a:pt x="790" y="409"/>
                    </a:cubicBezTo>
                    <a:cubicBezTo>
                      <a:pt x="793" y="406"/>
                      <a:pt x="793" y="406"/>
                      <a:pt x="793" y="406"/>
                    </a:cubicBezTo>
                    <a:cubicBezTo>
                      <a:pt x="790" y="406"/>
                      <a:pt x="790" y="406"/>
                      <a:pt x="790" y="406"/>
                    </a:cubicBezTo>
                    <a:cubicBezTo>
                      <a:pt x="789" y="407"/>
                      <a:pt x="789" y="407"/>
                      <a:pt x="789" y="407"/>
                    </a:cubicBezTo>
                    <a:cubicBezTo>
                      <a:pt x="784" y="410"/>
                      <a:pt x="784" y="410"/>
                      <a:pt x="784" y="410"/>
                    </a:cubicBezTo>
                    <a:cubicBezTo>
                      <a:pt x="781" y="414"/>
                      <a:pt x="781" y="414"/>
                      <a:pt x="781" y="414"/>
                    </a:cubicBezTo>
                    <a:cubicBezTo>
                      <a:pt x="781" y="413"/>
                      <a:pt x="781" y="413"/>
                      <a:pt x="781" y="413"/>
                    </a:cubicBezTo>
                    <a:cubicBezTo>
                      <a:pt x="781" y="412"/>
                      <a:pt x="781" y="412"/>
                      <a:pt x="781" y="412"/>
                    </a:cubicBezTo>
                    <a:cubicBezTo>
                      <a:pt x="780" y="412"/>
                      <a:pt x="780" y="412"/>
                      <a:pt x="780" y="412"/>
                    </a:cubicBezTo>
                    <a:cubicBezTo>
                      <a:pt x="780" y="410"/>
                      <a:pt x="780" y="410"/>
                      <a:pt x="780" y="410"/>
                    </a:cubicBezTo>
                    <a:cubicBezTo>
                      <a:pt x="781" y="409"/>
                      <a:pt x="781" y="409"/>
                      <a:pt x="781" y="409"/>
                    </a:cubicBezTo>
                    <a:cubicBezTo>
                      <a:pt x="783" y="407"/>
                      <a:pt x="783" y="407"/>
                      <a:pt x="783" y="407"/>
                    </a:cubicBezTo>
                    <a:cubicBezTo>
                      <a:pt x="781" y="407"/>
                      <a:pt x="781" y="407"/>
                      <a:pt x="781" y="407"/>
                    </a:cubicBezTo>
                    <a:cubicBezTo>
                      <a:pt x="781" y="406"/>
                      <a:pt x="781" y="406"/>
                      <a:pt x="781" y="406"/>
                    </a:cubicBezTo>
                    <a:cubicBezTo>
                      <a:pt x="783" y="406"/>
                      <a:pt x="783" y="406"/>
                      <a:pt x="783" y="406"/>
                    </a:cubicBezTo>
                    <a:cubicBezTo>
                      <a:pt x="784" y="406"/>
                      <a:pt x="784" y="406"/>
                      <a:pt x="784" y="406"/>
                    </a:cubicBezTo>
                    <a:cubicBezTo>
                      <a:pt x="786" y="404"/>
                      <a:pt x="786" y="404"/>
                      <a:pt x="786" y="404"/>
                    </a:cubicBezTo>
                    <a:cubicBezTo>
                      <a:pt x="791" y="402"/>
                      <a:pt x="791" y="402"/>
                      <a:pt x="791" y="402"/>
                    </a:cubicBezTo>
                    <a:cubicBezTo>
                      <a:pt x="793" y="402"/>
                      <a:pt x="793" y="402"/>
                      <a:pt x="793" y="402"/>
                    </a:cubicBezTo>
                    <a:cubicBezTo>
                      <a:pt x="793" y="400"/>
                      <a:pt x="793" y="400"/>
                      <a:pt x="793" y="400"/>
                    </a:cubicBezTo>
                    <a:cubicBezTo>
                      <a:pt x="791" y="399"/>
                      <a:pt x="791" y="399"/>
                      <a:pt x="791" y="399"/>
                    </a:cubicBezTo>
                    <a:lnTo>
                      <a:pt x="791" y="400"/>
                    </a:lnTo>
                    <a:close/>
                    <a:moveTo>
                      <a:pt x="780" y="191"/>
                    </a:moveTo>
                    <a:cubicBezTo>
                      <a:pt x="781" y="189"/>
                      <a:pt x="781" y="189"/>
                      <a:pt x="781" y="189"/>
                    </a:cubicBezTo>
                    <a:cubicBezTo>
                      <a:pt x="780" y="189"/>
                      <a:pt x="780" y="189"/>
                      <a:pt x="780" y="189"/>
                    </a:cubicBezTo>
                    <a:lnTo>
                      <a:pt x="780" y="191"/>
                    </a:lnTo>
                    <a:close/>
                    <a:moveTo>
                      <a:pt x="330" y="343"/>
                    </a:moveTo>
                    <a:cubicBezTo>
                      <a:pt x="330" y="343"/>
                      <a:pt x="330" y="343"/>
                      <a:pt x="329" y="342"/>
                    </a:cubicBezTo>
                    <a:cubicBezTo>
                      <a:pt x="329" y="342"/>
                      <a:pt x="329" y="343"/>
                      <a:pt x="330" y="343"/>
                    </a:cubicBezTo>
                    <a:close/>
                    <a:moveTo>
                      <a:pt x="675" y="135"/>
                    </a:moveTo>
                    <a:cubicBezTo>
                      <a:pt x="672" y="135"/>
                      <a:pt x="672" y="135"/>
                      <a:pt x="672" y="135"/>
                    </a:cubicBezTo>
                    <a:cubicBezTo>
                      <a:pt x="672" y="136"/>
                      <a:pt x="672" y="136"/>
                      <a:pt x="672" y="136"/>
                    </a:cubicBezTo>
                    <a:cubicBezTo>
                      <a:pt x="671" y="136"/>
                      <a:pt x="671" y="136"/>
                      <a:pt x="671" y="136"/>
                    </a:cubicBezTo>
                    <a:cubicBezTo>
                      <a:pt x="674" y="138"/>
                      <a:pt x="674" y="138"/>
                      <a:pt x="674" y="138"/>
                    </a:cubicBezTo>
                    <a:cubicBezTo>
                      <a:pt x="675" y="138"/>
                      <a:pt x="675" y="138"/>
                      <a:pt x="675" y="138"/>
                    </a:cubicBezTo>
                    <a:cubicBezTo>
                      <a:pt x="678" y="136"/>
                      <a:pt x="678" y="136"/>
                      <a:pt x="678" y="136"/>
                    </a:cubicBezTo>
                    <a:cubicBezTo>
                      <a:pt x="681" y="136"/>
                      <a:pt x="681" y="136"/>
                      <a:pt x="681" y="136"/>
                    </a:cubicBezTo>
                    <a:cubicBezTo>
                      <a:pt x="681" y="135"/>
                      <a:pt x="681" y="135"/>
                      <a:pt x="681" y="135"/>
                    </a:cubicBezTo>
                    <a:cubicBezTo>
                      <a:pt x="678" y="135"/>
                      <a:pt x="678" y="135"/>
                      <a:pt x="678" y="135"/>
                    </a:cubicBezTo>
                    <a:lnTo>
                      <a:pt x="675" y="135"/>
                    </a:lnTo>
                    <a:close/>
                    <a:moveTo>
                      <a:pt x="943" y="6"/>
                    </a:moveTo>
                    <a:cubicBezTo>
                      <a:pt x="942" y="4"/>
                      <a:pt x="942" y="4"/>
                      <a:pt x="942" y="4"/>
                    </a:cubicBezTo>
                    <a:cubicBezTo>
                      <a:pt x="938" y="6"/>
                      <a:pt x="938" y="6"/>
                      <a:pt x="938" y="6"/>
                    </a:cubicBezTo>
                    <a:cubicBezTo>
                      <a:pt x="939" y="4"/>
                      <a:pt x="939" y="4"/>
                      <a:pt x="939" y="4"/>
                    </a:cubicBezTo>
                    <a:cubicBezTo>
                      <a:pt x="936" y="6"/>
                      <a:pt x="936" y="6"/>
                      <a:pt x="936" y="6"/>
                    </a:cubicBezTo>
                    <a:cubicBezTo>
                      <a:pt x="930" y="6"/>
                      <a:pt x="930" y="6"/>
                      <a:pt x="930" y="6"/>
                    </a:cubicBezTo>
                    <a:cubicBezTo>
                      <a:pt x="933" y="4"/>
                      <a:pt x="933" y="4"/>
                      <a:pt x="933" y="4"/>
                    </a:cubicBezTo>
                    <a:cubicBezTo>
                      <a:pt x="930" y="3"/>
                      <a:pt x="930" y="3"/>
                      <a:pt x="930" y="3"/>
                    </a:cubicBezTo>
                    <a:cubicBezTo>
                      <a:pt x="929" y="3"/>
                      <a:pt x="929" y="3"/>
                      <a:pt x="929" y="3"/>
                    </a:cubicBezTo>
                    <a:cubicBezTo>
                      <a:pt x="926" y="3"/>
                      <a:pt x="926" y="3"/>
                      <a:pt x="926" y="3"/>
                    </a:cubicBezTo>
                    <a:cubicBezTo>
                      <a:pt x="922" y="2"/>
                      <a:pt x="922" y="2"/>
                      <a:pt x="922" y="2"/>
                    </a:cubicBezTo>
                    <a:cubicBezTo>
                      <a:pt x="918" y="3"/>
                      <a:pt x="918" y="3"/>
                      <a:pt x="918" y="3"/>
                    </a:cubicBezTo>
                    <a:cubicBezTo>
                      <a:pt x="909" y="3"/>
                      <a:pt x="909" y="3"/>
                      <a:pt x="909" y="3"/>
                    </a:cubicBezTo>
                    <a:cubicBezTo>
                      <a:pt x="913" y="2"/>
                      <a:pt x="913" y="2"/>
                      <a:pt x="913" y="2"/>
                    </a:cubicBezTo>
                    <a:cubicBezTo>
                      <a:pt x="903" y="2"/>
                      <a:pt x="903" y="2"/>
                      <a:pt x="903" y="2"/>
                    </a:cubicBezTo>
                    <a:cubicBezTo>
                      <a:pt x="897" y="2"/>
                      <a:pt x="897" y="2"/>
                      <a:pt x="897" y="2"/>
                    </a:cubicBezTo>
                    <a:cubicBezTo>
                      <a:pt x="892" y="2"/>
                      <a:pt x="892" y="2"/>
                      <a:pt x="892" y="2"/>
                    </a:cubicBezTo>
                    <a:cubicBezTo>
                      <a:pt x="890" y="2"/>
                      <a:pt x="890" y="2"/>
                      <a:pt x="890" y="2"/>
                    </a:cubicBezTo>
                    <a:cubicBezTo>
                      <a:pt x="886" y="0"/>
                      <a:pt x="886" y="0"/>
                      <a:pt x="886" y="0"/>
                    </a:cubicBezTo>
                    <a:cubicBezTo>
                      <a:pt x="877" y="2"/>
                      <a:pt x="877" y="2"/>
                      <a:pt x="877" y="2"/>
                    </a:cubicBezTo>
                    <a:cubicBezTo>
                      <a:pt x="876" y="2"/>
                      <a:pt x="876" y="2"/>
                      <a:pt x="876" y="2"/>
                    </a:cubicBezTo>
                    <a:cubicBezTo>
                      <a:pt x="876" y="0"/>
                      <a:pt x="876" y="0"/>
                      <a:pt x="876" y="0"/>
                    </a:cubicBezTo>
                    <a:cubicBezTo>
                      <a:pt x="869" y="0"/>
                      <a:pt x="869" y="0"/>
                      <a:pt x="869" y="0"/>
                    </a:cubicBezTo>
                    <a:cubicBezTo>
                      <a:pt x="860" y="2"/>
                      <a:pt x="860" y="2"/>
                      <a:pt x="860" y="2"/>
                    </a:cubicBezTo>
                    <a:cubicBezTo>
                      <a:pt x="866" y="3"/>
                      <a:pt x="866" y="3"/>
                      <a:pt x="866" y="3"/>
                    </a:cubicBezTo>
                    <a:cubicBezTo>
                      <a:pt x="863" y="3"/>
                      <a:pt x="863" y="3"/>
                      <a:pt x="863" y="3"/>
                    </a:cubicBezTo>
                    <a:cubicBezTo>
                      <a:pt x="860" y="3"/>
                      <a:pt x="860" y="3"/>
                      <a:pt x="860" y="3"/>
                    </a:cubicBezTo>
                    <a:cubicBezTo>
                      <a:pt x="856" y="2"/>
                      <a:pt x="856" y="2"/>
                      <a:pt x="856" y="2"/>
                    </a:cubicBezTo>
                    <a:cubicBezTo>
                      <a:pt x="852" y="2"/>
                      <a:pt x="852" y="2"/>
                      <a:pt x="852" y="2"/>
                    </a:cubicBezTo>
                    <a:cubicBezTo>
                      <a:pt x="842" y="2"/>
                      <a:pt x="842" y="2"/>
                      <a:pt x="842" y="2"/>
                    </a:cubicBezTo>
                    <a:cubicBezTo>
                      <a:pt x="837" y="0"/>
                      <a:pt x="837" y="0"/>
                      <a:pt x="837" y="0"/>
                    </a:cubicBezTo>
                    <a:cubicBezTo>
                      <a:pt x="834" y="2"/>
                      <a:pt x="834" y="2"/>
                      <a:pt x="834" y="2"/>
                    </a:cubicBezTo>
                    <a:cubicBezTo>
                      <a:pt x="842" y="3"/>
                      <a:pt x="842" y="3"/>
                      <a:pt x="842" y="3"/>
                    </a:cubicBezTo>
                    <a:cubicBezTo>
                      <a:pt x="839" y="3"/>
                      <a:pt x="839" y="3"/>
                      <a:pt x="839" y="3"/>
                    </a:cubicBezTo>
                    <a:cubicBezTo>
                      <a:pt x="844" y="4"/>
                      <a:pt x="844" y="4"/>
                      <a:pt x="844" y="4"/>
                    </a:cubicBezTo>
                    <a:cubicBezTo>
                      <a:pt x="840" y="4"/>
                      <a:pt x="840" y="4"/>
                      <a:pt x="840" y="4"/>
                    </a:cubicBezTo>
                    <a:cubicBezTo>
                      <a:pt x="837" y="6"/>
                      <a:pt x="837" y="6"/>
                      <a:pt x="837" y="6"/>
                    </a:cubicBezTo>
                    <a:cubicBezTo>
                      <a:pt x="839" y="4"/>
                      <a:pt x="839" y="4"/>
                      <a:pt x="839" y="4"/>
                    </a:cubicBezTo>
                    <a:cubicBezTo>
                      <a:pt x="834" y="3"/>
                      <a:pt x="834" y="3"/>
                      <a:pt x="834" y="3"/>
                    </a:cubicBezTo>
                    <a:cubicBezTo>
                      <a:pt x="830" y="3"/>
                      <a:pt x="830" y="3"/>
                      <a:pt x="830" y="3"/>
                    </a:cubicBezTo>
                    <a:cubicBezTo>
                      <a:pt x="827" y="2"/>
                      <a:pt x="827" y="2"/>
                      <a:pt x="827" y="2"/>
                    </a:cubicBezTo>
                    <a:cubicBezTo>
                      <a:pt x="826" y="2"/>
                      <a:pt x="826" y="2"/>
                      <a:pt x="826" y="2"/>
                    </a:cubicBezTo>
                    <a:cubicBezTo>
                      <a:pt x="822" y="2"/>
                      <a:pt x="822" y="2"/>
                      <a:pt x="822" y="2"/>
                    </a:cubicBezTo>
                    <a:cubicBezTo>
                      <a:pt x="817" y="2"/>
                      <a:pt x="817" y="2"/>
                      <a:pt x="817" y="2"/>
                    </a:cubicBezTo>
                    <a:cubicBezTo>
                      <a:pt x="813" y="2"/>
                      <a:pt x="813" y="2"/>
                      <a:pt x="813" y="2"/>
                    </a:cubicBezTo>
                    <a:cubicBezTo>
                      <a:pt x="816" y="3"/>
                      <a:pt x="816" y="3"/>
                      <a:pt x="816" y="3"/>
                    </a:cubicBezTo>
                    <a:cubicBezTo>
                      <a:pt x="817" y="3"/>
                      <a:pt x="817" y="3"/>
                      <a:pt x="817" y="3"/>
                    </a:cubicBezTo>
                    <a:cubicBezTo>
                      <a:pt x="818" y="3"/>
                      <a:pt x="818" y="3"/>
                      <a:pt x="818" y="3"/>
                    </a:cubicBezTo>
                    <a:cubicBezTo>
                      <a:pt x="813" y="4"/>
                      <a:pt x="813" y="4"/>
                      <a:pt x="813" y="4"/>
                    </a:cubicBezTo>
                    <a:cubicBezTo>
                      <a:pt x="809" y="3"/>
                      <a:pt x="809" y="3"/>
                      <a:pt x="809" y="3"/>
                    </a:cubicBezTo>
                    <a:cubicBezTo>
                      <a:pt x="806" y="3"/>
                      <a:pt x="806" y="3"/>
                      <a:pt x="806" y="3"/>
                    </a:cubicBezTo>
                    <a:cubicBezTo>
                      <a:pt x="803" y="3"/>
                      <a:pt x="803" y="3"/>
                      <a:pt x="803" y="3"/>
                    </a:cubicBezTo>
                    <a:cubicBezTo>
                      <a:pt x="807" y="4"/>
                      <a:pt x="807" y="4"/>
                      <a:pt x="807" y="4"/>
                    </a:cubicBezTo>
                    <a:cubicBezTo>
                      <a:pt x="801" y="4"/>
                      <a:pt x="801" y="4"/>
                      <a:pt x="801" y="4"/>
                    </a:cubicBezTo>
                    <a:cubicBezTo>
                      <a:pt x="799" y="3"/>
                      <a:pt x="799" y="3"/>
                      <a:pt x="799" y="3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793" y="6"/>
                      <a:pt x="793" y="6"/>
                      <a:pt x="793" y="6"/>
                    </a:cubicBezTo>
                    <a:cubicBezTo>
                      <a:pt x="791" y="6"/>
                      <a:pt x="791" y="6"/>
                      <a:pt x="791" y="6"/>
                    </a:cubicBezTo>
                    <a:cubicBezTo>
                      <a:pt x="800" y="9"/>
                      <a:pt x="800" y="9"/>
                      <a:pt x="800" y="9"/>
                    </a:cubicBezTo>
                    <a:cubicBezTo>
                      <a:pt x="806" y="9"/>
                      <a:pt x="806" y="9"/>
                      <a:pt x="806" y="9"/>
                    </a:cubicBezTo>
                    <a:cubicBezTo>
                      <a:pt x="810" y="12"/>
                      <a:pt x="810" y="12"/>
                      <a:pt x="810" y="12"/>
                    </a:cubicBezTo>
                    <a:cubicBezTo>
                      <a:pt x="804" y="10"/>
                      <a:pt x="804" y="10"/>
                      <a:pt x="804" y="10"/>
                    </a:cubicBezTo>
                    <a:cubicBezTo>
                      <a:pt x="799" y="9"/>
                      <a:pt x="799" y="9"/>
                      <a:pt x="799" y="9"/>
                    </a:cubicBezTo>
                    <a:cubicBezTo>
                      <a:pt x="793" y="7"/>
                      <a:pt x="793" y="7"/>
                      <a:pt x="793" y="7"/>
                    </a:cubicBezTo>
                    <a:cubicBezTo>
                      <a:pt x="789" y="7"/>
                      <a:pt x="789" y="7"/>
                      <a:pt x="789" y="7"/>
                    </a:cubicBezTo>
                    <a:cubicBezTo>
                      <a:pt x="787" y="7"/>
                      <a:pt x="787" y="7"/>
                      <a:pt x="787" y="7"/>
                    </a:cubicBezTo>
                    <a:cubicBezTo>
                      <a:pt x="789" y="9"/>
                      <a:pt x="789" y="9"/>
                      <a:pt x="789" y="9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786" y="7"/>
                      <a:pt x="786" y="7"/>
                      <a:pt x="786" y="7"/>
                    </a:cubicBezTo>
                    <a:cubicBezTo>
                      <a:pt x="783" y="6"/>
                      <a:pt x="783" y="6"/>
                      <a:pt x="783" y="6"/>
                    </a:cubicBezTo>
                    <a:cubicBezTo>
                      <a:pt x="781" y="6"/>
                      <a:pt x="781" y="6"/>
                      <a:pt x="781" y="6"/>
                    </a:cubicBezTo>
                    <a:cubicBezTo>
                      <a:pt x="777" y="6"/>
                      <a:pt x="777" y="6"/>
                      <a:pt x="777" y="6"/>
                    </a:cubicBezTo>
                    <a:cubicBezTo>
                      <a:pt x="776" y="6"/>
                      <a:pt x="776" y="6"/>
                      <a:pt x="776" y="6"/>
                    </a:cubicBezTo>
                    <a:cubicBezTo>
                      <a:pt x="774" y="6"/>
                      <a:pt x="774" y="6"/>
                      <a:pt x="774" y="6"/>
                    </a:cubicBezTo>
                    <a:cubicBezTo>
                      <a:pt x="768" y="6"/>
                      <a:pt x="768" y="6"/>
                      <a:pt x="768" y="6"/>
                    </a:cubicBezTo>
                    <a:cubicBezTo>
                      <a:pt x="770" y="7"/>
                      <a:pt x="770" y="7"/>
                      <a:pt x="770" y="7"/>
                    </a:cubicBezTo>
                    <a:cubicBezTo>
                      <a:pt x="764" y="7"/>
                      <a:pt x="764" y="7"/>
                      <a:pt x="764" y="7"/>
                    </a:cubicBezTo>
                    <a:cubicBezTo>
                      <a:pt x="761" y="7"/>
                      <a:pt x="761" y="7"/>
                      <a:pt x="761" y="7"/>
                    </a:cubicBezTo>
                    <a:cubicBezTo>
                      <a:pt x="758" y="9"/>
                      <a:pt x="758" y="9"/>
                      <a:pt x="758" y="9"/>
                    </a:cubicBezTo>
                    <a:cubicBezTo>
                      <a:pt x="756" y="9"/>
                      <a:pt x="756" y="9"/>
                      <a:pt x="756" y="9"/>
                    </a:cubicBezTo>
                    <a:cubicBezTo>
                      <a:pt x="754" y="10"/>
                      <a:pt x="754" y="10"/>
                      <a:pt x="754" y="10"/>
                    </a:cubicBezTo>
                    <a:cubicBezTo>
                      <a:pt x="753" y="9"/>
                      <a:pt x="753" y="9"/>
                      <a:pt x="753" y="9"/>
                    </a:cubicBezTo>
                    <a:cubicBezTo>
                      <a:pt x="748" y="9"/>
                      <a:pt x="748" y="9"/>
                      <a:pt x="748" y="9"/>
                    </a:cubicBezTo>
                    <a:cubicBezTo>
                      <a:pt x="741" y="9"/>
                      <a:pt x="741" y="9"/>
                      <a:pt x="741" y="9"/>
                    </a:cubicBezTo>
                    <a:cubicBezTo>
                      <a:pt x="737" y="10"/>
                      <a:pt x="737" y="10"/>
                      <a:pt x="737" y="10"/>
                    </a:cubicBezTo>
                    <a:cubicBezTo>
                      <a:pt x="734" y="10"/>
                      <a:pt x="734" y="10"/>
                      <a:pt x="734" y="10"/>
                    </a:cubicBezTo>
                    <a:cubicBezTo>
                      <a:pt x="728" y="10"/>
                      <a:pt x="728" y="10"/>
                      <a:pt x="728" y="10"/>
                    </a:cubicBezTo>
                    <a:cubicBezTo>
                      <a:pt x="714" y="13"/>
                      <a:pt x="714" y="13"/>
                      <a:pt x="714" y="13"/>
                    </a:cubicBezTo>
                    <a:cubicBezTo>
                      <a:pt x="723" y="13"/>
                      <a:pt x="723" y="13"/>
                      <a:pt x="723" y="13"/>
                    </a:cubicBezTo>
                    <a:cubicBezTo>
                      <a:pt x="727" y="13"/>
                      <a:pt x="727" y="13"/>
                      <a:pt x="727" y="13"/>
                    </a:cubicBezTo>
                    <a:cubicBezTo>
                      <a:pt x="721" y="14"/>
                      <a:pt x="721" y="14"/>
                      <a:pt x="721" y="14"/>
                    </a:cubicBezTo>
                    <a:cubicBezTo>
                      <a:pt x="724" y="14"/>
                      <a:pt x="724" y="14"/>
                      <a:pt x="724" y="14"/>
                    </a:cubicBezTo>
                    <a:cubicBezTo>
                      <a:pt x="725" y="14"/>
                      <a:pt x="725" y="14"/>
                      <a:pt x="725" y="14"/>
                    </a:cubicBezTo>
                    <a:cubicBezTo>
                      <a:pt x="730" y="14"/>
                      <a:pt x="730" y="14"/>
                      <a:pt x="730" y="14"/>
                    </a:cubicBezTo>
                    <a:cubicBezTo>
                      <a:pt x="725" y="16"/>
                      <a:pt x="725" y="16"/>
                      <a:pt x="725" y="16"/>
                    </a:cubicBezTo>
                    <a:cubicBezTo>
                      <a:pt x="721" y="16"/>
                      <a:pt x="721" y="16"/>
                      <a:pt x="721" y="16"/>
                    </a:cubicBezTo>
                    <a:cubicBezTo>
                      <a:pt x="723" y="17"/>
                      <a:pt x="723" y="17"/>
                      <a:pt x="723" y="17"/>
                    </a:cubicBezTo>
                    <a:cubicBezTo>
                      <a:pt x="724" y="17"/>
                      <a:pt x="724" y="17"/>
                      <a:pt x="724" y="17"/>
                    </a:cubicBezTo>
                    <a:cubicBezTo>
                      <a:pt x="727" y="17"/>
                      <a:pt x="727" y="17"/>
                      <a:pt x="727" y="17"/>
                    </a:cubicBezTo>
                    <a:cubicBezTo>
                      <a:pt x="734" y="17"/>
                      <a:pt x="734" y="17"/>
                      <a:pt x="734" y="17"/>
                    </a:cubicBezTo>
                    <a:cubicBezTo>
                      <a:pt x="724" y="19"/>
                      <a:pt x="724" y="19"/>
                      <a:pt x="724" y="19"/>
                    </a:cubicBezTo>
                    <a:cubicBezTo>
                      <a:pt x="730" y="22"/>
                      <a:pt x="730" y="22"/>
                      <a:pt x="730" y="22"/>
                    </a:cubicBezTo>
                    <a:cubicBezTo>
                      <a:pt x="737" y="22"/>
                      <a:pt x="737" y="22"/>
                      <a:pt x="737" y="22"/>
                    </a:cubicBezTo>
                    <a:cubicBezTo>
                      <a:pt x="748" y="19"/>
                      <a:pt x="748" y="19"/>
                      <a:pt x="748" y="19"/>
                    </a:cubicBezTo>
                    <a:cubicBezTo>
                      <a:pt x="746" y="20"/>
                      <a:pt x="746" y="20"/>
                      <a:pt x="746" y="20"/>
                    </a:cubicBezTo>
                    <a:cubicBezTo>
                      <a:pt x="741" y="22"/>
                      <a:pt x="741" y="22"/>
                      <a:pt x="741" y="22"/>
                    </a:cubicBezTo>
                    <a:cubicBezTo>
                      <a:pt x="746" y="22"/>
                      <a:pt x="746" y="22"/>
                      <a:pt x="746" y="22"/>
                    </a:cubicBezTo>
                    <a:cubicBezTo>
                      <a:pt x="747" y="22"/>
                      <a:pt x="747" y="22"/>
                      <a:pt x="747" y="22"/>
                    </a:cubicBezTo>
                    <a:cubicBezTo>
                      <a:pt x="748" y="22"/>
                      <a:pt x="748" y="22"/>
                      <a:pt x="748" y="22"/>
                    </a:cubicBezTo>
                    <a:cubicBezTo>
                      <a:pt x="754" y="22"/>
                      <a:pt x="754" y="22"/>
                      <a:pt x="754" y="22"/>
                    </a:cubicBezTo>
                    <a:cubicBezTo>
                      <a:pt x="761" y="22"/>
                      <a:pt x="761" y="22"/>
                      <a:pt x="761" y="22"/>
                    </a:cubicBezTo>
                    <a:cubicBezTo>
                      <a:pt x="766" y="20"/>
                      <a:pt x="766" y="20"/>
                      <a:pt x="766" y="20"/>
                    </a:cubicBezTo>
                    <a:cubicBezTo>
                      <a:pt x="770" y="20"/>
                      <a:pt x="770" y="20"/>
                      <a:pt x="770" y="20"/>
                    </a:cubicBezTo>
                    <a:cubicBezTo>
                      <a:pt x="767" y="22"/>
                      <a:pt x="767" y="22"/>
                      <a:pt x="767" y="22"/>
                    </a:cubicBezTo>
                    <a:cubicBezTo>
                      <a:pt x="786" y="20"/>
                      <a:pt x="786" y="20"/>
                      <a:pt x="786" y="20"/>
                    </a:cubicBezTo>
                    <a:cubicBezTo>
                      <a:pt x="794" y="19"/>
                      <a:pt x="794" y="19"/>
                      <a:pt x="794" y="19"/>
                    </a:cubicBezTo>
                    <a:cubicBezTo>
                      <a:pt x="803" y="17"/>
                      <a:pt x="803" y="17"/>
                      <a:pt x="803" y="17"/>
                    </a:cubicBezTo>
                    <a:cubicBezTo>
                      <a:pt x="801" y="16"/>
                      <a:pt x="801" y="16"/>
                      <a:pt x="801" y="16"/>
                    </a:cubicBezTo>
                    <a:cubicBezTo>
                      <a:pt x="804" y="17"/>
                      <a:pt x="804" y="17"/>
                      <a:pt x="804" y="17"/>
                    </a:cubicBezTo>
                    <a:cubicBezTo>
                      <a:pt x="801" y="19"/>
                      <a:pt x="801" y="19"/>
                      <a:pt x="801" y="19"/>
                    </a:cubicBezTo>
                    <a:cubicBezTo>
                      <a:pt x="804" y="19"/>
                      <a:pt x="804" y="19"/>
                      <a:pt x="804" y="19"/>
                    </a:cubicBezTo>
                    <a:cubicBezTo>
                      <a:pt x="791" y="22"/>
                      <a:pt x="791" y="22"/>
                      <a:pt x="791" y="22"/>
                    </a:cubicBezTo>
                    <a:cubicBezTo>
                      <a:pt x="799" y="22"/>
                      <a:pt x="799" y="22"/>
                      <a:pt x="799" y="22"/>
                    </a:cubicBezTo>
                    <a:cubicBezTo>
                      <a:pt x="806" y="22"/>
                      <a:pt x="806" y="22"/>
                      <a:pt x="806" y="22"/>
                    </a:cubicBezTo>
                    <a:cubicBezTo>
                      <a:pt x="784" y="23"/>
                      <a:pt x="784" y="23"/>
                      <a:pt x="784" y="23"/>
                    </a:cubicBezTo>
                    <a:cubicBezTo>
                      <a:pt x="774" y="23"/>
                      <a:pt x="774" y="23"/>
                      <a:pt x="774" y="23"/>
                    </a:cubicBezTo>
                    <a:cubicBezTo>
                      <a:pt x="768" y="23"/>
                      <a:pt x="768" y="23"/>
                      <a:pt x="768" y="23"/>
                    </a:cubicBezTo>
                    <a:cubicBezTo>
                      <a:pt x="764" y="25"/>
                      <a:pt x="764" y="25"/>
                      <a:pt x="764" y="25"/>
                    </a:cubicBezTo>
                    <a:cubicBezTo>
                      <a:pt x="768" y="26"/>
                      <a:pt x="768" y="26"/>
                      <a:pt x="768" y="26"/>
                    </a:cubicBezTo>
                    <a:cubicBezTo>
                      <a:pt x="773" y="27"/>
                      <a:pt x="773" y="27"/>
                      <a:pt x="773" y="27"/>
                    </a:cubicBezTo>
                    <a:cubicBezTo>
                      <a:pt x="771" y="27"/>
                      <a:pt x="771" y="27"/>
                      <a:pt x="771" y="27"/>
                    </a:cubicBezTo>
                    <a:cubicBezTo>
                      <a:pt x="768" y="29"/>
                      <a:pt x="768" y="29"/>
                      <a:pt x="768" y="29"/>
                    </a:cubicBezTo>
                    <a:cubicBezTo>
                      <a:pt x="773" y="30"/>
                      <a:pt x="773" y="30"/>
                      <a:pt x="773" y="30"/>
                    </a:cubicBezTo>
                    <a:cubicBezTo>
                      <a:pt x="770" y="30"/>
                      <a:pt x="770" y="30"/>
                      <a:pt x="770" y="30"/>
                    </a:cubicBezTo>
                    <a:cubicBezTo>
                      <a:pt x="767" y="30"/>
                      <a:pt x="767" y="30"/>
                      <a:pt x="767" y="30"/>
                    </a:cubicBezTo>
                    <a:cubicBezTo>
                      <a:pt x="767" y="29"/>
                      <a:pt x="767" y="29"/>
                      <a:pt x="767" y="29"/>
                    </a:cubicBezTo>
                    <a:cubicBezTo>
                      <a:pt x="766" y="27"/>
                      <a:pt x="766" y="27"/>
                      <a:pt x="766" y="27"/>
                    </a:cubicBezTo>
                    <a:cubicBezTo>
                      <a:pt x="760" y="26"/>
                      <a:pt x="760" y="26"/>
                      <a:pt x="760" y="26"/>
                    </a:cubicBezTo>
                    <a:cubicBezTo>
                      <a:pt x="757" y="25"/>
                      <a:pt x="757" y="25"/>
                      <a:pt x="757" y="25"/>
                    </a:cubicBezTo>
                    <a:cubicBezTo>
                      <a:pt x="754" y="25"/>
                      <a:pt x="754" y="25"/>
                      <a:pt x="754" y="25"/>
                    </a:cubicBezTo>
                    <a:cubicBezTo>
                      <a:pt x="747" y="25"/>
                      <a:pt x="747" y="25"/>
                      <a:pt x="747" y="25"/>
                    </a:cubicBezTo>
                    <a:cubicBezTo>
                      <a:pt x="741" y="25"/>
                      <a:pt x="741" y="25"/>
                      <a:pt x="741" y="25"/>
                    </a:cubicBezTo>
                    <a:cubicBezTo>
                      <a:pt x="738" y="25"/>
                      <a:pt x="738" y="25"/>
                      <a:pt x="738" y="25"/>
                    </a:cubicBezTo>
                    <a:cubicBezTo>
                      <a:pt x="737" y="26"/>
                      <a:pt x="737" y="26"/>
                      <a:pt x="737" y="26"/>
                    </a:cubicBezTo>
                    <a:cubicBezTo>
                      <a:pt x="738" y="27"/>
                      <a:pt x="738" y="27"/>
                      <a:pt x="738" y="27"/>
                    </a:cubicBezTo>
                    <a:cubicBezTo>
                      <a:pt x="737" y="27"/>
                      <a:pt x="737" y="27"/>
                      <a:pt x="737" y="27"/>
                    </a:cubicBezTo>
                    <a:cubicBezTo>
                      <a:pt x="735" y="27"/>
                      <a:pt x="735" y="27"/>
                      <a:pt x="735" y="27"/>
                    </a:cubicBezTo>
                    <a:cubicBezTo>
                      <a:pt x="734" y="29"/>
                      <a:pt x="734" y="29"/>
                      <a:pt x="734" y="29"/>
                    </a:cubicBezTo>
                    <a:cubicBezTo>
                      <a:pt x="737" y="29"/>
                      <a:pt x="737" y="29"/>
                      <a:pt x="737" y="29"/>
                    </a:cubicBezTo>
                    <a:cubicBezTo>
                      <a:pt x="740" y="30"/>
                      <a:pt x="740" y="30"/>
                      <a:pt x="740" y="30"/>
                    </a:cubicBezTo>
                    <a:cubicBezTo>
                      <a:pt x="741" y="32"/>
                      <a:pt x="741" y="32"/>
                      <a:pt x="741" y="32"/>
                    </a:cubicBezTo>
                    <a:cubicBezTo>
                      <a:pt x="743" y="32"/>
                      <a:pt x="743" y="32"/>
                      <a:pt x="743" y="32"/>
                    </a:cubicBezTo>
                    <a:cubicBezTo>
                      <a:pt x="741" y="35"/>
                      <a:pt x="741" y="35"/>
                      <a:pt x="741" y="35"/>
                    </a:cubicBezTo>
                    <a:cubicBezTo>
                      <a:pt x="744" y="35"/>
                      <a:pt x="744" y="35"/>
                      <a:pt x="744" y="35"/>
                    </a:cubicBezTo>
                    <a:cubicBezTo>
                      <a:pt x="747" y="36"/>
                      <a:pt x="747" y="36"/>
                      <a:pt x="747" y="36"/>
                    </a:cubicBezTo>
                    <a:cubicBezTo>
                      <a:pt x="741" y="36"/>
                      <a:pt x="741" y="36"/>
                      <a:pt x="741" y="36"/>
                    </a:cubicBezTo>
                    <a:cubicBezTo>
                      <a:pt x="738" y="35"/>
                      <a:pt x="738" y="35"/>
                      <a:pt x="738" y="35"/>
                    </a:cubicBezTo>
                    <a:cubicBezTo>
                      <a:pt x="737" y="36"/>
                      <a:pt x="737" y="36"/>
                      <a:pt x="737" y="36"/>
                    </a:cubicBezTo>
                    <a:cubicBezTo>
                      <a:pt x="748" y="37"/>
                      <a:pt x="748" y="37"/>
                      <a:pt x="748" y="37"/>
                    </a:cubicBezTo>
                    <a:cubicBezTo>
                      <a:pt x="750" y="37"/>
                      <a:pt x="750" y="37"/>
                      <a:pt x="750" y="37"/>
                    </a:cubicBezTo>
                    <a:cubicBezTo>
                      <a:pt x="746" y="39"/>
                      <a:pt x="746" y="39"/>
                      <a:pt x="746" y="39"/>
                    </a:cubicBezTo>
                    <a:cubicBezTo>
                      <a:pt x="751" y="39"/>
                      <a:pt x="751" y="39"/>
                      <a:pt x="751" y="39"/>
                    </a:cubicBezTo>
                    <a:cubicBezTo>
                      <a:pt x="748" y="40"/>
                      <a:pt x="748" y="40"/>
                      <a:pt x="748" y="40"/>
                    </a:cubicBezTo>
                    <a:cubicBezTo>
                      <a:pt x="747" y="40"/>
                      <a:pt x="747" y="40"/>
                      <a:pt x="747" y="40"/>
                    </a:cubicBezTo>
                    <a:cubicBezTo>
                      <a:pt x="743" y="39"/>
                      <a:pt x="743" y="39"/>
                      <a:pt x="743" y="39"/>
                    </a:cubicBezTo>
                    <a:cubicBezTo>
                      <a:pt x="737" y="37"/>
                      <a:pt x="737" y="37"/>
                      <a:pt x="737" y="37"/>
                    </a:cubicBezTo>
                    <a:cubicBezTo>
                      <a:pt x="731" y="37"/>
                      <a:pt x="731" y="37"/>
                      <a:pt x="731" y="37"/>
                    </a:cubicBezTo>
                    <a:cubicBezTo>
                      <a:pt x="721" y="37"/>
                      <a:pt x="721" y="37"/>
                      <a:pt x="721" y="37"/>
                    </a:cubicBezTo>
                    <a:cubicBezTo>
                      <a:pt x="717" y="39"/>
                      <a:pt x="717" y="39"/>
                      <a:pt x="717" y="39"/>
                    </a:cubicBezTo>
                    <a:cubicBezTo>
                      <a:pt x="714" y="40"/>
                      <a:pt x="714" y="40"/>
                      <a:pt x="714" y="40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07" y="43"/>
                      <a:pt x="707" y="43"/>
                      <a:pt x="707" y="43"/>
                    </a:cubicBezTo>
                    <a:cubicBezTo>
                      <a:pt x="707" y="45"/>
                      <a:pt x="707" y="45"/>
                      <a:pt x="707" y="45"/>
                    </a:cubicBezTo>
                    <a:cubicBezTo>
                      <a:pt x="708" y="45"/>
                      <a:pt x="708" y="45"/>
                      <a:pt x="708" y="45"/>
                    </a:cubicBezTo>
                    <a:cubicBezTo>
                      <a:pt x="713" y="45"/>
                      <a:pt x="713" y="45"/>
                      <a:pt x="713" y="45"/>
                    </a:cubicBezTo>
                    <a:cubicBezTo>
                      <a:pt x="720" y="43"/>
                      <a:pt x="720" y="43"/>
                      <a:pt x="720" y="43"/>
                    </a:cubicBezTo>
                    <a:cubicBezTo>
                      <a:pt x="717" y="45"/>
                      <a:pt x="717" y="45"/>
                      <a:pt x="717" y="45"/>
                    </a:cubicBezTo>
                    <a:cubicBezTo>
                      <a:pt x="714" y="46"/>
                      <a:pt x="714" y="46"/>
                      <a:pt x="714" y="46"/>
                    </a:cubicBezTo>
                    <a:cubicBezTo>
                      <a:pt x="718" y="46"/>
                      <a:pt x="718" y="46"/>
                      <a:pt x="718" y="46"/>
                    </a:cubicBezTo>
                    <a:cubicBezTo>
                      <a:pt x="723" y="45"/>
                      <a:pt x="723" y="45"/>
                      <a:pt x="723" y="45"/>
                    </a:cubicBezTo>
                    <a:cubicBezTo>
                      <a:pt x="727" y="42"/>
                      <a:pt x="727" y="42"/>
                      <a:pt x="727" y="42"/>
                    </a:cubicBezTo>
                    <a:cubicBezTo>
                      <a:pt x="731" y="40"/>
                      <a:pt x="731" y="40"/>
                      <a:pt x="731" y="40"/>
                    </a:cubicBezTo>
                    <a:cubicBezTo>
                      <a:pt x="728" y="42"/>
                      <a:pt x="728" y="42"/>
                      <a:pt x="728" y="42"/>
                    </a:cubicBezTo>
                    <a:cubicBezTo>
                      <a:pt x="728" y="43"/>
                      <a:pt x="728" y="43"/>
                      <a:pt x="728" y="43"/>
                    </a:cubicBezTo>
                    <a:cubicBezTo>
                      <a:pt x="727" y="43"/>
                      <a:pt x="727" y="43"/>
                      <a:pt x="727" y="43"/>
                    </a:cubicBezTo>
                    <a:cubicBezTo>
                      <a:pt x="725" y="45"/>
                      <a:pt x="725" y="45"/>
                      <a:pt x="725" y="45"/>
                    </a:cubicBezTo>
                    <a:cubicBezTo>
                      <a:pt x="723" y="46"/>
                      <a:pt x="723" y="46"/>
                      <a:pt x="723" y="46"/>
                    </a:cubicBezTo>
                    <a:cubicBezTo>
                      <a:pt x="715" y="47"/>
                      <a:pt x="715" y="47"/>
                      <a:pt x="715" y="47"/>
                    </a:cubicBezTo>
                    <a:cubicBezTo>
                      <a:pt x="718" y="47"/>
                      <a:pt x="718" y="47"/>
                      <a:pt x="718" y="47"/>
                    </a:cubicBezTo>
                    <a:cubicBezTo>
                      <a:pt x="721" y="47"/>
                      <a:pt x="721" y="47"/>
                      <a:pt x="721" y="47"/>
                    </a:cubicBezTo>
                    <a:cubicBezTo>
                      <a:pt x="717" y="49"/>
                      <a:pt x="717" y="49"/>
                      <a:pt x="717" y="49"/>
                    </a:cubicBezTo>
                    <a:cubicBezTo>
                      <a:pt x="715" y="50"/>
                      <a:pt x="715" y="50"/>
                      <a:pt x="715" y="50"/>
                    </a:cubicBezTo>
                    <a:cubicBezTo>
                      <a:pt x="723" y="49"/>
                      <a:pt x="723" y="49"/>
                      <a:pt x="723" y="49"/>
                    </a:cubicBezTo>
                    <a:cubicBezTo>
                      <a:pt x="718" y="52"/>
                      <a:pt x="718" y="52"/>
                      <a:pt x="718" y="52"/>
                    </a:cubicBezTo>
                    <a:cubicBezTo>
                      <a:pt x="723" y="52"/>
                      <a:pt x="723" y="52"/>
                      <a:pt x="723" y="52"/>
                    </a:cubicBezTo>
                    <a:cubicBezTo>
                      <a:pt x="718" y="53"/>
                      <a:pt x="718" y="53"/>
                      <a:pt x="718" y="53"/>
                    </a:cubicBezTo>
                    <a:cubicBezTo>
                      <a:pt x="717" y="53"/>
                      <a:pt x="717" y="53"/>
                      <a:pt x="717" y="53"/>
                    </a:cubicBezTo>
                    <a:cubicBezTo>
                      <a:pt x="714" y="53"/>
                      <a:pt x="714" y="53"/>
                      <a:pt x="714" y="53"/>
                    </a:cubicBezTo>
                    <a:cubicBezTo>
                      <a:pt x="708" y="52"/>
                      <a:pt x="708" y="52"/>
                      <a:pt x="708" y="52"/>
                    </a:cubicBezTo>
                    <a:cubicBezTo>
                      <a:pt x="711" y="50"/>
                      <a:pt x="711" y="50"/>
                      <a:pt x="711" y="50"/>
                    </a:cubicBezTo>
                    <a:cubicBezTo>
                      <a:pt x="710" y="49"/>
                      <a:pt x="710" y="49"/>
                      <a:pt x="710" y="49"/>
                    </a:cubicBezTo>
                    <a:cubicBezTo>
                      <a:pt x="705" y="47"/>
                      <a:pt x="705" y="47"/>
                      <a:pt x="705" y="47"/>
                    </a:cubicBezTo>
                    <a:cubicBezTo>
                      <a:pt x="698" y="47"/>
                      <a:pt x="698" y="47"/>
                      <a:pt x="698" y="47"/>
                    </a:cubicBezTo>
                    <a:cubicBezTo>
                      <a:pt x="695" y="49"/>
                      <a:pt x="695" y="49"/>
                      <a:pt x="695" y="49"/>
                    </a:cubicBezTo>
                    <a:cubicBezTo>
                      <a:pt x="692" y="50"/>
                      <a:pt x="692" y="50"/>
                      <a:pt x="692" y="50"/>
                    </a:cubicBezTo>
                    <a:cubicBezTo>
                      <a:pt x="694" y="52"/>
                      <a:pt x="694" y="52"/>
                      <a:pt x="694" y="52"/>
                    </a:cubicBezTo>
                    <a:cubicBezTo>
                      <a:pt x="694" y="53"/>
                      <a:pt x="694" y="53"/>
                      <a:pt x="694" y="53"/>
                    </a:cubicBezTo>
                    <a:cubicBezTo>
                      <a:pt x="695" y="53"/>
                      <a:pt x="695" y="53"/>
                      <a:pt x="695" y="53"/>
                    </a:cubicBezTo>
                    <a:cubicBezTo>
                      <a:pt x="697" y="53"/>
                      <a:pt x="697" y="53"/>
                      <a:pt x="697" y="53"/>
                    </a:cubicBezTo>
                    <a:cubicBezTo>
                      <a:pt x="695" y="55"/>
                      <a:pt x="695" y="55"/>
                      <a:pt x="695" y="55"/>
                    </a:cubicBezTo>
                    <a:cubicBezTo>
                      <a:pt x="691" y="56"/>
                      <a:pt x="691" y="56"/>
                      <a:pt x="691" y="56"/>
                    </a:cubicBezTo>
                    <a:cubicBezTo>
                      <a:pt x="681" y="56"/>
                      <a:pt x="681" y="56"/>
                      <a:pt x="681" y="56"/>
                    </a:cubicBezTo>
                    <a:cubicBezTo>
                      <a:pt x="678" y="56"/>
                      <a:pt x="678" y="56"/>
                      <a:pt x="678" y="56"/>
                    </a:cubicBezTo>
                    <a:cubicBezTo>
                      <a:pt x="674" y="58"/>
                      <a:pt x="674" y="58"/>
                      <a:pt x="674" y="58"/>
                    </a:cubicBezTo>
                    <a:cubicBezTo>
                      <a:pt x="672" y="59"/>
                      <a:pt x="672" y="59"/>
                      <a:pt x="672" y="59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70" y="62"/>
                      <a:pt x="670" y="62"/>
                      <a:pt x="670" y="62"/>
                    </a:cubicBezTo>
                    <a:cubicBezTo>
                      <a:pt x="671" y="63"/>
                      <a:pt x="671" y="63"/>
                      <a:pt x="671" y="63"/>
                    </a:cubicBezTo>
                    <a:cubicBezTo>
                      <a:pt x="674" y="62"/>
                      <a:pt x="674" y="62"/>
                      <a:pt x="674" y="62"/>
                    </a:cubicBezTo>
                    <a:cubicBezTo>
                      <a:pt x="675" y="60"/>
                      <a:pt x="675" y="60"/>
                      <a:pt x="675" y="60"/>
                    </a:cubicBezTo>
                    <a:cubicBezTo>
                      <a:pt x="674" y="63"/>
                      <a:pt x="674" y="63"/>
                      <a:pt x="674" y="63"/>
                    </a:cubicBezTo>
                    <a:cubicBezTo>
                      <a:pt x="675" y="62"/>
                      <a:pt x="675" y="62"/>
                      <a:pt x="675" y="62"/>
                    </a:cubicBezTo>
                    <a:cubicBezTo>
                      <a:pt x="677" y="60"/>
                      <a:pt x="677" y="60"/>
                      <a:pt x="677" y="60"/>
                    </a:cubicBezTo>
                    <a:cubicBezTo>
                      <a:pt x="678" y="59"/>
                      <a:pt x="678" y="59"/>
                      <a:pt x="678" y="59"/>
                    </a:cubicBezTo>
                    <a:cubicBezTo>
                      <a:pt x="680" y="59"/>
                      <a:pt x="680" y="59"/>
                      <a:pt x="680" y="59"/>
                    </a:cubicBezTo>
                    <a:cubicBezTo>
                      <a:pt x="678" y="60"/>
                      <a:pt x="678" y="60"/>
                      <a:pt x="678" y="60"/>
                    </a:cubicBezTo>
                    <a:cubicBezTo>
                      <a:pt x="677" y="63"/>
                      <a:pt x="677" y="63"/>
                      <a:pt x="677" y="63"/>
                    </a:cubicBezTo>
                    <a:cubicBezTo>
                      <a:pt x="681" y="63"/>
                      <a:pt x="681" y="63"/>
                      <a:pt x="681" y="63"/>
                    </a:cubicBezTo>
                    <a:cubicBezTo>
                      <a:pt x="684" y="62"/>
                      <a:pt x="684" y="62"/>
                      <a:pt x="684" y="62"/>
                    </a:cubicBezTo>
                    <a:cubicBezTo>
                      <a:pt x="685" y="60"/>
                      <a:pt x="685" y="60"/>
                      <a:pt x="685" y="60"/>
                    </a:cubicBezTo>
                    <a:cubicBezTo>
                      <a:pt x="685" y="62"/>
                      <a:pt x="685" y="62"/>
                      <a:pt x="685" y="62"/>
                    </a:cubicBezTo>
                    <a:cubicBezTo>
                      <a:pt x="687" y="63"/>
                      <a:pt x="687" y="63"/>
                      <a:pt x="687" y="63"/>
                    </a:cubicBezTo>
                    <a:cubicBezTo>
                      <a:pt x="690" y="63"/>
                      <a:pt x="690" y="63"/>
                      <a:pt x="690" y="63"/>
                    </a:cubicBezTo>
                    <a:cubicBezTo>
                      <a:pt x="692" y="62"/>
                      <a:pt x="692" y="62"/>
                      <a:pt x="692" y="62"/>
                    </a:cubicBezTo>
                    <a:cubicBezTo>
                      <a:pt x="694" y="60"/>
                      <a:pt x="694" y="60"/>
                      <a:pt x="694" y="60"/>
                    </a:cubicBezTo>
                    <a:cubicBezTo>
                      <a:pt x="695" y="62"/>
                      <a:pt x="695" y="62"/>
                      <a:pt x="695" y="62"/>
                    </a:cubicBezTo>
                    <a:cubicBezTo>
                      <a:pt x="692" y="63"/>
                      <a:pt x="692" y="63"/>
                      <a:pt x="692" y="63"/>
                    </a:cubicBezTo>
                    <a:cubicBezTo>
                      <a:pt x="700" y="63"/>
                      <a:pt x="700" y="63"/>
                      <a:pt x="700" y="63"/>
                    </a:cubicBezTo>
                    <a:cubicBezTo>
                      <a:pt x="707" y="63"/>
                      <a:pt x="707" y="63"/>
                      <a:pt x="707" y="63"/>
                    </a:cubicBezTo>
                    <a:cubicBezTo>
                      <a:pt x="704" y="62"/>
                      <a:pt x="704" y="62"/>
                      <a:pt x="704" y="62"/>
                    </a:cubicBezTo>
                    <a:cubicBezTo>
                      <a:pt x="705" y="60"/>
                      <a:pt x="705" y="60"/>
                      <a:pt x="705" y="60"/>
                    </a:cubicBezTo>
                    <a:cubicBezTo>
                      <a:pt x="707" y="62"/>
                      <a:pt x="707" y="62"/>
                      <a:pt x="707" y="62"/>
                    </a:cubicBezTo>
                    <a:cubicBezTo>
                      <a:pt x="708" y="62"/>
                      <a:pt x="708" y="62"/>
                      <a:pt x="708" y="62"/>
                    </a:cubicBezTo>
                    <a:cubicBezTo>
                      <a:pt x="713" y="60"/>
                      <a:pt x="713" y="60"/>
                      <a:pt x="713" y="60"/>
                    </a:cubicBezTo>
                    <a:cubicBezTo>
                      <a:pt x="713" y="62"/>
                      <a:pt x="713" y="62"/>
                      <a:pt x="713" y="62"/>
                    </a:cubicBezTo>
                    <a:cubicBezTo>
                      <a:pt x="714" y="62"/>
                      <a:pt x="714" y="62"/>
                      <a:pt x="714" y="62"/>
                    </a:cubicBezTo>
                    <a:cubicBezTo>
                      <a:pt x="717" y="62"/>
                      <a:pt x="717" y="62"/>
                      <a:pt x="717" y="62"/>
                    </a:cubicBezTo>
                    <a:cubicBezTo>
                      <a:pt x="718" y="62"/>
                      <a:pt x="718" y="62"/>
                      <a:pt x="718" y="62"/>
                    </a:cubicBezTo>
                    <a:cubicBezTo>
                      <a:pt x="718" y="60"/>
                      <a:pt x="718" y="60"/>
                      <a:pt x="718" y="60"/>
                    </a:cubicBezTo>
                    <a:cubicBezTo>
                      <a:pt x="720" y="60"/>
                      <a:pt x="720" y="60"/>
                      <a:pt x="720" y="60"/>
                    </a:cubicBezTo>
                    <a:cubicBezTo>
                      <a:pt x="720" y="62"/>
                      <a:pt x="720" y="62"/>
                      <a:pt x="720" y="62"/>
                    </a:cubicBezTo>
                    <a:cubicBezTo>
                      <a:pt x="724" y="63"/>
                      <a:pt x="724" y="63"/>
                      <a:pt x="724" y="63"/>
                    </a:cubicBezTo>
                    <a:cubicBezTo>
                      <a:pt x="725" y="62"/>
                      <a:pt x="725" y="62"/>
                      <a:pt x="725" y="62"/>
                    </a:cubicBezTo>
                    <a:cubicBezTo>
                      <a:pt x="727" y="60"/>
                      <a:pt x="727" y="60"/>
                      <a:pt x="727" y="60"/>
                    </a:cubicBezTo>
                    <a:cubicBezTo>
                      <a:pt x="728" y="60"/>
                      <a:pt x="728" y="60"/>
                      <a:pt x="728" y="60"/>
                    </a:cubicBezTo>
                    <a:cubicBezTo>
                      <a:pt x="730" y="60"/>
                      <a:pt x="730" y="60"/>
                      <a:pt x="730" y="60"/>
                    </a:cubicBezTo>
                    <a:cubicBezTo>
                      <a:pt x="728" y="62"/>
                      <a:pt x="728" y="62"/>
                      <a:pt x="728" y="62"/>
                    </a:cubicBezTo>
                    <a:cubicBezTo>
                      <a:pt x="733" y="62"/>
                      <a:pt x="733" y="62"/>
                      <a:pt x="733" y="62"/>
                    </a:cubicBezTo>
                    <a:cubicBezTo>
                      <a:pt x="735" y="62"/>
                      <a:pt x="735" y="62"/>
                      <a:pt x="735" y="62"/>
                    </a:cubicBezTo>
                    <a:cubicBezTo>
                      <a:pt x="737" y="63"/>
                      <a:pt x="737" y="63"/>
                      <a:pt x="737" y="63"/>
                    </a:cubicBezTo>
                    <a:cubicBezTo>
                      <a:pt x="731" y="66"/>
                      <a:pt x="731" y="66"/>
                      <a:pt x="731" y="66"/>
                    </a:cubicBezTo>
                    <a:cubicBezTo>
                      <a:pt x="746" y="63"/>
                      <a:pt x="746" y="63"/>
                      <a:pt x="746" y="63"/>
                    </a:cubicBezTo>
                    <a:cubicBezTo>
                      <a:pt x="751" y="62"/>
                      <a:pt x="751" y="62"/>
                      <a:pt x="751" y="62"/>
                    </a:cubicBezTo>
                    <a:cubicBezTo>
                      <a:pt x="753" y="62"/>
                      <a:pt x="753" y="62"/>
                      <a:pt x="753" y="62"/>
                    </a:cubicBezTo>
                    <a:cubicBezTo>
                      <a:pt x="756" y="62"/>
                      <a:pt x="756" y="62"/>
                      <a:pt x="756" y="62"/>
                    </a:cubicBezTo>
                    <a:cubicBezTo>
                      <a:pt x="757" y="62"/>
                      <a:pt x="757" y="62"/>
                      <a:pt x="757" y="62"/>
                    </a:cubicBezTo>
                    <a:cubicBezTo>
                      <a:pt x="760" y="60"/>
                      <a:pt x="760" y="60"/>
                      <a:pt x="760" y="60"/>
                    </a:cubicBezTo>
                    <a:cubicBezTo>
                      <a:pt x="766" y="58"/>
                      <a:pt x="766" y="58"/>
                      <a:pt x="766" y="58"/>
                    </a:cubicBezTo>
                    <a:cubicBezTo>
                      <a:pt x="764" y="58"/>
                      <a:pt x="764" y="58"/>
                      <a:pt x="764" y="58"/>
                    </a:cubicBezTo>
                    <a:cubicBezTo>
                      <a:pt x="761" y="58"/>
                      <a:pt x="761" y="58"/>
                      <a:pt x="761" y="58"/>
                    </a:cubicBezTo>
                    <a:cubicBezTo>
                      <a:pt x="757" y="58"/>
                      <a:pt x="757" y="58"/>
                      <a:pt x="757" y="58"/>
                    </a:cubicBezTo>
                    <a:cubicBezTo>
                      <a:pt x="756" y="58"/>
                      <a:pt x="756" y="58"/>
                      <a:pt x="756" y="58"/>
                    </a:cubicBezTo>
                    <a:cubicBezTo>
                      <a:pt x="754" y="58"/>
                      <a:pt x="754" y="58"/>
                      <a:pt x="754" y="58"/>
                    </a:cubicBezTo>
                    <a:cubicBezTo>
                      <a:pt x="758" y="55"/>
                      <a:pt x="758" y="55"/>
                      <a:pt x="758" y="55"/>
                    </a:cubicBezTo>
                    <a:cubicBezTo>
                      <a:pt x="756" y="55"/>
                      <a:pt x="756" y="55"/>
                      <a:pt x="756" y="55"/>
                    </a:cubicBezTo>
                    <a:cubicBezTo>
                      <a:pt x="753" y="55"/>
                      <a:pt x="753" y="55"/>
                      <a:pt x="753" y="55"/>
                    </a:cubicBezTo>
                    <a:cubicBezTo>
                      <a:pt x="748" y="56"/>
                      <a:pt x="748" y="56"/>
                      <a:pt x="748" y="56"/>
                    </a:cubicBezTo>
                    <a:cubicBezTo>
                      <a:pt x="750" y="55"/>
                      <a:pt x="750" y="55"/>
                      <a:pt x="750" y="55"/>
                    </a:cubicBezTo>
                    <a:cubicBezTo>
                      <a:pt x="743" y="53"/>
                      <a:pt x="743" y="53"/>
                      <a:pt x="743" y="53"/>
                    </a:cubicBezTo>
                    <a:cubicBezTo>
                      <a:pt x="741" y="52"/>
                      <a:pt x="741" y="52"/>
                      <a:pt x="741" y="52"/>
                    </a:cubicBezTo>
                    <a:cubicBezTo>
                      <a:pt x="741" y="50"/>
                      <a:pt x="741" y="50"/>
                      <a:pt x="741" y="50"/>
                    </a:cubicBezTo>
                    <a:cubicBezTo>
                      <a:pt x="743" y="50"/>
                      <a:pt x="743" y="50"/>
                      <a:pt x="743" y="50"/>
                    </a:cubicBezTo>
                    <a:cubicBezTo>
                      <a:pt x="746" y="52"/>
                      <a:pt x="746" y="52"/>
                      <a:pt x="746" y="52"/>
                    </a:cubicBezTo>
                    <a:cubicBezTo>
                      <a:pt x="748" y="53"/>
                      <a:pt x="748" y="53"/>
                      <a:pt x="748" y="53"/>
                    </a:cubicBezTo>
                    <a:cubicBezTo>
                      <a:pt x="751" y="53"/>
                      <a:pt x="751" y="53"/>
                      <a:pt x="751" y="53"/>
                    </a:cubicBezTo>
                    <a:cubicBezTo>
                      <a:pt x="757" y="53"/>
                      <a:pt x="757" y="53"/>
                      <a:pt x="757" y="53"/>
                    </a:cubicBezTo>
                    <a:cubicBezTo>
                      <a:pt x="761" y="53"/>
                      <a:pt x="761" y="53"/>
                      <a:pt x="761" y="53"/>
                    </a:cubicBezTo>
                    <a:cubicBezTo>
                      <a:pt x="763" y="53"/>
                      <a:pt x="763" y="53"/>
                      <a:pt x="763" y="53"/>
                    </a:cubicBezTo>
                    <a:cubicBezTo>
                      <a:pt x="768" y="52"/>
                      <a:pt x="768" y="52"/>
                      <a:pt x="768" y="52"/>
                    </a:cubicBezTo>
                    <a:cubicBezTo>
                      <a:pt x="771" y="52"/>
                      <a:pt x="771" y="52"/>
                      <a:pt x="771" y="52"/>
                    </a:cubicBezTo>
                    <a:cubicBezTo>
                      <a:pt x="773" y="50"/>
                      <a:pt x="773" y="50"/>
                      <a:pt x="773" y="50"/>
                    </a:cubicBezTo>
                    <a:cubicBezTo>
                      <a:pt x="773" y="49"/>
                      <a:pt x="773" y="49"/>
                      <a:pt x="773" y="49"/>
                    </a:cubicBezTo>
                    <a:cubicBezTo>
                      <a:pt x="773" y="47"/>
                      <a:pt x="773" y="47"/>
                      <a:pt x="773" y="47"/>
                    </a:cubicBezTo>
                    <a:cubicBezTo>
                      <a:pt x="777" y="47"/>
                      <a:pt x="777" y="47"/>
                      <a:pt x="777" y="47"/>
                    </a:cubicBezTo>
                    <a:cubicBezTo>
                      <a:pt x="784" y="47"/>
                      <a:pt x="784" y="47"/>
                      <a:pt x="784" y="47"/>
                    </a:cubicBezTo>
                    <a:cubicBezTo>
                      <a:pt x="787" y="46"/>
                      <a:pt x="787" y="46"/>
                      <a:pt x="787" y="46"/>
                    </a:cubicBezTo>
                    <a:cubicBezTo>
                      <a:pt x="790" y="46"/>
                      <a:pt x="790" y="46"/>
                      <a:pt x="790" y="46"/>
                    </a:cubicBezTo>
                    <a:cubicBezTo>
                      <a:pt x="793" y="46"/>
                      <a:pt x="793" y="46"/>
                      <a:pt x="793" y="46"/>
                    </a:cubicBezTo>
                    <a:cubicBezTo>
                      <a:pt x="796" y="45"/>
                      <a:pt x="796" y="45"/>
                      <a:pt x="796" y="45"/>
                    </a:cubicBezTo>
                    <a:cubicBezTo>
                      <a:pt x="800" y="45"/>
                      <a:pt x="800" y="45"/>
                      <a:pt x="800" y="45"/>
                    </a:cubicBezTo>
                    <a:cubicBezTo>
                      <a:pt x="803" y="43"/>
                      <a:pt x="803" y="43"/>
                      <a:pt x="803" y="43"/>
                    </a:cubicBezTo>
                    <a:cubicBezTo>
                      <a:pt x="797" y="42"/>
                      <a:pt x="797" y="42"/>
                      <a:pt x="797" y="42"/>
                    </a:cubicBezTo>
                    <a:cubicBezTo>
                      <a:pt x="803" y="42"/>
                      <a:pt x="803" y="42"/>
                      <a:pt x="803" y="42"/>
                    </a:cubicBezTo>
                    <a:cubicBezTo>
                      <a:pt x="807" y="40"/>
                      <a:pt x="807" y="40"/>
                      <a:pt x="807" y="40"/>
                    </a:cubicBezTo>
                    <a:cubicBezTo>
                      <a:pt x="809" y="39"/>
                      <a:pt x="809" y="39"/>
                      <a:pt x="809" y="39"/>
                    </a:cubicBezTo>
                    <a:cubicBezTo>
                      <a:pt x="810" y="39"/>
                      <a:pt x="810" y="39"/>
                      <a:pt x="810" y="39"/>
                    </a:cubicBezTo>
                    <a:cubicBezTo>
                      <a:pt x="804" y="37"/>
                      <a:pt x="804" y="37"/>
                      <a:pt x="804" y="37"/>
                    </a:cubicBezTo>
                    <a:cubicBezTo>
                      <a:pt x="799" y="36"/>
                      <a:pt x="799" y="36"/>
                      <a:pt x="799" y="36"/>
                    </a:cubicBezTo>
                    <a:cubicBezTo>
                      <a:pt x="803" y="36"/>
                      <a:pt x="803" y="36"/>
                      <a:pt x="803" y="36"/>
                    </a:cubicBezTo>
                    <a:cubicBezTo>
                      <a:pt x="796" y="35"/>
                      <a:pt x="796" y="35"/>
                      <a:pt x="796" y="35"/>
                    </a:cubicBezTo>
                    <a:cubicBezTo>
                      <a:pt x="803" y="35"/>
                      <a:pt x="803" y="35"/>
                      <a:pt x="803" y="35"/>
                    </a:cubicBezTo>
                    <a:cubicBezTo>
                      <a:pt x="809" y="36"/>
                      <a:pt x="809" y="36"/>
                      <a:pt x="809" y="36"/>
                    </a:cubicBezTo>
                    <a:cubicBezTo>
                      <a:pt x="813" y="36"/>
                      <a:pt x="813" y="36"/>
                      <a:pt x="813" y="36"/>
                    </a:cubicBezTo>
                    <a:cubicBezTo>
                      <a:pt x="816" y="36"/>
                      <a:pt x="816" y="36"/>
                      <a:pt x="816" y="36"/>
                    </a:cubicBezTo>
                    <a:cubicBezTo>
                      <a:pt x="814" y="35"/>
                      <a:pt x="814" y="35"/>
                      <a:pt x="814" y="35"/>
                    </a:cubicBezTo>
                    <a:cubicBezTo>
                      <a:pt x="817" y="35"/>
                      <a:pt x="817" y="35"/>
                      <a:pt x="817" y="35"/>
                    </a:cubicBezTo>
                    <a:cubicBezTo>
                      <a:pt x="806" y="33"/>
                      <a:pt x="806" y="33"/>
                      <a:pt x="806" y="33"/>
                    </a:cubicBezTo>
                    <a:cubicBezTo>
                      <a:pt x="807" y="33"/>
                      <a:pt x="807" y="33"/>
                      <a:pt x="807" y="33"/>
                    </a:cubicBezTo>
                    <a:cubicBezTo>
                      <a:pt x="809" y="33"/>
                      <a:pt x="809" y="33"/>
                      <a:pt x="809" y="33"/>
                    </a:cubicBezTo>
                    <a:cubicBezTo>
                      <a:pt x="817" y="32"/>
                      <a:pt x="817" y="32"/>
                      <a:pt x="817" y="32"/>
                    </a:cubicBezTo>
                    <a:cubicBezTo>
                      <a:pt x="827" y="32"/>
                      <a:pt x="827" y="32"/>
                      <a:pt x="827" y="32"/>
                    </a:cubicBezTo>
                    <a:cubicBezTo>
                      <a:pt x="830" y="30"/>
                      <a:pt x="830" y="30"/>
                      <a:pt x="830" y="30"/>
                    </a:cubicBezTo>
                    <a:cubicBezTo>
                      <a:pt x="832" y="30"/>
                      <a:pt x="832" y="30"/>
                      <a:pt x="832" y="30"/>
                    </a:cubicBezTo>
                    <a:cubicBezTo>
                      <a:pt x="830" y="29"/>
                      <a:pt x="830" y="29"/>
                      <a:pt x="830" y="29"/>
                    </a:cubicBezTo>
                    <a:cubicBezTo>
                      <a:pt x="822" y="29"/>
                      <a:pt x="822" y="29"/>
                      <a:pt x="822" y="29"/>
                    </a:cubicBezTo>
                    <a:cubicBezTo>
                      <a:pt x="824" y="27"/>
                      <a:pt x="824" y="27"/>
                      <a:pt x="824" y="27"/>
                    </a:cubicBezTo>
                    <a:cubicBezTo>
                      <a:pt x="827" y="27"/>
                      <a:pt x="827" y="27"/>
                      <a:pt x="827" y="27"/>
                    </a:cubicBezTo>
                    <a:cubicBezTo>
                      <a:pt x="834" y="29"/>
                      <a:pt x="834" y="29"/>
                      <a:pt x="834" y="29"/>
                    </a:cubicBezTo>
                    <a:cubicBezTo>
                      <a:pt x="834" y="30"/>
                      <a:pt x="834" y="30"/>
                      <a:pt x="834" y="30"/>
                    </a:cubicBezTo>
                    <a:cubicBezTo>
                      <a:pt x="842" y="30"/>
                      <a:pt x="842" y="30"/>
                      <a:pt x="842" y="30"/>
                    </a:cubicBezTo>
                    <a:cubicBezTo>
                      <a:pt x="850" y="29"/>
                      <a:pt x="850" y="29"/>
                      <a:pt x="850" y="29"/>
                    </a:cubicBezTo>
                    <a:cubicBezTo>
                      <a:pt x="847" y="27"/>
                      <a:pt x="847" y="27"/>
                      <a:pt x="847" y="27"/>
                    </a:cubicBezTo>
                    <a:cubicBezTo>
                      <a:pt x="852" y="27"/>
                      <a:pt x="852" y="27"/>
                      <a:pt x="852" y="27"/>
                    </a:cubicBezTo>
                    <a:cubicBezTo>
                      <a:pt x="854" y="26"/>
                      <a:pt x="854" y="26"/>
                      <a:pt x="854" y="26"/>
                    </a:cubicBezTo>
                    <a:cubicBezTo>
                      <a:pt x="853" y="26"/>
                      <a:pt x="853" y="26"/>
                      <a:pt x="853" y="26"/>
                    </a:cubicBezTo>
                    <a:cubicBezTo>
                      <a:pt x="850" y="26"/>
                      <a:pt x="850" y="26"/>
                      <a:pt x="850" y="26"/>
                    </a:cubicBezTo>
                    <a:cubicBezTo>
                      <a:pt x="846" y="26"/>
                      <a:pt x="846" y="26"/>
                      <a:pt x="846" y="26"/>
                    </a:cubicBezTo>
                    <a:cubicBezTo>
                      <a:pt x="843" y="25"/>
                      <a:pt x="843" y="25"/>
                      <a:pt x="843" y="25"/>
                    </a:cubicBezTo>
                    <a:cubicBezTo>
                      <a:pt x="852" y="25"/>
                      <a:pt x="852" y="25"/>
                      <a:pt x="852" y="25"/>
                    </a:cubicBezTo>
                    <a:cubicBezTo>
                      <a:pt x="856" y="26"/>
                      <a:pt x="856" y="26"/>
                      <a:pt x="856" y="26"/>
                    </a:cubicBezTo>
                    <a:cubicBezTo>
                      <a:pt x="860" y="25"/>
                      <a:pt x="860" y="25"/>
                      <a:pt x="860" y="25"/>
                    </a:cubicBezTo>
                    <a:cubicBezTo>
                      <a:pt x="859" y="23"/>
                      <a:pt x="859" y="23"/>
                      <a:pt x="859" y="23"/>
                    </a:cubicBezTo>
                    <a:cubicBezTo>
                      <a:pt x="859" y="22"/>
                      <a:pt x="859" y="22"/>
                      <a:pt x="859" y="22"/>
                    </a:cubicBezTo>
                    <a:cubicBezTo>
                      <a:pt x="860" y="23"/>
                      <a:pt x="860" y="23"/>
                      <a:pt x="860" y="23"/>
                    </a:cubicBezTo>
                    <a:cubicBezTo>
                      <a:pt x="862" y="23"/>
                      <a:pt x="862" y="23"/>
                      <a:pt x="862" y="23"/>
                    </a:cubicBezTo>
                    <a:cubicBezTo>
                      <a:pt x="865" y="23"/>
                      <a:pt x="865" y="23"/>
                      <a:pt x="865" y="23"/>
                    </a:cubicBezTo>
                    <a:cubicBezTo>
                      <a:pt x="867" y="23"/>
                      <a:pt x="867" y="23"/>
                      <a:pt x="867" y="23"/>
                    </a:cubicBezTo>
                    <a:cubicBezTo>
                      <a:pt x="883" y="19"/>
                      <a:pt x="883" y="19"/>
                      <a:pt x="883" y="19"/>
                    </a:cubicBezTo>
                    <a:cubicBezTo>
                      <a:pt x="899" y="16"/>
                      <a:pt x="899" y="16"/>
                      <a:pt x="899" y="16"/>
                    </a:cubicBezTo>
                    <a:cubicBezTo>
                      <a:pt x="906" y="16"/>
                      <a:pt x="906" y="16"/>
                      <a:pt x="906" y="16"/>
                    </a:cubicBezTo>
                    <a:cubicBezTo>
                      <a:pt x="913" y="14"/>
                      <a:pt x="913" y="14"/>
                      <a:pt x="913" y="14"/>
                    </a:cubicBezTo>
                    <a:cubicBezTo>
                      <a:pt x="910" y="13"/>
                      <a:pt x="910" y="13"/>
                      <a:pt x="910" y="13"/>
                    </a:cubicBezTo>
                    <a:cubicBezTo>
                      <a:pt x="906" y="13"/>
                      <a:pt x="906" y="13"/>
                      <a:pt x="906" y="13"/>
                    </a:cubicBezTo>
                    <a:cubicBezTo>
                      <a:pt x="895" y="14"/>
                      <a:pt x="895" y="14"/>
                      <a:pt x="895" y="14"/>
                    </a:cubicBezTo>
                    <a:cubicBezTo>
                      <a:pt x="869" y="17"/>
                      <a:pt x="869" y="17"/>
                      <a:pt x="869" y="17"/>
                    </a:cubicBezTo>
                    <a:cubicBezTo>
                      <a:pt x="872" y="16"/>
                      <a:pt x="872" y="16"/>
                      <a:pt x="872" y="16"/>
                    </a:cubicBezTo>
                    <a:cubicBezTo>
                      <a:pt x="869" y="16"/>
                      <a:pt x="869" y="16"/>
                      <a:pt x="869" y="16"/>
                    </a:cubicBezTo>
                    <a:cubicBezTo>
                      <a:pt x="899" y="13"/>
                      <a:pt x="899" y="13"/>
                      <a:pt x="899" y="13"/>
                    </a:cubicBezTo>
                    <a:cubicBezTo>
                      <a:pt x="895" y="13"/>
                      <a:pt x="895" y="13"/>
                      <a:pt x="895" y="13"/>
                    </a:cubicBezTo>
                    <a:cubicBezTo>
                      <a:pt x="893" y="13"/>
                      <a:pt x="893" y="13"/>
                      <a:pt x="893" y="13"/>
                    </a:cubicBezTo>
                    <a:cubicBezTo>
                      <a:pt x="909" y="12"/>
                      <a:pt x="909" y="12"/>
                      <a:pt x="909" y="12"/>
                    </a:cubicBezTo>
                    <a:cubicBezTo>
                      <a:pt x="920" y="12"/>
                      <a:pt x="920" y="12"/>
                      <a:pt x="920" y="12"/>
                    </a:cubicBezTo>
                    <a:cubicBezTo>
                      <a:pt x="935" y="9"/>
                      <a:pt x="935" y="9"/>
                      <a:pt x="935" y="9"/>
                    </a:cubicBezTo>
                    <a:cubicBezTo>
                      <a:pt x="940" y="9"/>
                      <a:pt x="940" y="9"/>
                      <a:pt x="940" y="9"/>
                    </a:cubicBezTo>
                    <a:cubicBezTo>
                      <a:pt x="945" y="7"/>
                      <a:pt x="945" y="7"/>
                      <a:pt x="945" y="7"/>
                    </a:cubicBezTo>
                    <a:cubicBezTo>
                      <a:pt x="945" y="6"/>
                      <a:pt x="945" y="6"/>
                      <a:pt x="945" y="6"/>
                    </a:cubicBezTo>
                    <a:lnTo>
                      <a:pt x="943" y="6"/>
                    </a:lnTo>
                    <a:close/>
                    <a:moveTo>
                      <a:pt x="674" y="55"/>
                    </a:moveTo>
                    <a:cubicBezTo>
                      <a:pt x="677" y="53"/>
                      <a:pt x="677" y="53"/>
                      <a:pt x="677" y="53"/>
                    </a:cubicBezTo>
                    <a:cubicBezTo>
                      <a:pt x="678" y="53"/>
                      <a:pt x="678" y="53"/>
                      <a:pt x="678" y="53"/>
                    </a:cubicBezTo>
                    <a:cubicBezTo>
                      <a:pt x="678" y="52"/>
                      <a:pt x="678" y="52"/>
                      <a:pt x="678" y="52"/>
                    </a:cubicBezTo>
                    <a:cubicBezTo>
                      <a:pt x="677" y="50"/>
                      <a:pt x="677" y="50"/>
                      <a:pt x="677" y="50"/>
                    </a:cubicBezTo>
                    <a:cubicBezTo>
                      <a:pt x="675" y="50"/>
                      <a:pt x="675" y="50"/>
                      <a:pt x="675" y="50"/>
                    </a:cubicBezTo>
                    <a:cubicBezTo>
                      <a:pt x="671" y="50"/>
                      <a:pt x="671" y="50"/>
                      <a:pt x="671" y="50"/>
                    </a:cubicBezTo>
                    <a:cubicBezTo>
                      <a:pt x="667" y="52"/>
                      <a:pt x="667" y="52"/>
                      <a:pt x="667" y="52"/>
                    </a:cubicBezTo>
                    <a:cubicBezTo>
                      <a:pt x="667" y="53"/>
                      <a:pt x="667" y="53"/>
                      <a:pt x="667" y="53"/>
                    </a:cubicBezTo>
                    <a:cubicBezTo>
                      <a:pt x="668" y="53"/>
                      <a:pt x="668" y="53"/>
                      <a:pt x="668" y="53"/>
                    </a:cubicBezTo>
                    <a:lnTo>
                      <a:pt x="674" y="55"/>
                    </a:lnTo>
                    <a:close/>
                    <a:moveTo>
                      <a:pt x="735" y="32"/>
                    </a:moveTo>
                    <a:cubicBezTo>
                      <a:pt x="733" y="32"/>
                      <a:pt x="733" y="32"/>
                      <a:pt x="733" y="32"/>
                    </a:cubicBezTo>
                    <a:cubicBezTo>
                      <a:pt x="731" y="30"/>
                      <a:pt x="731" y="30"/>
                      <a:pt x="731" y="30"/>
                    </a:cubicBezTo>
                    <a:cubicBezTo>
                      <a:pt x="728" y="30"/>
                      <a:pt x="728" y="30"/>
                      <a:pt x="728" y="30"/>
                    </a:cubicBezTo>
                    <a:cubicBezTo>
                      <a:pt x="725" y="32"/>
                      <a:pt x="725" y="32"/>
                      <a:pt x="725" y="32"/>
                    </a:cubicBezTo>
                    <a:cubicBezTo>
                      <a:pt x="723" y="32"/>
                      <a:pt x="723" y="32"/>
                      <a:pt x="723" y="32"/>
                    </a:cubicBezTo>
                    <a:cubicBezTo>
                      <a:pt x="731" y="27"/>
                      <a:pt x="731" y="27"/>
                      <a:pt x="731" y="27"/>
                    </a:cubicBezTo>
                    <a:cubicBezTo>
                      <a:pt x="730" y="26"/>
                      <a:pt x="730" y="26"/>
                      <a:pt x="730" y="26"/>
                    </a:cubicBezTo>
                    <a:cubicBezTo>
                      <a:pt x="728" y="26"/>
                      <a:pt x="728" y="26"/>
                      <a:pt x="728" y="26"/>
                    </a:cubicBezTo>
                    <a:cubicBezTo>
                      <a:pt x="725" y="26"/>
                      <a:pt x="725" y="26"/>
                      <a:pt x="725" y="26"/>
                    </a:cubicBezTo>
                    <a:cubicBezTo>
                      <a:pt x="728" y="25"/>
                      <a:pt x="728" y="25"/>
                      <a:pt x="728" y="25"/>
                    </a:cubicBezTo>
                    <a:cubicBezTo>
                      <a:pt x="730" y="25"/>
                      <a:pt x="730" y="25"/>
                      <a:pt x="730" y="25"/>
                    </a:cubicBezTo>
                    <a:cubicBezTo>
                      <a:pt x="730" y="23"/>
                      <a:pt x="730" y="23"/>
                      <a:pt x="730" y="23"/>
                    </a:cubicBezTo>
                    <a:cubicBezTo>
                      <a:pt x="728" y="23"/>
                      <a:pt x="728" y="23"/>
                      <a:pt x="728" y="23"/>
                    </a:cubicBezTo>
                    <a:cubicBezTo>
                      <a:pt x="727" y="23"/>
                      <a:pt x="727" y="23"/>
                      <a:pt x="727" y="23"/>
                    </a:cubicBezTo>
                    <a:cubicBezTo>
                      <a:pt x="723" y="25"/>
                      <a:pt x="723" y="25"/>
                      <a:pt x="723" y="25"/>
                    </a:cubicBezTo>
                    <a:cubicBezTo>
                      <a:pt x="724" y="25"/>
                      <a:pt x="724" y="25"/>
                      <a:pt x="724" y="25"/>
                    </a:cubicBezTo>
                    <a:cubicBezTo>
                      <a:pt x="721" y="26"/>
                      <a:pt x="721" y="26"/>
                      <a:pt x="721" y="26"/>
                    </a:cubicBezTo>
                    <a:cubicBezTo>
                      <a:pt x="718" y="25"/>
                      <a:pt x="718" y="25"/>
                      <a:pt x="718" y="25"/>
                    </a:cubicBezTo>
                    <a:cubicBezTo>
                      <a:pt x="720" y="23"/>
                      <a:pt x="720" y="23"/>
                      <a:pt x="720" y="23"/>
                    </a:cubicBezTo>
                    <a:cubicBezTo>
                      <a:pt x="715" y="22"/>
                      <a:pt x="715" y="22"/>
                      <a:pt x="715" y="22"/>
                    </a:cubicBezTo>
                    <a:cubicBezTo>
                      <a:pt x="714" y="22"/>
                      <a:pt x="714" y="22"/>
                      <a:pt x="714" y="22"/>
                    </a:cubicBezTo>
                    <a:cubicBezTo>
                      <a:pt x="713" y="22"/>
                      <a:pt x="713" y="22"/>
                      <a:pt x="713" y="22"/>
                    </a:cubicBezTo>
                    <a:cubicBezTo>
                      <a:pt x="711" y="20"/>
                      <a:pt x="711" y="20"/>
                      <a:pt x="711" y="20"/>
                    </a:cubicBezTo>
                    <a:cubicBezTo>
                      <a:pt x="710" y="19"/>
                      <a:pt x="710" y="19"/>
                      <a:pt x="710" y="19"/>
                    </a:cubicBezTo>
                    <a:cubicBezTo>
                      <a:pt x="708" y="17"/>
                      <a:pt x="708" y="17"/>
                      <a:pt x="708" y="17"/>
                    </a:cubicBezTo>
                    <a:cubicBezTo>
                      <a:pt x="707" y="16"/>
                      <a:pt x="707" y="16"/>
                      <a:pt x="707" y="16"/>
                    </a:cubicBezTo>
                    <a:cubicBezTo>
                      <a:pt x="703" y="14"/>
                      <a:pt x="703" y="14"/>
                      <a:pt x="703" y="14"/>
                    </a:cubicBezTo>
                    <a:cubicBezTo>
                      <a:pt x="698" y="14"/>
                      <a:pt x="698" y="14"/>
                      <a:pt x="698" y="14"/>
                    </a:cubicBezTo>
                    <a:cubicBezTo>
                      <a:pt x="692" y="16"/>
                      <a:pt x="692" y="16"/>
                      <a:pt x="692" y="16"/>
                    </a:cubicBezTo>
                    <a:cubicBezTo>
                      <a:pt x="694" y="16"/>
                      <a:pt x="694" y="16"/>
                      <a:pt x="694" y="16"/>
                    </a:cubicBezTo>
                    <a:cubicBezTo>
                      <a:pt x="697" y="16"/>
                      <a:pt x="697" y="16"/>
                      <a:pt x="697" y="16"/>
                    </a:cubicBezTo>
                    <a:cubicBezTo>
                      <a:pt x="701" y="16"/>
                      <a:pt x="701" y="16"/>
                      <a:pt x="701" y="16"/>
                    </a:cubicBezTo>
                    <a:cubicBezTo>
                      <a:pt x="695" y="17"/>
                      <a:pt x="695" y="17"/>
                      <a:pt x="695" y="17"/>
                    </a:cubicBezTo>
                    <a:cubicBezTo>
                      <a:pt x="692" y="17"/>
                      <a:pt x="692" y="17"/>
                      <a:pt x="692" y="17"/>
                    </a:cubicBezTo>
                    <a:cubicBezTo>
                      <a:pt x="691" y="17"/>
                      <a:pt x="691" y="17"/>
                      <a:pt x="691" y="17"/>
                    </a:cubicBezTo>
                    <a:cubicBezTo>
                      <a:pt x="690" y="17"/>
                      <a:pt x="690" y="17"/>
                      <a:pt x="690" y="17"/>
                    </a:cubicBezTo>
                    <a:cubicBezTo>
                      <a:pt x="685" y="17"/>
                      <a:pt x="685" y="17"/>
                      <a:pt x="685" y="17"/>
                    </a:cubicBezTo>
                    <a:cubicBezTo>
                      <a:pt x="682" y="17"/>
                      <a:pt x="682" y="17"/>
                      <a:pt x="682" y="17"/>
                    </a:cubicBezTo>
                    <a:cubicBezTo>
                      <a:pt x="681" y="19"/>
                      <a:pt x="681" y="19"/>
                      <a:pt x="681" y="19"/>
                    </a:cubicBezTo>
                    <a:cubicBezTo>
                      <a:pt x="680" y="19"/>
                      <a:pt x="680" y="19"/>
                      <a:pt x="680" y="19"/>
                    </a:cubicBezTo>
                    <a:cubicBezTo>
                      <a:pt x="682" y="20"/>
                      <a:pt x="682" y="20"/>
                      <a:pt x="682" y="20"/>
                    </a:cubicBezTo>
                    <a:cubicBezTo>
                      <a:pt x="684" y="20"/>
                      <a:pt x="684" y="20"/>
                      <a:pt x="684" y="20"/>
                    </a:cubicBezTo>
                    <a:cubicBezTo>
                      <a:pt x="685" y="22"/>
                      <a:pt x="685" y="22"/>
                      <a:pt x="685" y="22"/>
                    </a:cubicBezTo>
                    <a:cubicBezTo>
                      <a:pt x="678" y="22"/>
                      <a:pt x="678" y="22"/>
                      <a:pt x="678" y="22"/>
                    </a:cubicBezTo>
                    <a:cubicBezTo>
                      <a:pt x="670" y="23"/>
                      <a:pt x="670" y="23"/>
                      <a:pt x="670" y="23"/>
                    </a:cubicBezTo>
                    <a:cubicBezTo>
                      <a:pt x="664" y="23"/>
                      <a:pt x="664" y="23"/>
                      <a:pt x="664" y="23"/>
                    </a:cubicBezTo>
                    <a:cubicBezTo>
                      <a:pt x="665" y="25"/>
                      <a:pt x="665" y="25"/>
                      <a:pt x="665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70" y="25"/>
                      <a:pt x="670" y="25"/>
                      <a:pt x="670" y="25"/>
                    </a:cubicBezTo>
                    <a:cubicBezTo>
                      <a:pt x="672" y="26"/>
                      <a:pt x="672" y="26"/>
                      <a:pt x="672" y="26"/>
                    </a:cubicBezTo>
                    <a:cubicBezTo>
                      <a:pt x="675" y="26"/>
                      <a:pt x="675" y="26"/>
                      <a:pt x="675" y="26"/>
                    </a:cubicBezTo>
                    <a:cubicBezTo>
                      <a:pt x="677" y="27"/>
                      <a:pt x="677" y="27"/>
                      <a:pt x="677" y="27"/>
                    </a:cubicBezTo>
                    <a:cubicBezTo>
                      <a:pt x="668" y="26"/>
                      <a:pt x="668" y="26"/>
                      <a:pt x="668" y="26"/>
                    </a:cubicBezTo>
                    <a:cubicBezTo>
                      <a:pt x="664" y="26"/>
                      <a:pt x="664" y="26"/>
                      <a:pt x="664" y="26"/>
                    </a:cubicBezTo>
                    <a:cubicBezTo>
                      <a:pt x="661" y="26"/>
                      <a:pt x="661" y="26"/>
                      <a:pt x="661" y="26"/>
                    </a:cubicBezTo>
                    <a:cubicBezTo>
                      <a:pt x="660" y="27"/>
                      <a:pt x="660" y="27"/>
                      <a:pt x="660" y="27"/>
                    </a:cubicBezTo>
                    <a:cubicBezTo>
                      <a:pt x="660" y="29"/>
                      <a:pt x="660" y="29"/>
                      <a:pt x="660" y="29"/>
                    </a:cubicBezTo>
                    <a:cubicBezTo>
                      <a:pt x="660" y="30"/>
                      <a:pt x="660" y="30"/>
                      <a:pt x="660" y="30"/>
                    </a:cubicBezTo>
                    <a:cubicBezTo>
                      <a:pt x="662" y="30"/>
                      <a:pt x="662" y="30"/>
                      <a:pt x="662" y="30"/>
                    </a:cubicBezTo>
                    <a:cubicBezTo>
                      <a:pt x="658" y="32"/>
                      <a:pt x="658" y="32"/>
                      <a:pt x="658" y="32"/>
                    </a:cubicBezTo>
                    <a:cubicBezTo>
                      <a:pt x="660" y="33"/>
                      <a:pt x="660" y="33"/>
                      <a:pt x="660" y="33"/>
                    </a:cubicBezTo>
                    <a:cubicBezTo>
                      <a:pt x="661" y="33"/>
                      <a:pt x="661" y="33"/>
                      <a:pt x="661" y="33"/>
                    </a:cubicBezTo>
                    <a:cubicBezTo>
                      <a:pt x="665" y="33"/>
                      <a:pt x="665" y="33"/>
                      <a:pt x="665" y="33"/>
                    </a:cubicBezTo>
                    <a:cubicBezTo>
                      <a:pt x="668" y="33"/>
                      <a:pt x="668" y="33"/>
                      <a:pt x="668" y="33"/>
                    </a:cubicBezTo>
                    <a:cubicBezTo>
                      <a:pt x="671" y="33"/>
                      <a:pt x="671" y="33"/>
                      <a:pt x="671" y="33"/>
                    </a:cubicBezTo>
                    <a:cubicBezTo>
                      <a:pt x="672" y="33"/>
                      <a:pt x="672" y="33"/>
                      <a:pt x="672" y="33"/>
                    </a:cubicBezTo>
                    <a:cubicBezTo>
                      <a:pt x="677" y="32"/>
                      <a:pt x="677" y="32"/>
                      <a:pt x="677" y="32"/>
                    </a:cubicBezTo>
                    <a:cubicBezTo>
                      <a:pt x="675" y="33"/>
                      <a:pt x="675" y="33"/>
                      <a:pt x="675" y="33"/>
                    </a:cubicBezTo>
                    <a:cubicBezTo>
                      <a:pt x="677" y="33"/>
                      <a:pt x="677" y="33"/>
                      <a:pt x="677" y="33"/>
                    </a:cubicBezTo>
                    <a:cubicBezTo>
                      <a:pt x="678" y="32"/>
                      <a:pt x="678" y="32"/>
                      <a:pt x="678" y="32"/>
                    </a:cubicBezTo>
                    <a:cubicBezTo>
                      <a:pt x="681" y="32"/>
                      <a:pt x="681" y="32"/>
                      <a:pt x="681" y="32"/>
                    </a:cubicBezTo>
                    <a:cubicBezTo>
                      <a:pt x="685" y="32"/>
                      <a:pt x="685" y="32"/>
                      <a:pt x="685" y="32"/>
                    </a:cubicBezTo>
                    <a:cubicBezTo>
                      <a:pt x="681" y="33"/>
                      <a:pt x="681" y="33"/>
                      <a:pt x="681" y="33"/>
                    </a:cubicBezTo>
                    <a:cubicBezTo>
                      <a:pt x="685" y="33"/>
                      <a:pt x="685" y="33"/>
                      <a:pt x="685" y="33"/>
                    </a:cubicBezTo>
                    <a:cubicBezTo>
                      <a:pt x="680" y="35"/>
                      <a:pt x="680" y="35"/>
                      <a:pt x="680" y="35"/>
                    </a:cubicBezTo>
                    <a:cubicBezTo>
                      <a:pt x="671" y="35"/>
                      <a:pt x="671" y="35"/>
                      <a:pt x="671" y="35"/>
                    </a:cubicBezTo>
                    <a:cubicBezTo>
                      <a:pt x="662" y="36"/>
                      <a:pt x="662" y="36"/>
                      <a:pt x="662" y="36"/>
                    </a:cubicBezTo>
                    <a:cubicBezTo>
                      <a:pt x="664" y="37"/>
                      <a:pt x="664" y="37"/>
                      <a:pt x="664" y="37"/>
                    </a:cubicBezTo>
                    <a:cubicBezTo>
                      <a:pt x="665" y="39"/>
                      <a:pt x="665" y="39"/>
                      <a:pt x="665" y="39"/>
                    </a:cubicBezTo>
                    <a:cubicBezTo>
                      <a:pt x="664" y="39"/>
                      <a:pt x="664" y="39"/>
                      <a:pt x="664" y="39"/>
                    </a:cubicBezTo>
                    <a:cubicBezTo>
                      <a:pt x="667" y="40"/>
                      <a:pt x="667" y="40"/>
                      <a:pt x="667" y="40"/>
                    </a:cubicBezTo>
                    <a:cubicBezTo>
                      <a:pt x="670" y="40"/>
                      <a:pt x="670" y="40"/>
                      <a:pt x="670" y="40"/>
                    </a:cubicBezTo>
                    <a:cubicBezTo>
                      <a:pt x="672" y="40"/>
                      <a:pt x="672" y="40"/>
                      <a:pt x="672" y="40"/>
                    </a:cubicBezTo>
                    <a:cubicBezTo>
                      <a:pt x="677" y="40"/>
                      <a:pt x="677" y="40"/>
                      <a:pt x="677" y="40"/>
                    </a:cubicBezTo>
                    <a:cubicBezTo>
                      <a:pt x="672" y="42"/>
                      <a:pt x="672" y="42"/>
                      <a:pt x="672" y="42"/>
                    </a:cubicBezTo>
                    <a:cubicBezTo>
                      <a:pt x="667" y="42"/>
                      <a:pt x="667" y="42"/>
                      <a:pt x="667" y="42"/>
                    </a:cubicBezTo>
                    <a:cubicBezTo>
                      <a:pt x="670" y="43"/>
                      <a:pt x="670" y="43"/>
                      <a:pt x="670" y="43"/>
                    </a:cubicBezTo>
                    <a:cubicBezTo>
                      <a:pt x="674" y="45"/>
                      <a:pt x="674" y="45"/>
                      <a:pt x="674" y="45"/>
                    </a:cubicBezTo>
                    <a:cubicBezTo>
                      <a:pt x="680" y="45"/>
                      <a:pt x="680" y="45"/>
                      <a:pt x="680" y="45"/>
                    </a:cubicBezTo>
                    <a:cubicBezTo>
                      <a:pt x="682" y="45"/>
                      <a:pt x="682" y="45"/>
                      <a:pt x="682" y="45"/>
                    </a:cubicBezTo>
                    <a:cubicBezTo>
                      <a:pt x="684" y="45"/>
                      <a:pt x="684" y="45"/>
                      <a:pt x="684" y="45"/>
                    </a:cubicBezTo>
                    <a:cubicBezTo>
                      <a:pt x="682" y="43"/>
                      <a:pt x="682" y="43"/>
                      <a:pt x="682" y="43"/>
                    </a:cubicBezTo>
                    <a:cubicBezTo>
                      <a:pt x="685" y="43"/>
                      <a:pt x="685" y="43"/>
                      <a:pt x="685" y="43"/>
                    </a:cubicBezTo>
                    <a:cubicBezTo>
                      <a:pt x="690" y="45"/>
                      <a:pt x="690" y="45"/>
                      <a:pt x="690" y="45"/>
                    </a:cubicBezTo>
                    <a:cubicBezTo>
                      <a:pt x="690" y="42"/>
                      <a:pt x="690" y="42"/>
                      <a:pt x="690" y="42"/>
                    </a:cubicBezTo>
                    <a:cubicBezTo>
                      <a:pt x="690" y="40"/>
                      <a:pt x="690" y="40"/>
                      <a:pt x="690" y="40"/>
                    </a:cubicBezTo>
                    <a:cubicBezTo>
                      <a:pt x="691" y="40"/>
                      <a:pt x="691" y="40"/>
                      <a:pt x="691" y="40"/>
                    </a:cubicBezTo>
                    <a:cubicBezTo>
                      <a:pt x="691" y="43"/>
                      <a:pt x="691" y="43"/>
                      <a:pt x="691" y="43"/>
                    </a:cubicBezTo>
                    <a:cubicBezTo>
                      <a:pt x="694" y="45"/>
                      <a:pt x="694" y="45"/>
                      <a:pt x="694" y="45"/>
                    </a:cubicBezTo>
                    <a:cubicBezTo>
                      <a:pt x="695" y="45"/>
                      <a:pt x="695" y="45"/>
                      <a:pt x="695" y="45"/>
                    </a:cubicBezTo>
                    <a:cubicBezTo>
                      <a:pt x="698" y="43"/>
                      <a:pt x="698" y="43"/>
                      <a:pt x="698" y="43"/>
                    </a:cubicBezTo>
                    <a:cubicBezTo>
                      <a:pt x="700" y="42"/>
                      <a:pt x="700" y="42"/>
                      <a:pt x="700" y="42"/>
                    </a:cubicBezTo>
                    <a:cubicBezTo>
                      <a:pt x="701" y="40"/>
                      <a:pt x="701" y="40"/>
                      <a:pt x="701" y="40"/>
                    </a:cubicBezTo>
                    <a:cubicBezTo>
                      <a:pt x="704" y="42"/>
                      <a:pt x="704" y="42"/>
                      <a:pt x="704" y="42"/>
                    </a:cubicBezTo>
                    <a:cubicBezTo>
                      <a:pt x="707" y="40"/>
                      <a:pt x="707" y="40"/>
                      <a:pt x="707" y="40"/>
                    </a:cubicBezTo>
                    <a:cubicBezTo>
                      <a:pt x="705" y="40"/>
                      <a:pt x="705" y="40"/>
                      <a:pt x="705" y="40"/>
                    </a:cubicBezTo>
                    <a:cubicBezTo>
                      <a:pt x="710" y="37"/>
                      <a:pt x="710" y="37"/>
                      <a:pt x="710" y="37"/>
                    </a:cubicBezTo>
                    <a:cubicBezTo>
                      <a:pt x="714" y="36"/>
                      <a:pt x="714" y="36"/>
                      <a:pt x="714" y="36"/>
                    </a:cubicBezTo>
                    <a:cubicBezTo>
                      <a:pt x="711" y="37"/>
                      <a:pt x="711" y="37"/>
                      <a:pt x="711" y="37"/>
                    </a:cubicBezTo>
                    <a:cubicBezTo>
                      <a:pt x="708" y="39"/>
                      <a:pt x="708" y="39"/>
                      <a:pt x="708" y="39"/>
                    </a:cubicBezTo>
                    <a:cubicBezTo>
                      <a:pt x="711" y="40"/>
                      <a:pt x="711" y="40"/>
                      <a:pt x="711" y="40"/>
                    </a:cubicBezTo>
                    <a:cubicBezTo>
                      <a:pt x="714" y="39"/>
                      <a:pt x="714" y="39"/>
                      <a:pt x="714" y="39"/>
                    </a:cubicBezTo>
                    <a:cubicBezTo>
                      <a:pt x="718" y="37"/>
                      <a:pt x="718" y="37"/>
                      <a:pt x="718" y="37"/>
                    </a:cubicBezTo>
                    <a:cubicBezTo>
                      <a:pt x="721" y="36"/>
                      <a:pt x="721" y="36"/>
                      <a:pt x="721" y="36"/>
                    </a:cubicBezTo>
                    <a:cubicBezTo>
                      <a:pt x="724" y="36"/>
                      <a:pt x="724" y="36"/>
                      <a:pt x="724" y="36"/>
                    </a:cubicBezTo>
                    <a:cubicBezTo>
                      <a:pt x="728" y="35"/>
                      <a:pt x="728" y="35"/>
                      <a:pt x="728" y="35"/>
                    </a:cubicBezTo>
                    <a:cubicBezTo>
                      <a:pt x="738" y="35"/>
                      <a:pt x="738" y="35"/>
                      <a:pt x="738" y="35"/>
                    </a:cubicBezTo>
                    <a:cubicBezTo>
                      <a:pt x="737" y="32"/>
                      <a:pt x="737" y="32"/>
                      <a:pt x="737" y="32"/>
                    </a:cubicBezTo>
                    <a:lnTo>
                      <a:pt x="735" y="32"/>
                    </a:lnTo>
                    <a:close/>
                    <a:moveTo>
                      <a:pt x="707" y="156"/>
                    </a:moveTo>
                    <a:cubicBezTo>
                      <a:pt x="708" y="158"/>
                      <a:pt x="708" y="158"/>
                      <a:pt x="708" y="158"/>
                    </a:cubicBezTo>
                    <a:cubicBezTo>
                      <a:pt x="714" y="158"/>
                      <a:pt x="714" y="158"/>
                      <a:pt x="714" y="158"/>
                    </a:cubicBezTo>
                    <a:cubicBezTo>
                      <a:pt x="717" y="158"/>
                      <a:pt x="717" y="158"/>
                      <a:pt x="717" y="158"/>
                    </a:cubicBezTo>
                    <a:cubicBezTo>
                      <a:pt x="718" y="156"/>
                      <a:pt x="718" y="156"/>
                      <a:pt x="718" y="156"/>
                    </a:cubicBezTo>
                    <a:cubicBezTo>
                      <a:pt x="717" y="155"/>
                      <a:pt x="717" y="155"/>
                      <a:pt x="717" y="155"/>
                    </a:cubicBezTo>
                    <a:cubicBezTo>
                      <a:pt x="714" y="155"/>
                      <a:pt x="714" y="155"/>
                      <a:pt x="714" y="155"/>
                    </a:cubicBezTo>
                    <a:cubicBezTo>
                      <a:pt x="713" y="155"/>
                      <a:pt x="713" y="155"/>
                      <a:pt x="713" y="155"/>
                    </a:cubicBezTo>
                    <a:cubicBezTo>
                      <a:pt x="713" y="154"/>
                      <a:pt x="713" y="154"/>
                      <a:pt x="713" y="154"/>
                    </a:cubicBezTo>
                    <a:cubicBezTo>
                      <a:pt x="710" y="155"/>
                      <a:pt x="710" y="155"/>
                      <a:pt x="710" y="155"/>
                    </a:cubicBezTo>
                    <a:cubicBezTo>
                      <a:pt x="707" y="155"/>
                      <a:pt x="707" y="155"/>
                      <a:pt x="707" y="155"/>
                    </a:cubicBezTo>
                    <a:lnTo>
                      <a:pt x="707" y="156"/>
                    </a:lnTo>
                    <a:close/>
                    <a:moveTo>
                      <a:pt x="701" y="141"/>
                    </a:moveTo>
                    <a:cubicBezTo>
                      <a:pt x="701" y="139"/>
                      <a:pt x="701" y="139"/>
                      <a:pt x="701" y="139"/>
                    </a:cubicBezTo>
                    <a:cubicBezTo>
                      <a:pt x="698" y="139"/>
                      <a:pt x="698" y="139"/>
                      <a:pt x="698" y="139"/>
                    </a:cubicBezTo>
                    <a:cubicBezTo>
                      <a:pt x="697" y="139"/>
                      <a:pt x="697" y="139"/>
                      <a:pt x="697" y="139"/>
                    </a:cubicBezTo>
                    <a:cubicBezTo>
                      <a:pt x="695" y="141"/>
                      <a:pt x="695" y="141"/>
                      <a:pt x="695" y="141"/>
                    </a:cubicBezTo>
                    <a:cubicBezTo>
                      <a:pt x="695" y="142"/>
                      <a:pt x="695" y="142"/>
                      <a:pt x="695" y="142"/>
                    </a:cubicBezTo>
                    <a:cubicBezTo>
                      <a:pt x="698" y="142"/>
                      <a:pt x="698" y="142"/>
                      <a:pt x="698" y="142"/>
                    </a:cubicBezTo>
                    <a:lnTo>
                      <a:pt x="701" y="141"/>
                    </a:lnTo>
                    <a:close/>
                    <a:moveTo>
                      <a:pt x="746" y="235"/>
                    </a:moveTo>
                    <a:cubicBezTo>
                      <a:pt x="748" y="235"/>
                      <a:pt x="748" y="235"/>
                      <a:pt x="748" y="235"/>
                    </a:cubicBezTo>
                    <a:cubicBezTo>
                      <a:pt x="750" y="232"/>
                      <a:pt x="750" y="232"/>
                      <a:pt x="750" y="232"/>
                    </a:cubicBezTo>
                    <a:cubicBezTo>
                      <a:pt x="747" y="231"/>
                      <a:pt x="747" y="231"/>
                      <a:pt x="747" y="231"/>
                    </a:cubicBezTo>
                    <a:cubicBezTo>
                      <a:pt x="744" y="231"/>
                      <a:pt x="744" y="231"/>
                      <a:pt x="744" y="231"/>
                    </a:cubicBezTo>
                    <a:cubicBezTo>
                      <a:pt x="743" y="232"/>
                      <a:pt x="743" y="232"/>
                      <a:pt x="743" y="232"/>
                    </a:cubicBezTo>
                    <a:cubicBezTo>
                      <a:pt x="744" y="234"/>
                      <a:pt x="744" y="234"/>
                      <a:pt x="744" y="234"/>
                    </a:cubicBezTo>
                    <a:lnTo>
                      <a:pt x="746" y="235"/>
                    </a:lnTo>
                    <a:close/>
                    <a:moveTo>
                      <a:pt x="710" y="149"/>
                    </a:moveTo>
                    <a:cubicBezTo>
                      <a:pt x="711" y="148"/>
                      <a:pt x="711" y="148"/>
                      <a:pt x="711" y="148"/>
                    </a:cubicBezTo>
                    <a:cubicBezTo>
                      <a:pt x="710" y="148"/>
                      <a:pt x="710" y="148"/>
                      <a:pt x="710" y="148"/>
                    </a:cubicBezTo>
                    <a:cubicBezTo>
                      <a:pt x="708" y="148"/>
                      <a:pt x="708" y="148"/>
                      <a:pt x="708" y="148"/>
                    </a:cubicBezTo>
                    <a:cubicBezTo>
                      <a:pt x="707" y="148"/>
                      <a:pt x="707" y="148"/>
                      <a:pt x="707" y="148"/>
                    </a:cubicBezTo>
                    <a:cubicBezTo>
                      <a:pt x="707" y="151"/>
                      <a:pt x="707" y="151"/>
                      <a:pt x="707" y="151"/>
                    </a:cubicBezTo>
                    <a:cubicBezTo>
                      <a:pt x="707" y="152"/>
                      <a:pt x="707" y="152"/>
                      <a:pt x="707" y="152"/>
                    </a:cubicBezTo>
                    <a:cubicBezTo>
                      <a:pt x="710" y="151"/>
                      <a:pt x="710" y="151"/>
                      <a:pt x="710" y="151"/>
                    </a:cubicBezTo>
                    <a:lnTo>
                      <a:pt x="710" y="149"/>
                    </a:lnTo>
                    <a:close/>
                    <a:moveTo>
                      <a:pt x="622" y="132"/>
                    </a:moveTo>
                    <a:cubicBezTo>
                      <a:pt x="618" y="131"/>
                      <a:pt x="618" y="131"/>
                      <a:pt x="618" y="131"/>
                    </a:cubicBezTo>
                    <a:cubicBezTo>
                      <a:pt x="617" y="131"/>
                      <a:pt x="617" y="131"/>
                      <a:pt x="617" y="131"/>
                    </a:cubicBezTo>
                    <a:cubicBezTo>
                      <a:pt x="617" y="132"/>
                      <a:pt x="617" y="132"/>
                      <a:pt x="617" y="132"/>
                    </a:cubicBezTo>
                    <a:cubicBezTo>
                      <a:pt x="621" y="133"/>
                      <a:pt x="621" y="133"/>
                      <a:pt x="621" y="133"/>
                    </a:cubicBezTo>
                    <a:lnTo>
                      <a:pt x="622" y="132"/>
                    </a:lnTo>
                    <a:close/>
                    <a:moveTo>
                      <a:pt x="601" y="154"/>
                    </a:moveTo>
                    <a:cubicBezTo>
                      <a:pt x="599" y="156"/>
                      <a:pt x="599" y="156"/>
                      <a:pt x="599" y="156"/>
                    </a:cubicBezTo>
                    <a:cubicBezTo>
                      <a:pt x="598" y="158"/>
                      <a:pt x="598" y="158"/>
                      <a:pt x="598" y="158"/>
                    </a:cubicBezTo>
                    <a:cubicBezTo>
                      <a:pt x="599" y="158"/>
                      <a:pt x="599" y="158"/>
                      <a:pt x="599" y="158"/>
                    </a:cubicBezTo>
                    <a:cubicBezTo>
                      <a:pt x="601" y="158"/>
                      <a:pt x="601" y="158"/>
                      <a:pt x="601" y="158"/>
                    </a:cubicBezTo>
                    <a:cubicBezTo>
                      <a:pt x="602" y="156"/>
                      <a:pt x="602" y="156"/>
                      <a:pt x="602" y="156"/>
                    </a:cubicBezTo>
                    <a:cubicBezTo>
                      <a:pt x="605" y="154"/>
                      <a:pt x="605" y="154"/>
                      <a:pt x="605" y="154"/>
                    </a:cubicBezTo>
                    <a:cubicBezTo>
                      <a:pt x="605" y="152"/>
                      <a:pt x="605" y="152"/>
                      <a:pt x="605" y="152"/>
                    </a:cubicBezTo>
                    <a:cubicBezTo>
                      <a:pt x="602" y="152"/>
                      <a:pt x="602" y="152"/>
                      <a:pt x="602" y="152"/>
                    </a:cubicBezTo>
                    <a:lnTo>
                      <a:pt x="601" y="154"/>
                    </a:lnTo>
                    <a:close/>
                    <a:moveTo>
                      <a:pt x="649" y="207"/>
                    </a:moveTo>
                    <a:cubicBezTo>
                      <a:pt x="647" y="208"/>
                      <a:pt x="647" y="208"/>
                      <a:pt x="647" y="208"/>
                    </a:cubicBezTo>
                    <a:cubicBezTo>
                      <a:pt x="647" y="209"/>
                      <a:pt x="647" y="209"/>
                      <a:pt x="647" y="209"/>
                    </a:cubicBezTo>
                    <a:cubicBezTo>
                      <a:pt x="648" y="209"/>
                      <a:pt x="648" y="209"/>
                      <a:pt x="648" y="209"/>
                    </a:cubicBezTo>
                    <a:cubicBezTo>
                      <a:pt x="651" y="211"/>
                      <a:pt x="651" y="211"/>
                      <a:pt x="651" y="211"/>
                    </a:cubicBezTo>
                    <a:cubicBezTo>
                      <a:pt x="652" y="209"/>
                      <a:pt x="652" y="209"/>
                      <a:pt x="652" y="209"/>
                    </a:cubicBezTo>
                    <a:cubicBezTo>
                      <a:pt x="651" y="209"/>
                      <a:pt x="651" y="209"/>
                      <a:pt x="651" y="209"/>
                    </a:cubicBezTo>
                    <a:cubicBezTo>
                      <a:pt x="651" y="208"/>
                      <a:pt x="651" y="208"/>
                      <a:pt x="651" y="208"/>
                    </a:cubicBezTo>
                    <a:lnTo>
                      <a:pt x="649" y="207"/>
                    </a:lnTo>
                    <a:close/>
                    <a:moveTo>
                      <a:pt x="695" y="386"/>
                    </a:moveTo>
                    <a:cubicBezTo>
                      <a:pt x="691" y="384"/>
                      <a:pt x="691" y="384"/>
                      <a:pt x="691" y="384"/>
                    </a:cubicBezTo>
                    <a:cubicBezTo>
                      <a:pt x="688" y="383"/>
                      <a:pt x="688" y="383"/>
                      <a:pt x="688" y="383"/>
                    </a:cubicBezTo>
                    <a:cubicBezTo>
                      <a:pt x="682" y="383"/>
                      <a:pt x="682" y="383"/>
                      <a:pt x="682" y="383"/>
                    </a:cubicBezTo>
                    <a:cubicBezTo>
                      <a:pt x="681" y="383"/>
                      <a:pt x="681" y="383"/>
                      <a:pt x="681" y="383"/>
                    </a:cubicBezTo>
                    <a:cubicBezTo>
                      <a:pt x="678" y="383"/>
                      <a:pt x="678" y="383"/>
                      <a:pt x="678" y="383"/>
                    </a:cubicBezTo>
                    <a:cubicBezTo>
                      <a:pt x="682" y="386"/>
                      <a:pt x="682" y="386"/>
                      <a:pt x="682" y="386"/>
                    </a:cubicBezTo>
                    <a:cubicBezTo>
                      <a:pt x="687" y="390"/>
                      <a:pt x="687" y="390"/>
                      <a:pt x="687" y="390"/>
                    </a:cubicBezTo>
                    <a:cubicBezTo>
                      <a:pt x="692" y="393"/>
                      <a:pt x="692" y="393"/>
                      <a:pt x="692" y="393"/>
                    </a:cubicBezTo>
                    <a:cubicBezTo>
                      <a:pt x="700" y="393"/>
                      <a:pt x="700" y="393"/>
                      <a:pt x="700" y="393"/>
                    </a:cubicBezTo>
                    <a:cubicBezTo>
                      <a:pt x="703" y="393"/>
                      <a:pt x="703" y="393"/>
                      <a:pt x="703" y="393"/>
                    </a:cubicBezTo>
                    <a:cubicBezTo>
                      <a:pt x="704" y="393"/>
                      <a:pt x="704" y="393"/>
                      <a:pt x="704" y="393"/>
                    </a:cubicBezTo>
                    <a:cubicBezTo>
                      <a:pt x="703" y="392"/>
                      <a:pt x="703" y="392"/>
                      <a:pt x="703" y="392"/>
                    </a:cubicBezTo>
                    <a:cubicBezTo>
                      <a:pt x="701" y="389"/>
                      <a:pt x="701" y="389"/>
                      <a:pt x="701" y="389"/>
                    </a:cubicBezTo>
                    <a:lnTo>
                      <a:pt x="695" y="386"/>
                    </a:lnTo>
                    <a:close/>
                    <a:moveTo>
                      <a:pt x="727" y="379"/>
                    </a:moveTo>
                    <a:cubicBezTo>
                      <a:pt x="728" y="377"/>
                      <a:pt x="728" y="377"/>
                      <a:pt x="728" y="377"/>
                    </a:cubicBezTo>
                    <a:cubicBezTo>
                      <a:pt x="731" y="376"/>
                      <a:pt x="731" y="376"/>
                      <a:pt x="731" y="376"/>
                    </a:cubicBezTo>
                    <a:cubicBezTo>
                      <a:pt x="733" y="374"/>
                      <a:pt x="733" y="374"/>
                      <a:pt x="733" y="374"/>
                    </a:cubicBezTo>
                    <a:cubicBezTo>
                      <a:pt x="737" y="371"/>
                      <a:pt x="737" y="371"/>
                      <a:pt x="737" y="371"/>
                    </a:cubicBezTo>
                    <a:cubicBezTo>
                      <a:pt x="740" y="370"/>
                      <a:pt x="740" y="370"/>
                      <a:pt x="740" y="370"/>
                    </a:cubicBezTo>
                    <a:cubicBezTo>
                      <a:pt x="740" y="371"/>
                      <a:pt x="740" y="371"/>
                      <a:pt x="740" y="371"/>
                    </a:cubicBezTo>
                    <a:cubicBezTo>
                      <a:pt x="741" y="370"/>
                      <a:pt x="741" y="370"/>
                      <a:pt x="741" y="370"/>
                    </a:cubicBezTo>
                    <a:cubicBezTo>
                      <a:pt x="741" y="369"/>
                      <a:pt x="741" y="369"/>
                      <a:pt x="741" y="369"/>
                    </a:cubicBezTo>
                    <a:cubicBezTo>
                      <a:pt x="743" y="367"/>
                      <a:pt x="743" y="367"/>
                      <a:pt x="743" y="367"/>
                    </a:cubicBezTo>
                    <a:cubicBezTo>
                      <a:pt x="746" y="366"/>
                      <a:pt x="746" y="366"/>
                      <a:pt x="746" y="366"/>
                    </a:cubicBezTo>
                    <a:cubicBezTo>
                      <a:pt x="746" y="364"/>
                      <a:pt x="746" y="364"/>
                      <a:pt x="746" y="364"/>
                    </a:cubicBezTo>
                    <a:cubicBezTo>
                      <a:pt x="750" y="364"/>
                      <a:pt x="750" y="364"/>
                      <a:pt x="750" y="364"/>
                    </a:cubicBezTo>
                    <a:cubicBezTo>
                      <a:pt x="753" y="364"/>
                      <a:pt x="753" y="364"/>
                      <a:pt x="753" y="364"/>
                    </a:cubicBezTo>
                    <a:cubicBezTo>
                      <a:pt x="758" y="361"/>
                      <a:pt x="758" y="361"/>
                      <a:pt x="758" y="361"/>
                    </a:cubicBezTo>
                    <a:cubicBezTo>
                      <a:pt x="761" y="363"/>
                      <a:pt x="761" y="363"/>
                      <a:pt x="761" y="363"/>
                    </a:cubicBezTo>
                    <a:cubicBezTo>
                      <a:pt x="766" y="363"/>
                      <a:pt x="766" y="363"/>
                      <a:pt x="766" y="363"/>
                    </a:cubicBezTo>
                    <a:cubicBezTo>
                      <a:pt x="771" y="359"/>
                      <a:pt x="771" y="359"/>
                      <a:pt x="771" y="359"/>
                    </a:cubicBezTo>
                    <a:cubicBezTo>
                      <a:pt x="778" y="356"/>
                      <a:pt x="778" y="356"/>
                      <a:pt x="778" y="356"/>
                    </a:cubicBezTo>
                    <a:cubicBezTo>
                      <a:pt x="781" y="354"/>
                      <a:pt x="781" y="354"/>
                      <a:pt x="781" y="354"/>
                    </a:cubicBezTo>
                    <a:cubicBezTo>
                      <a:pt x="781" y="351"/>
                      <a:pt x="781" y="351"/>
                      <a:pt x="781" y="351"/>
                    </a:cubicBezTo>
                    <a:cubicBezTo>
                      <a:pt x="778" y="350"/>
                      <a:pt x="778" y="350"/>
                      <a:pt x="778" y="350"/>
                    </a:cubicBezTo>
                    <a:cubicBezTo>
                      <a:pt x="783" y="350"/>
                      <a:pt x="783" y="350"/>
                      <a:pt x="783" y="350"/>
                    </a:cubicBezTo>
                    <a:cubicBezTo>
                      <a:pt x="783" y="349"/>
                      <a:pt x="783" y="349"/>
                      <a:pt x="783" y="349"/>
                    </a:cubicBezTo>
                    <a:cubicBezTo>
                      <a:pt x="780" y="349"/>
                      <a:pt x="780" y="349"/>
                      <a:pt x="780" y="349"/>
                    </a:cubicBezTo>
                    <a:cubicBezTo>
                      <a:pt x="776" y="347"/>
                      <a:pt x="776" y="347"/>
                      <a:pt x="776" y="347"/>
                    </a:cubicBezTo>
                    <a:cubicBezTo>
                      <a:pt x="778" y="347"/>
                      <a:pt x="778" y="347"/>
                      <a:pt x="778" y="347"/>
                    </a:cubicBezTo>
                    <a:cubicBezTo>
                      <a:pt x="780" y="347"/>
                      <a:pt x="780" y="347"/>
                      <a:pt x="780" y="347"/>
                    </a:cubicBezTo>
                    <a:cubicBezTo>
                      <a:pt x="783" y="347"/>
                      <a:pt x="783" y="347"/>
                      <a:pt x="783" y="347"/>
                    </a:cubicBezTo>
                    <a:cubicBezTo>
                      <a:pt x="783" y="346"/>
                      <a:pt x="783" y="346"/>
                      <a:pt x="783" y="346"/>
                    </a:cubicBezTo>
                    <a:cubicBezTo>
                      <a:pt x="781" y="346"/>
                      <a:pt x="781" y="346"/>
                      <a:pt x="781" y="346"/>
                    </a:cubicBezTo>
                    <a:cubicBezTo>
                      <a:pt x="781" y="344"/>
                      <a:pt x="781" y="344"/>
                      <a:pt x="781" y="344"/>
                    </a:cubicBezTo>
                    <a:cubicBezTo>
                      <a:pt x="783" y="344"/>
                      <a:pt x="783" y="344"/>
                      <a:pt x="783" y="344"/>
                    </a:cubicBezTo>
                    <a:cubicBezTo>
                      <a:pt x="784" y="344"/>
                      <a:pt x="784" y="344"/>
                      <a:pt x="784" y="344"/>
                    </a:cubicBezTo>
                    <a:cubicBezTo>
                      <a:pt x="783" y="343"/>
                      <a:pt x="783" y="343"/>
                      <a:pt x="783" y="343"/>
                    </a:cubicBezTo>
                    <a:cubicBezTo>
                      <a:pt x="781" y="341"/>
                      <a:pt x="781" y="341"/>
                      <a:pt x="781" y="341"/>
                    </a:cubicBezTo>
                    <a:cubicBezTo>
                      <a:pt x="784" y="341"/>
                      <a:pt x="784" y="341"/>
                      <a:pt x="784" y="341"/>
                    </a:cubicBezTo>
                    <a:cubicBezTo>
                      <a:pt x="786" y="340"/>
                      <a:pt x="786" y="340"/>
                      <a:pt x="786" y="340"/>
                    </a:cubicBezTo>
                    <a:cubicBezTo>
                      <a:pt x="787" y="337"/>
                      <a:pt x="787" y="337"/>
                      <a:pt x="787" y="337"/>
                    </a:cubicBezTo>
                    <a:cubicBezTo>
                      <a:pt x="786" y="337"/>
                      <a:pt x="786" y="337"/>
                      <a:pt x="786" y="337"/>
                    </a:cubicBezTo>
                    <a:cubicBezTo>
                      <a:pt x="784" y="337"/>
                      <a:pt x="784" y="337"/>
                      <a:pt x="784" y="337"/>
                    </a:cubicBezTo>
                    <a:cubicBezTo>
                      <a:pt x="784" y="336"/>
                      <a:pt x="784" y="336"/>
                      <a:pt x="784" y="336"/>
                    </a:cubicBezTo>
                    <a:cubicBezTo>
                      <a:pt x="784" y="334"/>
                      <a:pt x="784" y="334"/>
                      <a:pt x="784" y="334"/>
                    </a:cubicBezTo>
                    <a:cubicBezTo>
                      <a:pt x="783" y="334"/>
                      <a:pt x="783" y="334"/>
                      <a:pt x="783" y="334"/>
                    </a:cubicBezTo>
                    <a:cubicBezTo>
                      <a:pt x="780" y="333"/>
                      <a:pt x="780" y="333"/>
                      <a:pt x="780" y="333"/>
                    </a:cubicBezTo>
                    <a:cubicBezTo>
                      <a:pt x="781" y="333"/>
                      <a:pt x="781" y="333"/>
                      <a:pt x="781" y="333"/>
                    </a:cubicBezTo>
                    <a:cubicBezTo>
                      <a:pt x="781" y="331"/>
                      <a:pt x="781" y="331"/>
                      <a:pt x="781" y="331"/>
                    </a:cubicBezTo>
                    <a:cubicBezTo>
                      <a:pt x="778" y="333"/>
                      <a:pt x="778" y="333"/>
                      <a:pt x="778" y="333"/>
                    </a:cubicBezTo>
                    <a:cubicBezTo>
                      <a:pt x="777" y="333"/>
                      <a:pt x="777" y="333"/>
                      <a:pt x="777" y="333"/>
                    </a:cubicBezTo>
                    <a:cubicBezTo>
                      <a:pt x="774" y="334"/>
                      <a:pt x="774" y="334"/>
                      <a:pt x="774" y="334"/>
                    </a:cubicBezTo>
                    <a:cubicBezTo>
                      <a:pt x="773" y="336"/>
                      <a:pt x="773" y="336"/>
                      <a:pt x="773" y="336"/>
                    </a:cubicBezTo>
                    <a:cubicBezTo>
                      <a:pt x="773" y="334"/>
                      <a:pt x="773" y="334"/>
                      <a:pt x="773" y="334"/>
                    </a:cubicBezTo>
                    <a:cubicBezTo>
                      <a:pt x="770" y="334"/>
                      <a:pt x="770" y="334"/>
                      <a:pt x="770" y="334"/>
                    </a:cubicBezTo>
                    <a:cubicBezTo>
                      <a:pt x="777" y="331"/>
                      <a:pt x="777" y="331"/>
                      <a:pt x="777" y="331"/>
                    </a:cubicBezTo>
                    <a:cubicBezTo>
                      <a:pt x="776" y="328"/>
                      <a:pt x="776" y="328"/>
                      <a:pt x="776" y="328"/>
                    </a:cubicBezTo>
                    <a:cubicBezTo>
                      <a:pt x="774" y="327"/>
                      <a:pt x="774" y="327"/>
                      <a:pt x="774" y="327"/>
                    </a:cubicBezTo>
                    <a:cubicBezTo>
                      <a:pt x="771" y="327"/>
                      <a:pt x="771" y="327"/>
                      <a:pt x="771" y="327"/>
                    </a:cubicBezTo>
                    <a:cubicBezTo>
                      <a:pt x="767" y="326"/>
                      <a:pt x="767" y="326"/>
                      <a:pt x="767" y="326"/>
                    </a:cubicBezTo>
                    <a:cubicBezTo>
                      <a:pt x="766" y="326"/>
                      <a:pt x="766" y="326"/>
                      <a:pt x="766" y="326"/>
                    </a:cubicBezTo>
                    <a:cubicBezTo>
                      <a:pt x="770" y="324"/>
                      <a:pt x="770" y="324"/>
                      <a:pt x="770" y="324"/>
                    </a:cubicBezTo>
                    <a:cubicBezTo>
                      <a:pt x="773" y="324"/>
                      <a:pt x="773" y="324"/>
                      <a:pt x="773" y="324"/>
                    </a:cubicBezTo>
                    <a:cubicBezTo>
                      <a:pt x="776" y="323"/>
                      <a:pt x="776" y="323"/>
                      <a:pt x="776" y="323"/>
                    </a:cubicBezTo>
                    <a:cubicBezTo>
                      <a:pt x="778" y="321"/>
                      <a:pt x="778" y="321"/>
                      <a:pt x="778" y="321"/>
                    </a:cubicBezTo>
                    <a:cubicBezTo>
                      <a:pt x="776" y="320"/>
                      <a:pt x="776" y="320"/>
                      <a:pt x="776" y="320"/>
                    </a:cubicBezTo>
                    <a:cubicBezTo>
                      <a:pt x="774" y="320"/>
                      <a:pt x="774" y="320"/>
                      <a:pt x="774" y="320"/>
                    </a:cubicBezTo>
                    <a:cubicBezTo>
                      <a:pt x="768" y="318"/>
                      <a:pt x="768" y="318"/>
                      <a:pt x="768" y="318"/>
                    </a:cubicBezTo>
                    <a:cubicBezTo>
                      <a:pt x="766" y="317"/>
                      <a:pt x="766" y="317"/>
                      <a:pt x="766" y="317"/>
                    </a:cubicBezTo>
                    <a:cubicBezTo>
                      <a:pt x="764" y="317"/>
                      <a:pt x="764" y="317"/>
                      <a:pt x="764" y="317"/>
                    </a:cubicBezTo>
                    <a:cubicBezTo>
                      <a:pt x="764" y="316"/>
                      <a:pt x="764" y="316"/>
                      <a:pt x="764" y="316"/>
                    </a:cubicBezTo>
                    <a:cubicBezTo>
                      <a:pt x="764" y="314"/>
                      <a:pt x="764" y="314"/>
                      <a:pt x="764" y="314"/>
                    </a:cubicBezTo>
                    <a:cubicBezTo>
                      <a:pt x="760" y="316"/>
                      <a:pt x="760" y="316"/>
                      <a:pt x="760" y="316"/>
                    </a:cubicBezTo>
                    <a:cubicBezTo>
                      <a:pt x="763" y="313"/>
                      <a:pt x="763" y="313"/>
                      <a:pt x="763" y="313"/>
                    </a:cubicBezTo>
                    <a:cubicBezTo>
                      <a:pt x="760" y="314"/>
                      <a:pt x="760" y="314"/>
                      <a:pt x="760" y="314"/>
                    </a:cubicBezTo>
                    <a:cubicBezTo>
                      <a:pt x="760" y="313"/>
                      <a:pt x="760" y="313"/>
                      <a:pt x="760" y="313"/>
                    </a:cubicBezTo>
                    <a:cubicBezTo>
                      <a:pt x="757" y="314"/>
                      <a:pt x="757" y="314"/>
                      <a:pt x="757" y="314"/>
                    </a:cubicBezTo>
                    <a:cubicBezTo>
                      <a:pt x="757" y="311"/>
                      <a:pt x="757" y="311"/>
                      <a:pt x="757" y="311"/>
                    </a:cubicBezTo>
                    <a:cubicBezTo>
                      <a:pt x="751" y="316"/>
                      <a:pt x="751" y="316"/>
                      <a:pt x="751" y="316"/>
                    </a:cubicBezTo>
                    <a:cubicBezTo>
                      <a:pt x="753" y="314"/>
                      <a:pt x="753" y="314"/>
                      <a:pt x="753" y="314"/>
                    </a:cubicBezTo>
                    <a:cubicBezTo>
                      <a:pt x="754" y="313"/>
                      <a:pt x="754" y="313"/>
                      <a:pt x="754" y="313"/>
                    </a:cubicBezTo>
                    <a:cubicBezTo>
                      <a:pt x="753" y="313"/>
                      <a:pt x="753" y="313"/>
                      <a:pt x="753" y="313"/>
                    </a:cubicBezTo>
                    <a:cubicBezTo>
                      <a:pt x="750" y="314"/>
                      <a:pt x="750" y="314"/>
                      <a:pt x="750" y="314"/>
                    </a:cubicBezTo>
                    <a:cubicBezTo>
                      <a:pt x="747" y="316"/>
                      <a:pt x="747" y="316"/>
                      <a:pt x="747" y="316"/>
                    </a:cubicBezTo>
                    <a:cubicBezTo>
                      <a:pt x="748" y="314"/>
                      <a:pt x="748" y="314"/>
                      <a:pt x="748" y="314"/>
                    </a:cubicBezTo>
                    <a:cubicBezTo>
                      <a:pt x="751" y="311"/>
                      <a:pt x="751" y="311"/>
                      <a:pt x="751" y="311"/>
                    </a:cubicBezTo>
                    <a:cubicBezTo>
                      <a:pt x="753" y="310"/>
                      <a:pt x="753" y="310"/>
                      <a:pt x="753" y="310"/>
                    </a:cubicBezTo>
                    <a:cubicBezTo>
                      <a:pt x="753" y="308"/>
                      <a:pt x="753" y="308"/>
                      <a:pt x="753" y="308"/>
                    </a:cubicBezTo>
                    <a:cubicBezTo>
                      <a:pt x="754" y="306"/>
                      <a:pt x="754" y="306"/>
                      <a:pt x="754" y="306"/>
                    </a:cubicBezTo>
                    <a:cubicBezTo>
                      <a:pt x="753" y="307"/>
                      <a:pt x="753" y="307"/>
                      <a:pt x="753" y="307"/>
                    </a:cubicBezTo>
                    <a:cubicBezTo>
                      <a:pt x="751" y="308"/>
                      <a:pt x="751" y="308"/>
                      <a:pt x="751" y="308"/>
                    </a:cubicBezTo>
                    <a:cubicBezTo>
                      <a:pt x="751" y="307"/>
                      <a:pt x="751" y="307"/>
                      <a:pt x="751" y="307"/>
                    </a:cubicBezTo>
                    <a:cubicBezTo>
                      <a:pt x="748" y="307"/>
                      <a:pt x="748" y="307"/>
                      <a:pt x="748" y="307"/>
                    </a:cubicBezTo>
                    <a:cubicBezTo>
                      <a:pt x="750" y="306"/>
                      <a:pt x="750" y="306"/>
                      <a:pt x="750" y="306"/>
                    </a:cubicBezTo>
                    <a:cubicBezTo>
                      <a:pt x="747" y="304"/>
                      <a:pt x="747" y="304"/>
                      <a:pt x="747" y="304"/>
                    </a:cubicBezTo>
                    <a:cubicBezTo>
                      <a:pt x="748" y="304"/>
                      <a:pt x="748" y="304"/>
                      <a:pt x="748" y="304"/>
                    </a:cubicBezTo>
                    <a:cubicBezTo>
                      <a:pt x="746" y="303"/>
                      <a:pt x="746" y="303"/>
                      <a:pt x="746" y="303"/>
                    </a:cubicBezTo>
                    <a:cubicBezTo>
                      <a:pt x="747" y="300"/>
                      <a:pt x="747" y="300"/>
                      <a:pt x="747" y="300"/>
                    </a:cubicBezTo>
                    <a:cubicBezTo>
                      <a:pt x="744" y="301"/>
                      <a:pt x="744" y="301"/>
                      <a:pt x="744" y="301"/>
                    </a:cubicBezTo>
                    <a:cubicBezTo>
                      <a:pt x="741" y="300"/>
                      <a:pt x="741" y="300"/>
                      <a:pt x="741" y="300"/>
                    </a:cubicBezTo>
                    <a:cubicBezTo>
                      <a:pt x="743" y="300"/>
                      <a:pt x="743" y="300"/>
                      <a:pt x="743" y="300"/>
                    </a:cubicBezTo>
                    <a:cubicBezTo>
                      <a:pt x="744" y="298"/>
                      <a:pt x="744" y="298"/>
                      <a:pt x="744" y="298"/>
                    </a:cubicBezTo>
                    <a:cubicBezTo>
                      <a:pt x="741" y="297"/>
                      <a:pt x="741" y="297"/>
                      <a:pt x="741" y="297"/>
                    </a:cubicBezTo>
                    <a:cubicBezTo>
                      <a:pt x="744" y="297"/>
                      <a:pt x="744" y="297"/>
                      <a:pt x="744" y="297"/>
                    </a:cubicBezTo>
                    <a:cubicBezTo>
                      <a:pt x="746" y="295"/>
                      <a:pt x="746" y="295"/>
                      <a:pt x="746" y="295"/>
                    </a:cubicBezTo>
                    <a:cubicBezTo>
                      <a:pt x="744" y="295"/>
                      <a:pt x="744" y="295"/>
                      <a:pt x="744" y="295"/>
                    </a:cubicBezTo>
                    <a:cubicBezTo>
                      <a:pt x="741" y="294"/>
                      <a:pt x="741" y="294"/>
                      <a:pt x="741" y="294"/>
                    </a:cubicBezTo>
                    <a:cubicBezTo>
                      <a:pt x="744" y="294"/>
                      <a:pt x="744" y="294"/>
                      <a:pt x="744" y="294"/>
                    </a:cubicBezTo>
                    <a:cubicBezTo>
                      <a:pt x="746" y="294"/>
                      <a:pt x="746" y="294"/>
                      <a:pt x="746" y="294"/>
                    </a:cubicBezTo>
                    <a:cubicBezTo>
                      <a:pt x="748" y="291"/>
                      <a:pt x="748" y="291"/>
                      <a:pt x="748" y="291"/>
                    </a:cubicBezTo>
                    <a:cubicBezTo>
                      <a:pt x="751" y="291"/>
                      <a:pt x="751" y="291"/>
                      <a:pt x="751" y="291"/>
                    </a:cubicBezTo>
                    <a:cubicBezTo>
                      <a:pt x="753" y="291"/>
                      <a:pt x="753" y="291"/>
                      <a:pt x="753" y="291"/>
                    </a:cubicBezTo>
                    <a:cubicBezTo>
                      <a:pt x="753" y="290"/>
                      <a:pt x="753" y="290"/>
                      <a:pt x="753" y="290"/>
                    </a:cubicBezTo>
                    <a:cubicBezTo>
                      <a:pt x="751" y="288"/>
                      <a:pt x="751" y="288"/>
                      <a:pt x="751" y="288"/>
                    </a:cubicBezTo>
                    <a:cubicBezTo>
                      <a:pt x="750" y="288"/>
                      <a:pt x="750" y="288"/>
                      <a:pt x="750" y="288"/>
                    </a:cubicBezTo>
                    <a:cubicBezTo>
                      <a:pt x="748" y="287"/>
                      <a:pt x="748" y="287"/>
                      <a:pt x="748" y="287"/>
                    </a:cubicBezTo>
                    <a:cubicBezTo>
                      <a:pt x="750" y="285"/>
                      <a:pt x="750" y="285"/>
                      <a:pt x="750" y="285"/>
                    </a:cubicBezTo>
                    <a:cubicBezTo>
                      <a:pt x="748" y="285"/>
                      <a:pt x="748" y="285"/>
                      <a:pt x="748" y="285"/>
                    </a:cubicBezTo>
                    <a:cubicBezTo>
                      <a:pt x="744" y="284"/>
                      <a:pt x="744" y="284"/>
                      <a:pt x="744" y="284"/>
                    </a:cubicBezTo>
                    <a:cubicBezTo>
                      <a:pt x="747" y="284"/>
                      <a:pt x="747" y="284"/>
                      <a:pt x="747" y="284"/>
                    </a:cubicBezTo>
                    <a:cubicBezTo>
                      <a:pt x="750" y="283"/>
                      <a:pt x="750" y="283"/>
                      <a:pt x="750" y="283"/>
                    </a:cubicBezTo>
                    <a:cubicBezTo>
                      <a:pt x="750" y="281"/>
                      <a:pt x="750" y="281"/>
                      <a:pt x="750" y="281"/>
                    </a:cubicBezTo>
                    <a:cubicBezTo>
                      <a:pt x="750" y="280"/>
                      <a:pt x="750" y="280"/>
                      <a:pt x="750" y="280"/>
                    </a:cubicBezTo>
                    <a:cubicBezTo>
                      <a:pt x="750" y="278"/>
                      <a:pt x="750" y="278"/>
                      <a:pt x="750" y="278"/>
                    </a:cubicBezTo>
                    <a:cubicBezTo>
                      <a:pt x="748" y="278"/>
                      <a:pt x="748" y="278"/>
                      <a:pt x="748" y="278"/>
                    </a:cubicBezTo>
                    <a:cubicBezTo>
                      <a:pt x="747" y="280"/>
                      <a:pt x="747" y="280"/>
                      <a:pt x="747" y="280"/>
                    </a:cubicBezTo>
                    <a:cubicBezTo>
                      <a:pt x="747" y="278"/>
                      <a:pt x="747" y="278"/>
                      <a:pt x="747" y="278"/>
                    </a:cubicBezTo>
                    <a:cubicBezTo>
                      <a:pt x="746" y="278"/>
                      <a:pt x="746" y="278"/>
                      <a:pt x="746" y="278"/>
                    </a:cubicBezTo>
                    <a:cubicBezTo>
                      <a:pt x="748" y="277"/>
                      <a:pt x="748" y="277"/>
                      <a:pt x="748" y="277"/>
                    </a:cubicBezTo>
                    <a:cubicBezTo>
                      <a:pt x="747" y="277"/>
                      <a:pt x="747" y="277"/>
                      <a:pt x="747" y="277"/>
                    </a:cubicBezTo>
                    <a:cubicBezTo>
                      <a:pt x="748" y="275"/>
                      <a:pt x="748" y="275"/>
                      <a:pt x="748" y="275"/>
                    </a:cubicBezTo>
                    <a:cubicBezTo>
                      <a:pt x="746" y="275"/>
                      <a:pt x="746" y="275"/>
                      <a:pt x="746" y="275"/>
                    </a:cubicBezTo>
                    <a:cubicBezTo>
                      <a:pt x="747" y="274"/>
                      <a:pt x="747" y="274"/>
                      <a:pt x="747" y="274"/>
                    </a:cubicBezTo>
                    <a:cubicBezTo>
                      <a:pt x="748" y="274"/>
                      <a:pt x="748" y="274"/>
                      <a:pt x="748" y="274"/>
                    </a:cubicBezTo>
                    <a:cubicBezTo>
                      <a:pt x="748" y="271"/>
                      <a:pt x="748" y="271"/>
                      <a:pt x="748" y="271"/>
                    </a:cubicBezTo>
                    <a:cubicBezTo>
                      <a:pt x="746" y="271"/>
                      <a:pt x="746" y="271"/>
                      <a:pt x="746" y="271"/>
                    </a:cubicBezTo>
                    <a:cubicBezTo>
                      <a:pt x="743" y="273"/>
                      <a:pt x="743" y="273"/>
                      <a:pt x="743" y="273"/>
                    </a:cubicBezTo>
                    <a:cubicBezTo>
                      <a:pt x="741" y="273"/>
                      <a:pt x="741" y="273"/>
                      <a:pt x="741" y="273"/>
                    </a:cubicBezTo>
                    <a:cubicBezTo>
                      <a:pt x="741" y="271"/>
                      <a:pt x="741" y="271"/>
                      <a:pt x="741" y="271"/>
                    </a:cubicBezTo>
                    <a:cubicBezTo>
                      <a:pt x="744" y="271"/>
                      <a:pt x="744" y="271"/>
                      <a:pt x="744" y="271"/>
                    </a:cubicBezTo>
                    <a:cubicBezTo>
                      <a:pt x="747" y="270"/>
                      <a:pt x="747" y="270"/>
                      <a:pt x="747" y="270"/>
                    </a:cubicBezTo>
                    <a:cubicBezTo>
                      <a:pt x="747" y="268"/>
                      <a:pt x="747" y="268"/>
                      <a:pt x="747" y="268"/>
                    </a:cubicBezTo>
                    <a:cubicBezTo>
                      <a:pt x="748" y="268"/>
                      <a:pt x="748" y="268"/>
                      <a:pt x="748" y="268"/>
                    </a:cubicBezTo>
                    <a:cubicBezTo>
                      <a:pt x="747" y="267"/>
                      <a:pt x="747" y="267"/>
                      <a:pt x="747" y="267"/>
                    </a:cubicBezTo>
                    <a:cubicBezTo>
                      <a:pt x="744" y="267"/>
                      <a:pt x="744" y="267"/>
                      <a:pt x="744" y="267"/>
                    </a:cubicBezTo>
                    <a:cubicBezTo>
                      <a:pt x="747" y="265"/>
                      <a:pt x="747" y="265"/>
                      <a:pt x="747" y="265"/>
                    </a:cubicBezTo>
                    <a:cubicBezTo>
                      <a:pt x="746" y="265"/>
                      <a:pt x="746" y="265"/>
                      <a:pt x="746" y="265"/>
                    </a:cubicBezTo>
                    <a:cubicBezTo>
                      <a:pt x="748" y="264"/>
                      <a:pt x="748" y="264"/>
                      <a:pt x="748" y="264"/>
                    </a:cubicBezTo>
                    <a:cubicBezTo>
                      <a:pt x="744" y="264"/>
                      <a:pt x="744" y="264"/>
                      <a:pt x="744" y="264"/>
                    </a:cubicBezTo>
                    <a:cubicBezTo>
                      <a:pt x="740" y="265"/>
                      <a:pt x="740" y="265"/>
                      <a:pt x="740" y="265"/>
                    </a:cubicBezTo>
                    <a:cubicBezTo>
                      <a:pt x="740" y="264"/>
                      <a:pt x="740" y="264"/>
                      <a:pt x="740" y="264"/>
                    </a:cubicBezTo>
                    <a:cubicBezTo>
                      <a:pt x="743" y="264"/>
                      <a:pt x="743" y="264"/>
                      <a:pt x="743" y="264"/>
                    </a:cubicBezTo>
                    <a:cubicBezTo>
                      <a:pt x="747" y="261"/>
                      <a:pt x="747" y="261"/>
                      <a:pt x="747" y="261"/>
                    </a:cubicBezTo>
                    <a:cubicBezTo>
                      <a:pt x="744" y="262"/>
                      <a:pt x="744" y="262"/>
                      <a:pt x="744" y="262"/>
                    </a:cubicBezTo>
                    <a:cubicBezTo>
                      <a:pt x="746" y="261"/>
                      <a:pt x="746" y="261"/>
                      <a:pt x="746" y="261"/>
                    </a:cubicBezTo>
                    <a:cubicBezTo>
                      <a:pt x="743" y="261"/>
                      <a:pt x="743" y="261"/>
                      <a:pt x="743" y="261"/>
                    </a:cubicBezTo>
                    <a:cubicBezTo>
                      <a:pt x="743" y="260"/>
                      <a:pt x="743" y="260"/>
                      <a:pt x="743" y="260"/>
                    </a:cubicBezTo>
                    <a:cubicBezTo>
                      <a:pt x="744" y="260"/>
                      <a:pt x="744" y="260"/>
                      <a:pt x="744" y="260"/>
                    </a:cubicBezTo>
                    <a:cubicBezTo>
                      <a:pt x="746" y="258"/>
                      <a:pt x="746" y="258"/>
                      <a:pt x="746" y="258"/>
                    </a:cubicBezTo>
                    <a:cubicBezTo>
                      <a:pt x="744" y="258"/>
                      <a:pt x="744" y="258"/>
                      <a:pt x="744" y="258"/>
                    </a:cubicBezTo>
                    <a:cubicBezTo>
                      <a:pt x="743" y="258"/>
                      <a:pt x="743" y="258"/>
                      <a:pt x="743" y="258"/>
                    </a:cubicBezTo>
                    <a:cubicBezTo>
                      <a:pt x="743" y="257"/>
                      <a:pt x="743" y="257"/>
                      <a:pt x="743" y="257"/>
                    </a:cubicBezTo>
                    <a:cubicBezTo>
                      <a:pt x="743" y="255"/>
                      <a:pt x="743" y="255"/>
                      <a:pt x="743" y="255"/>
                    </a:cubicBezTo>
                    <a:cubicBezTo>
                      <a:pt x="743" y="254"/>
                      <a:pt x="743" y="254"/>
                      <a:pt x="743" y="254"/>
                    </a:cubicBezTo>
                    <a:cubicBezTo>
                      <a:pt x="744" y="252"/>
                      <a:pt x="744" y="252"/>
                      <a:pt x="744" y="252"/>
                    </a:cubicBezTo>
                    <a:cubicBezTo>
                      <a:pt x="740" y="254"/>
                      <a:pt x="740" y="254"/>
                      <a:pt x="740" y="254"/>
                    </a:cubicBezTo>
                    <a:cubicBezTo>
                      <a:pt x="743" y="251"/>
                      <a:pt x="743" y="251"/>
                      <a:pt x="743" y="251"/>
                    </a:cubicBezTo>
                    <a:cubicBezTo>
                      <a:pt x="738" y="252"/>
                      <a:pt x="738" y="252"/>
                      <a:pt x="738" y="252"/>
                    </a:cubicBezTo>
                    <a:cubicBezTo>
                      <a:pt x="741" y="251"/>
                      <a:pt x="741" y="251"/>
                      <a:pt x="741" y="251"/>
                    </a:cubicBezTo>
                    <a:cubicBezTo>
                      <a:pt x="743" y="250"/>
                      <a:pt x="743" y="250"/>
                      <a:pt x="743" y="250"/>
                    </a:cubicBezTo>
                    <a:cubicBezTo>
                      <a:pt x="741" y="250"/>
                      <a:pt x="741" y="250"/>
                      <a:pt x="741" y="250"/>
                    </a:cubicBezTo>
                    <a:cubicBezTo>
                      <a:pt x="740" y="250"/>
                      <a:pt x="740" y="250"/>
                      <a:pt x="740" y="250"/>
                    </a:cubicBezTo>
                    <a:cubicBezTo>
                      <a:pt x="735" y="251"/>
                      <a:pt x="735" y="251"/>
                      <a:pt x="735" y="251"/>
                    </a:cubicBezTo>
                    <a:cubicBezTo>
                      <a:pt x="734" y="254"/>
                      <a:pt x="734" y="254"/>
                      <a:pt x="734" y="254"/>
                    </a:cubicBezTo>
                    <a:cubicBezTo>
                      <a:pt x="733" y="255"/>
                      <a:pt x="733" y="255"/>
                      <a:pt x="733" y="255"/>
                    </a:cubicBezTo>
                    <a:cubicBezTo>
                      <a:pt x="731" y="255"/>
                      <a:pt x="731" y="255"/>
                      <a:pt x="731" y="255"/>
                    </a:cubicBezTo>
                    <a:cubicBezTo>
                      <a:pt x="730" y="255"/>
                      <a:pt x="730" y="255"/>
                      <a:pt x="730" y="255"/>
                    </a:cubicBezTo>
                    <a:cubicBezTo>
                      <a:pt x="728" y="257"/>
                      <a:pt x="728" y="257"/>
                      <a:pt x="728" y="257"/>
                    </a:cubicBezTo>
                    <a:cubicBezTo>
                      <a:pt x="730" y="258"/>
                      <a:pt x="730" y="258"/>
                      <a:pt x="730" y="258"/>
                    </a:cubicBezTo>
                    <a:cubicBezTo>
                      <a:pt x="731" y="260"/>
                      <a:pt x="731" y="260"/>
                      <a:pt x="731" y="260"/>
                    </a:cubicBezTo>
                    <a:cubicBezTo>
                      <a:pt x="727" y="258"/>
                      <a:pt x="727" y="258"/>
                      <a:pt x="727" y="258"/>
                    </a:cubicBezTo>
                    <a:cubicBezTo>
                      <a:pt x="727" y="261"/>
                      <a:pt x="727" y="261"/>
                      <a:pt x="727" y="261"/>
                    </a:cubicBezTo>
                    <a:cubicBezTo>
                      <a:pt x="725" y="261"/>
                      <a:pt x="725" y="261"/>
                      <a:pt x="725" y="261"/>
                    </a:cubicBezTo>
                    <a:cubicBezTo>
                      <a:pt x="725" y="262"/>
                      <a:pt x="725" y="262"/>
                      <a:pt x="725" y="262"/>
                    </a:cubicBezTo>
                    <a:cubicBezTo>
                      <a:pt x="724" y="262"/>
                      <a:pt x="724" y="262"/>
                      <a:pt x="724" y="262"/>
                    </a:cubicBezTo>
                    <a:cubicBezTo>
                      <a:pt x="724" y="264"/>
                      <a:pt x="724" y="264"/>
                      <a:pt x="724" y="264"/>
                    </a:cubicBezTo>
                    <a:cubicBezTo>
                      <a:pt x="725" y="264"/>
                      <a:pt x="725" y="264"/>
                      <a:pt x="725" y="264"/>
                    </a:cubicBezTo>
                    <a:cubicBezTo>
                      <a:pt x="723" y="265"/>
                      <a:pt x="723" y="265"/>
                      <a:pt x="723" y="265"/>
                    </a:cubicBezTo>
                    <a:cubicBezTo>
                      <a:pt x="720" y="265"/>
                      <a:pt x="720" y="265"/>
                      <a:pt x="720" y="265"/>
                    </a:cubicBezTo>
                    <a:cubicBezTo>
                      <a:pt x="720" y="267"/>
                      <a:pt x="720" y="267"/>
                      <a:pt x="720" y="267"/>
                    </a:cubicBezTo>
                    <a:cubicBezTo>
                      <a:pt x="718" y="267"/>
                      <a:pt x="718" y="267"/>
                      <a:pt x="718" y="267"/>
                    </a:cubicBezTo>
                    <a:cubicBezTo>
                      <a:pt x="717" y="268"/>
                      <a:pt x="717" y="268"/>
                      <a:pt x="717" y="268"/>
                    </a:cubicBezTo>
                    <a:cubicBezTo>
                      <a:pt x="714" y="267"/>
                      <a:pt x="714" y="267"/>
                      <a:pt x="714" y="267"/>
                    </a:cubicBezTo>
                    <a:cubicBezTo>
                      <a:pt x="713" y="268"/>
                      <a:pt x="713" y="268"/>
                      <a:pt x="713" y="268"/>
                    </a:cubicBezTo>
                    <a:cubicBezTo>
                      <a:pt x="711" y="271"/>
                      <a:pt x="711" y="271"/>
                      <a:pt x="711" y="271"/>
                    </a:cubicBezTo>
                    <a:cubicBezTo>
                      <a:pt x="710" y="271"/>
                      <a:pt x="710" y="271"/>
                      <a:pt x="710" y="271"/>
                    </a:cubicBezTo>
                    <a:cubicBezTo>
                      <a:pt x="707" y="271"/>
                      <a:pt x="707" y="271"/>
                      <a:pt x="707" y="271"/>
                    </a:cubicBezTo>
                    <a:cubicBezTo>
                      <a:pt x="703" y="274"/>
                      <a:pt x="703" y="274"/>
                      <a:pt x="703" y="274"/>
                    </a:cubicBezTo>
                    <a:cubicBezTo>
                      <a:pt x="698" y="275"/>
                      <a:pt x="698" y="275"/>
                      <a:pt x="698" y="275"/>
                    </a:cubicBezTo>
                    <a:cubicBezTo>
                      <a:pt x="695" y="278"/>
                      <a:pt x="695" y="278"/>
                      <a:pt x="695" y="278"/>
                    </a:cubicBezTo>
                    <a:cubicBezTo>
                      <a:pt x="697" y="275"/>
                      <a:pt x="697" y="275"/>
                      <a:pt x="697" y="275"/>
                    </a:cubicBezTo>
                    <a:cubicBezTo>
                      <a:pt x="698" y="274"/>
                      <a:pt x="698" y="274"/>
                      <a:pt x="698" y="274"/>
                    </a:cubicBezTo>
                    <a:cubicBezTo>
                      <a:pt x="698" y="273"/>
                      <a:pt x="698" y="273"/>
                      <a:pt x="698" y="273"/>
                    </a:cubicBezTo>
                    <a:cubicBezTo>
                      <a:pt x="695" y="274"/>
                      <a:pt x="695" y="274"/>
                      <a:pt x="695" y="274"/>
                    </a:cubicBezTo>
                    <a:cubicBezTo>
                      <a:pt x="697" y="273"/>
                      <a:pt x="697" y="273"/>
                      <a:pt x="697" y="273"/>
                    </a:cubicBezTo>
                    <a:cubicBezTo>
                      <a:pt x="697" y="271"/>
                      <a:pt x="697" y="271"/>
                      <a:pt x="697" y="271"/>
                    </a:cubicBezTo>
                    <a:cubicBezTo>
                      <a:pt x="695" y="271"/>
                      <a:pt x="695" y="271"/>
                      <a:pt x="695" y="271"/>
                    </a:cubicBezTo>
                    <a:cubicBezTo>
                      <a:pt x="694" y="273"/>
                      <a:pt x="694" y="273"/>
                      <a:pt x="694" y="273"/>
                    </a:cubicBezTo>
                    <a:cubicBezTo>
                      <a:pt x="694" y="270"/>
                      <a:pt x="694" y="270"/>
                      <a:pt x="694" y="270"/>
                    </a:cubicBezTo>
                    <a:cubicBezTo>
                      <a:pt x="694" y="268"/>
                      <a:pt x="694" y="268"/>
                      <a:pt x="694" y="268"/>
                    </a:cubicBezTo>
                    <a:cubicBezTo>
                      <a:pt x="692" y="267"/>
                      <a:pt x="692" y="267"/>
                      <a:pt x="692" y="267"/>
                    </a:cubicBezTo>
                    <a:cubicBezTo>
                      <a:pt x="688" y="267"/>
                      <a:pt x="688" y="267"/>
                      <a:pt x="688" y="267"/>
                    </a:cubicBezTo>
                    <a:cubicBezTo>
                      <a:pt x="684" y="268"/>
                      <a:pt x="684" y="268"/>
                      <a:pt x="684" y="268"/>
                    </a:cubicBezTo>
                    <a:cubicBezTo>
                      <a:pt x="680" y="270"/>
                      <a:pt x="680" y="270"/>
                      <a:pt x="680" y="270"/>
                    </a:cubicBezTo>
                    <a:cubicBezTo>
                      <a:pt x="680" y="268"/>
                      <a:pt x="680" y="268"/>
                      <a:pt x="680" y="268"/>
                    </a:cubicBezTo>
                    <a:cubicBezTo>
                      <a:pt x="678" y="268"/>
                      <a:pt x="678" y="268"/>
                      <a:pt x="678" y="268"/>
                    </a:cubicBezTo>
                    <a:cubicBezTo>
                      <a:pt x="677" y="268"/>
                      <a:pt x="677" y="268"/>
                      <a:pt x="677" y="268"/>
                    </a:cubicBezTo>
                    <a:cubicBezTo>
                      <a:pt x="681" y="267"/>
                      <a:pt x="681" y="267"/>
                      <a:pt x="681" y="267"/>
                    </a:cubicBezTo>
                    <a:cubicBezTo>
                      <a:pt x="682" y="264"/>
                      <a:pt x="682" y="264"/>
                      <a:pt x="682" y="264"/>
                    </a:cubicBezTo>
                    <a:cubicBezTo>
                      <a:pt x="682" y="265"/>
                      <a:pt x="682" y="265"/>
                      <a:pt x="682" y="265"/>
                    </a:cubicBezTo>
                    <a:cubicBezTo>
                      <a:pt x="682" y="268"/>
                      <a:pt x="682" y="268"/>
                      <a:pt x="682" y="268"/>
                    </a:cubicBezTo>
                    <a:cubicBezTo>
                      <a:pt x="685" y="265"/>
                      <a:pt x="685" y="265"/>
                      <a:pt x="685" y="265"/>
                    </a:cubicBezTo>
                    <a:cubicBezTo>
                      <a:pt x="687" y="264"/>
                      <a:pt x="687" y="264"/>
                      <a:pt x="687" y="264"/>
                    </a:cubicBezTo>
                    <a:cubicBezTo>
                      <a:pt x="687" y="262"/>
                      <a:pt x="687" y="262"/>
                      <a:pt x="687" y="262"/>
                    </a:cubicBezTo>
                    <a:cubicBezTo>
                      <a:pt x="688" y="262"/>
                      <a:pt x="688" y="262"/>
                      <a:pt x="688" y="262"/>
                    </a:cubicBezTo>
                    <a:cubicBezTo>
                      <a:pt x="690" y="262"/>
                      <a:pt x="690" y="262"/>
                      <a:pt x="690" y="262"/>
                    </a:cubicBezTo>
                    <a:cubicBezTo>
                      <a:pt x="690" y="261"/>
                      <a:pt x="690" y="261"/>
                      <a:pt x="690" y="261"/>
                    </a:cubicBezTo>
                    <a:cubicBezTo>
                      <a:pt x="688" y="261"/>
                      <a:pt x="688" y="261"/>
                      <a:pt x="688" y="261"/>
                    </a:cubicBezTo>
                    <a:cubicBezTo>
                      <a:pt x="685" y="261"/>
                      <a:pt x="685" y="261"/>
                      <a:pt x="685" y="261"/>
                    </a:cubicBezTo>
                    <a:cubicBezTo>
                      <a:pt x="687" y="260"/>
                      <a:pt x="687" y="260"/>
                      <a:pt x="687" y="260"/>
                    </a:cubicBezTo>
                    <a:cubicBezTo>
                      <a:pt x="687" y="258"/>
                      <a:pt x="687" y="258"/>
                      <a:pt x="687" y="258"/>
                    </a:cubicBezTo>
                    <a:cubicBezTo>
                      <a:pt x="688" y="258"/>
                      <a:pt x="688" y="258"/>
                      <a:pt x="688" y="258"/>
                    </a:cubicBezTo>
                    <a:cubicBezTo>
                      <a:pt x="690" y="254"/>
                      <a:pt x="690" y="254"/>
                      <a:pt x="690" y="254"/>
                    </a:cubicBezTo>
                    <a:cubicBezTo>
                      <a:pt x="688" y="252"/>
                      <a:pt x="688" y="252"/>
                      <a:pt x="688" y="252"/>
                    </a:cubicBezTo>
                    <a:cubicBezTo>
                      <a:pt x="690" y="252"/>
                      <a:pt x="690" y="252"/>
                      <a:pt x="690" y="252"/>
                    </a:cubicBezTo>
                    <a:cubicBezTo>
                      <a:pt x="692" y="251"/>
                      <a:pt x="692" y="251"/>
                      <a:pt x="692" y="251"/>
                    </a:cubicBezTo>
                    <a:cubicBezTo>
                      <a:pt x="694" y="248"/>
                      <a:pt x="694" y="248"/>
                      <a:pt x="694" y="248"/>
                    </a:cubicBezTo>
                    <a:cubicBezTo>
                      <a:pt x="695" y="245"/>
                      <a:pt x="695" y="245"/>
                      <a:pt x="695" y="245"/>
                    </a:cubicBezTo>
                    <a:cubicBezTo>
                      <a:pt x="697" y="244"/>
                      <a:pt x="697" y="244"/>
                      <a:pt x="697" y="244"/>
                    </a:cubicBezTo>
                    <a:cubicBezTo>
                      <a:pt x="698" y="242"/>
                      <a:pt x="698" y="242"/>
                      <a:pt x="698" y="242"/>
                    </a:cubicBezTo>
                    <a:cubicBezTo>
                      <a:pt x="700" y="241"/>
                      <a:pt x="700" y="241"/>
                      <a:pt x="700" y="241"/>
                    </a:cubicBezTo>
                    <a:cubicBezTo>
                      <a:pt x="700" y="240"/>
                      <a:pt x="700" y="240"/>
                      <a:pt x="700" y="240"/>
                    </a:cubicBezTo>
                    <a:cubicBezTo>
                      <a:pt x="698" y="240"/>
                      <a:pt x="698" y="240"/>
                      <a:pt x="698" y="240"/>
                    </a:cubicBezTo>
                    <a:cubicBezTo>
                      <a:pt x="695" y="241"/>
                      <a:pt x="695" y="241"/>
                      <a:pt x="695" y="241"/>
                    </a:cubicBezTo>
                    <a:cubicBezTo>
                      <a:pt x="692" y="241"/>
                      <a:pt x="692" y="241"/>
                      <a:pt x="692" y="241"/>
                    </a:cubicBezTo>
                    <a:cubicBezTo>
                      <a:pt x="694" y="240"/>
                      <a:pt x="694" y="240"/>
                      <a:pt x="694" y="240"/>
                    </a:cubicBezTo>
                    <a:cubicBezTo>
                      <a:pt x="692" y="240"/>
                      <a:pt x="692" y="240"/>
                      <a:pt x="692" y="240"/>
                    </a:cubicBezTo>
                    <a:cubicBezTo>
                      <a:pt x="690" y="240"/>
                      <a:pt x="690" y="240"/>
                      <a:pt x="690" y="240"/>
                    </a:cubicBezTo>
                    <a:cubicBezTo>
                      <a:pt x="685" y="238"/>
                      <a:pt x="685" y="238"/>
                      <a:pt x="685" y="238"/>
                    </a:cubicBezTo>
                    <a:cubicBezTo>
                      <a:pt x="684" y="238"/>
                      <a:pt x="684" y="238"/>
                      <a:pt x="684" y="238"/>
                    </a:cubicBezTo>
                    <a:cubicBezTo>
                      <a:pt x="682" y="237"/>
                      <a:pt x="682" y="237"/>
                      <a:pt x="682" y="237"/>
                    </a:cubicBezTo>
                    <a:cubicBezTo>
                      <a:pt x="682" y="238"/>
                      <a:pt x="682" y="238"/>
                      <a:pt x="682" y="238"/>
                    </a:cubicBezTo>
                    <a:cubicBezTo>
                      <a:pt x="681" y="237"/>
                      <a:pt x="681" y="237"/>
                      <a:pt x="681" y="237"/>
                    </a:cubicBezTo>
                    <a:cubicBezTo>
                      <a:pt x="681" y="235"/>
                      <a:pt x="681" y="235"/>
                      <a:pt x="681" y="235"/>
                    </a:cubicBezTo>
                    <a:cubicBezTo>
                      <a:pt x="682" y="235"/>
                      <a:pt x="682" y="235"/>
                      <a:pt x="682" y="235"/>
                    </a:cubicBezTo>
                    <a:cubicBezTo>
                      <a:pt x="681" y="234"/>
                      <a:pt x="681" y="234"/>
                      <a:pt x="681" y="234"/>
                    </a:cubicBezTo>
                    <a:cubicBezTo>
                      <a:pt x="685" y="232"/>
                      <a:pt x="685" y="232"/>
                      <a:pt x="685" y="232"/>
                    </a:cubicBezTo>
                    <a:cubicBezTo>
                      <a:pt x="684" y="231"/>
                      <a:pt x="684" y="231"/>
                      <a:pt x="684" y="231"/>
                    </a:cubicBezTo>
                    <a:cubicBezTo>
                      <a:pt x="682" y="232"/>
                      <a:pt x="682" y="232"/>
                      <a:pt x="682" y="232"/>
                    </a:cubicBezTo>
                    <a:cubicBezTo>
                      <a:pt x="681" y="232"/>
                      <a:pt x="681" y="232"/>
                      <a:pt x="681" y="232"/>
                    </a:cubicBezTo>
                    <a:cubicBezTo>
                      <a:pt x="681" y="231"/>
                      <a:pt x="681" y="231"/>
                      <a:pt x="681" y="231"/>
                    </a:cubicBezTo>
                    <a:cubicBezTo>
                      <a:pt x="680" y="231"/>
                      <a:pt x="680" y="231"/>
                      <a:pt x="680" y="231"/>
                    </a:cubicBezTo>
                    <a:cubicBezTo>
                      <a:pt x="681" y="230"/>
                      <a:pt x="681" y="230"/>
                      <a:pt x="681" y="230"/>
                    </a:cubicBezTo>
                    <a:cubicBezTo>
                      <a:pt x="678" y="230"/>
                      <a:pt x="678" y="230"/>
                      <a:pt x="678" y="230"/>
                    </a:cubicBezTo>
                    <a:cubicBezTo>
                      <a:pt x="675" y="230"/>
                      <a:pt x="675" y="230"/>
                      <a:pt x="675" y="230"/>
                    </a:cubicBezTo>
                    <a:cubicBezTo>
                      <a:pt x="677" y="228"/>
                      <a:pt x="677" y="228"/>
                      <a:pt x="677" y="228"/>
                    </a:cubicBezTo>
                    <a:cubicBezTo>
                      <a:pt x="678" y="227"/>
                      <a:pt x="678" y="227"/>
                      <a:pt x="678" y="227"/>
                    </a:cubicBezTo>
                    <a:cubicBezTo>
                      <a:pt x="677" y="227"/>
                      <a:pt x="677" y="227"/>
                      <a:pt x="677" y="227"/>
                    </a:cubicBezTo>
                    <a:cubicBezTo>
                      <a:pt x="675" y="225"/>
                      <a:pt x="675" y="225"/>
                      <a:pt x="675" y="225"/>
                    </a:cubicBezTo>
                    <a:cubicBezTo>
                      <a:pt x="674" y="224"/>
                      <a:pt x="674" y="224"/>
                      <a:pt x="674" y="224"/>
                    </a:cubicBezTo>
                    <a:cubicBezTo>
                      <a:pt x="671" y="222"/>
                      <a:pt x="671" y="222"/>
                      <a:pt x="671" y="222"/>
                    </a:cubicBezTo>
                    <a:cubicBezTo>
                      <a:pt x="668" y="222"/>
                      <a:pt x="668" y="222"/>
                      <a:pt x="668" y="222"/>
                    </a:cubicBezTo>
                    <a:cubicBezTo>
                      <a:pt x="662" y="224"/>
                      <a:pt x="662" y="224"/>
                      <a:pt x="662" y="224"/>
                    </a:cubicBezTo>
                    <a:cubicBezTo>
                      <a:pt x="660" y="225"/>
                      <a:pt x="660" y="225"/>
                      <a:pt x="660" y="225"/>
                    </a:cubicBezTo>
                    <a:cubicBezTo>
                      <a:pt x="660" y="227"/>
                      <a:pt x="660" y="227"/>
                      <a:pt x="660" y="227"/>
                    </a:cubicBezTo>
                    <a:cubicBezTo>
                      <a:pt x="657" y="225"/>
                      <a:pt x="657" y="225"/>
                      <a:pt x="657" y="225"/>
                    </a:cubicBezTo>
                    <a:cubicBezTo>
                      <a:pt x="655" y="224"/>
                      <a:pt x="655" y="224"/>
                      <a:pt x="655" y="224"/>
                    </a:cubicBezTo>
                    <a:cubicBezTo>
                      <a:pt x="649" y="225"/>
                      <a:pt x="649" y="225"/>
                      <a:pt x="649" y="225"/>
                    </a:cubicBezTo>
                    <a:cubicBezTo>
                      <a:pt x="651" y="224"/>
                      <a:pt x="651" y="224"/>
                      <a:pt x="651" y="224"/>
                    </a:cubicBezTo>
                    <a:cubicBezTo>
                      <a:pt x="647" y="222"/>
                      <a:pt x="647" y="222"/>
                      <a:pt x="647" y="222"/>
                    </a:cubicBezTo>
                    <a:cubicBezTo>
                      <a:pt x="641" y="221"/>
                      <a:pt x="641" y="221"/>
                      <a:pt x="641" y="221"/>
                    </a:cubicBezTo>
                    <a:cubicBezTo>
                      <a:pt x="637" y="221"/>
                      <a:pt x="637" y="221"/>
                      <a:pt x="637" y="221"/>
                    </a:cubicBezTo>
                    <a:cubicBezTo>
                      <a:pt x="632" y="222"/>
                      <a:pt x="632" y="222"/>
                      <a:pt x="632" y="222"/>
                    </a:cubicBezTo>
                    <a:cubicBezTo>
                      <a:pt x="628" y="224"/>
                      <a:pt x="628" y="224"/>
                      <a:pt x="628" y="224"/>
                    </a:cubicBezTo>
                    <a:cubicBezTo>
                      <a:pt x="627" y="228"/>
                      <a:pt x="627" y="228"/>
                      <a:pt x="627" y="228"/>
                    </a:cubicBezTo>
                    <a:cubicBezTo>
                      <a:pt x="625" y="231"/>
                      <a:pt x="625" y="231"/>
                      <a:pt x="625" y="231"/>
                    </a:cubicBezTo>
                    <a:cubicBezTo>
                      <a:pt x="628" y="234"/>
                      <a:pt x="628" y="234"/>
                      <a:pt x="628" y="234"/>
                    </a:cubicBezTo>
                    <a:cubicBezTo>
                      <a:pt x="627" y="234"/>
                      <a:pt x="627" y="234"/>
                      <a:pt x="627" y="234"/>
                    </a:cubicBezTo>
                    <a:cubicBezTo>
                      <a:pt x="625" y="234"/>
                      <a:pt x="625" y="234"/>
                      <a:pt x="625" y="234"/>
                    </a:cubicBezTo>
                    <a:cubicBezTo>
                      <a:pt x="624" y="237"/>
                      <a:pt x="624" y="237"/>
                      <a:pt x="624" y="237"/>
                    </a:cubicBezTo>
                    <a:cubicBezTo>
                      <a:pt x="619" y="240"/>
                      <a:pt x="619" y="240"/>
                      <a:pt x="619" y="240"/>
                    </a:cubicBezTo>
                    <a:cubicBezTo>
                      <a:pt x="618" y="241"/>
                      <a:pt x="618" y="241"/>
                      <a:pt x="618" y="241"/>
                    </a:cubicBezTo>
                    <a:cubicBezTo>
                      <a:pt x="617" y="242"/>
                      <a:pt x="617" y="242"/>
                      <a:pt x="617" y="242"/>
                    </a:cubicBezTo>
                    <a:cubicBezTo>
                      <a:pt x="618" y="242"/>
                      <a:pt x="618" y="242"/>
                      <a:pt x="618" y="242"/>
                    </a:cubicBezTo>
                    <a:cubicBezTo>
                      <a:pt x="621" y="242"/>
                      <a:pt x="621" y="242"/>
                      <a:pt x="621" y="242"/>
                    </a:cubicBezTo>
                    <a:cubicBezTo>
                      <a:pt x="618" y="245"/>
                      <a:pt x="618" y="245"/>
                      <a:pt x="618" y="245"/>
                    </a:cubicBezTo>
                    <a:cubicBezTo>
                      <a:pt x="621" y="245"/>
                      <a:pt x="621" y="245"/>
                      <a:pt x="621" y="245"/>
                    </a:cubicBezTo>
                    <a:cubicBezTo>
                      <a:pt x="618" y="247"/>
                      <a:pt x="618" y="247"/>
                      <a:pt x="618" y="247"/>
                    </a:cubicBezTo>
                    <a:cubicBezTo>
                      <a:pt x="617" y="247"/>
                      <a:pt x="617" y="247"/>
                      <a:pt x="617" y="247"/>
                    </a:cubicBezTo>
                    <a:cubicBezTo>
                      <a:pt x="618" y="250"/>
                      <a:pt x="618" y="250"/>
                      <a:pt x="618" y="250"/>
                    </a:cubicBezTo>
                    <a:cubicBezTo>
                      <a:pt x="617" y="252"/>
                      <a:pt x="617" y="252"/>
                      <a:pt x="617" y="252"/>
                    </a:cubicBezTo>
                    <a:cubicBezTo>
                      <a:pt x="618" y="252"/>
                      <a:pt x="618" y="252"/>
                      <a:pt x="618" y="252"/>
                    </a:cubicBezTo>
                    <a:cubicBezTo>
                      <a:pt x="617" y="254"/>
                      <a:pt x="617" y="254"/>
                      <a:pt x="617" y="254"/>
                    </a:cubicBezTo>
                    <a:cubicBezTo>
                      <a:pt x="615" y="255"/>
                      <a:pt x="615" y="255"/>
                      <a:pt x="615" y="255"/>
                    </a:cubicBezTo>
                    <a:cubicBezTo>
                      <a:pt x="614" y="255"/>
                      <a:pt x="614" y="255"/>
                      <a:pt x="614" y="255"/>
                    </a:cubicBezTo>
                    <a:cubicBezTo>
                      <a:pt x="614" y="257"/>
                      <a:pt x="614" y="257"/>
                      <a:pt x="614" y="257"/>
                    </a:cubicBezTo>
                    <a:cubicBezTo>
                      <a:pt x="611" y="257"/>
                      <a:pt x="611" y="257"/>
                      <a:pt x="611" y="257"/>
                    </a:cubicBezTo>
                    <a:cubicBezTo>
                      <a:pt x="609" y="258"/>
                      <a:pt x="609" y="258"/>
                      <a:pt x="609" y="258"/>
                    </a:cubicBezTo>
                    <a:cubicBezTo>
                      <a:pt x="608" y="260"/>
                      <a:pt x="608" y="260"/>
                      <a:pt x="608" y="260"/>
                    </a:cubicBezTo>
                    <a:cubicBezTo>
                      <a:pt x="609" y="260"/>
                      <a:pt x="609" y="260"/>
                      <a:pt x="609" y="260"/>
                    </a:cubicBezTo>
                    <a:cubicBezTo>
                      <a:pt x="604" y="262"/>
                      <a:pt x="604" y="262"/>
                      <a:pt x="604" y="262"/>
                    </a:cubicBezTo>
                    <a:cubicBezTo>
                      <a:pt x="599" y="265"/>
                      <a:pt x="599" y="265"/>
                      <a:pt x="599" y="265"/>
                    </a:cubicBezTo>
                    <a:cubicBezTo>
                      <a:pt x="596" y="267"/>
                      <a:pt x="596" y="267"/>
                      <a:pt x="596" y="267"/>
                    </a:cubicBezTo>
                    <a:cubicBezTo>
                      <a:pt x="595" y="270"/>
                      <a:pt x="595" y="270"/>
                      <a:pt x="595" y="270"/>
                    </a:cubicBezTo>
                    <a:cubicBezTo>
                      <a:pt x="596" y="271"/>
                      <a:pt x="596" y="271"/>
                      <a:pt x="596" y="271"/>
                    </a:cubicBezTo>
                    <a:cubicBezTo>
                      <a:pt x="598" y="273"/>
                      <a:pt x="598" y="273"/>
                      <a:pt x="598" y="273"/>
                    </a:cubicBezTo>
                    <a:cubicBezTo>
                      <a:pt x="599" y="274"/>
                      <a:pt x="599" y="274"/>
                      <a:pt x="599" y="274"/>
                    </a:cubicBezTo>
                    <a:cubicBezTo>
                      <a:pt x="601" y="274"/>
                      <a:pt x="601" y="274"/>
                      <a:pt x="601" y="274"/>
                    </a:cubicBezTo>
                    <a:cubicBezTo>
                      <a:pt x="604" y="278"/>
                      <a:pt x="604" y="278"/>
                      <a:pt x="604" y="278"/>
                    </a:cubicBezTo>
                    <a:cubicBezTo>
                      <a:pt x="604" y="283"/>
                      <a:pt x="604" y="283"/>
                      <a:pt x="604" y="283"/>
                    </a:cubicBezTo>
                    <a:cubicBezTo>
                      <a:pt x="604" y="288"/>
                      <a:pt x="604" y="288"/>
                      <a:pt x="604" y="288"/>
                    </a:cubicBezTo>
                    <a:cubicBezTo>
                      <a:pt x="601" y="294"/>
                      <a:pt x="601" y="294"/>
                      <a:pt x="601" y="294"/>
                    </a:cubicBezTo>
                    <a:cubicBezTo>
                      <a:pt x="598" y="298"/>
                      <a:pt x="598" y="298"/>
                      <a:pt x="598" y="298"/>
                    </a:cubicBezTo>
                    <a:cubicBezTo>
                      <a:pt x="594" y="303"/>
                      <a:pt x="594" y="303"/>
                      <a:pt x="594" y="303"/>
                    </a:cubicBezTo>
                    <a:cubicBezTo>
                      <a:pt x="584" y="308"/>
                      <a:pt x="584" y="308"/>
                      <a:pt x="584" y="308"/>
                    </a:cubicBezTo>
                    <a:cubicBezTo>
                      <a:pt x="572" y="314"/>
                      <a:pt x="572" y="314"/>
                      <a:pt x="572" y="314"/>
                    </a:cubicBezTo>
                    <a:cubicBezTo>
                      <a:pt x="561" y="318"/>
                      <a:pt x="561" y="318"/>
                      <a:pt x="561" y="318"/>
                    </a:cubicBezTo>
                    <a:cubicBezTo>
                      <a:pt x="556" y="318"/>
                      <a:pt x="556" y="318"/>
                      <a:pt x="556" y="318"/>
                    </a:cubicBezTo>
                    <a:cubicBezTo>
                      <a:pt x="553" y="320"/>
                      <a:pt x="553" y="320"/>
                      <a:pt x="553" y="320"/>
                    </a:cubicBezTo>
                    <a:cubicBezTo>
                      <a:pt x="552" y="321"/>
                      <a:pt x="552" y="321"/>
                      <a:pt x="552" y="321"/>
                    </a:cubicBezTo>
                    <a:cubicBezTo>
                      <a:pt x="553" y="321"/>
                      <a:pt x="553" y="321"/>
                      <a:pt x="553" y="321"/>
                    </a:cubicBezTo>
                    <a:cubicBezTo>
                      <a:pt x="553" y="324"/>
                      <a:pt x="553" y="324"/>
                      <a:pt x="553" y="324"/>
                    </a:cubicBezTo>
                    <a:cubicBezTo>
                      <a:pt x="553" y="326"/>
                      <a:pt x="553" y="326"/>
                      <a:pt x="553" y="326"/>
                    </a:cubicBezTo>
                    <a:cubicBezTo>
                      <a:pt x="552" y="327"/>
                      <a:pt x="552" y="327"/>
                      <a:pt x="552" y="327"/>
                    </a:cubicBezTo>
                    <a:cubicBezTo>
                      <a:pt x="555" y="327"/>
                      <a:pt x="555" y="327"/>
                      <a:pt x="555" y="327"/>
                    </a:cubicBezTo>
                    <a:cubicBezTo>
                      <a:pt x="553" y="328"/>
                      <a:pt x="553" y="328"/>
                      <a:pt x="553" y="328"/>
                    </a:cubicBezTo>
                    <a:cubicBezTo>
                      <a:pt x="555" y="328"/>
                      <a:pt x="555" y="328"/>
                      <a:pt x="555" y="328"/>
                    </a:cubicBezTo>
                    <a:cubicBezTo>
                      <a:pt x="553" y="330"/>
                      <a:pt x="553" y="330"/>
                      <a:pt x="553" y="330"/>
                    </a:cubicBezTo>
                    <a:cubicBezTo>
                      <a:pt x="553" y="331"/>
                      <a:pt x="553" y="331"/>
                      <a:pt x="553" y="331"/>
                    </a:cubicBezTo>
                    <a:cubicBezTo>
                      <a:pt x="552" y="331"/>
                      <a:pt x="552" y="331"/>
                      <a:pt x="552" y="331"/>
                    </a:cubicBezTo>
                    <a:cubicBezTo>
                      <a:pt x="551" y="333"/>
                      <a:pt x="551" y="333"/>
                      <a:pt x="551" y="333"/>
                    </a:cubicBezTo>
                    <a:cubicBezTo>
                      <a:pt x="552" y="333"/>
                      <a:pt x="552" y="333"/>
                      <a:pt x="552" y="333"/>
                    </a:cubicBezTo>
                    <a:cubicBezTo>
                      <a:pt x="551" y="334"/>
                      <a:pt x="551" y="334"/>
                      <a:pt x="551" y="334"/>
                    </a:cubicBezTo>
                    <a:cubicBezTo>
                      <a:pt x="552" y="334"/>
                      <a:pt x="552" y="334"/>
                      <a:pt x="552" y="334"/>
                    </a:cubicBezTo>
                    <a:cubicBezTo>
                      <a:pt x="551" y="337"/>
                      <a:pt x="551" y="337"/>
                      <a:pt x="551" y="337"/>
                    </a:cubicBezTo>
                    <a:cubicBezTo>
                      <a:pt x="549" y="340"/>
                      <a:pt x="549" y="340"/>
                      <a:pt x="549" y="340"/>
                    </a:cubicBezTo>
                    <a:cubicBezTo>
                      <a:pt x="548" y="341"/>
                      <a:pt x="548" y="341"/>
                      <a:pt x="548" y="341"/>
                    </a:cubicBezTo>
                    <a:cubicBezTo>
                      <a:pt x="549" y="343"/>
                      <a:pt x="549" y="343"/>
                      <a:pt x="549" y="343"/>
                    </a:cubicBezTo>
                    <a:cubicBezTo>
                      <a:pt x="548" y="343"/>
                      <a:pt x="548" y="343"/>
                      <a:pt x="548" y="343"/>
                    </a:cubicBezTo>
                    <a:cubicBezTo>
                      <a:pt x="549" y="344"/>
                      <a:pt x="549" y="344"/>
                      <a:pt x="549" y="344"/>
                    </a:cubicBezTo>
                    <a:cubicBezTo>
                      <a:pt x="548" y="344"/>
                      <a:pt x="548" y="344"/>
                      <a:pt x="548" y="344"/>
                    </a:cubicBezTo>
                    <a:cubicBezTo>
                      <a:pt x="548" y="347"/>
                      <a:pt x="548" y="347"/>
                      <a:pt x="548" y="347"/>
                    </a:cubicBezTo>
                    <a:cubicBezTo>
                      <a:pt x="548" y="349"/>
                      <a:pt x="548" y="349"/>
                      <a:pt x="548" y="349"/>
                    </a:cubicBezTo>
                    <a:cubicBezTo>
                      <a:pt x="548" y="350"/>
                      <a:pt x="548" y="350"/>
                      <a:pt x="548" y="350"/>
                    </a:cubicBezTo>
                    <a:cubicBezTo>
                      <a:pt x="548" y="351"/>
                      <a:pt x="548" y="351"/>
                      <a:pt x="548" y="351"/>
                    </a:cubicBezTo>
                    <a:cubicBezTo>
                      <a:pt x="545" y="353"/>
                      <a:pt x="545" y="353"/>
                      <a:pt x="545" y="353"/>
                    </a:cubicBezTo>
                    <a:cubicBezTo>
                      <a:pt x="542" y="356"/>
                      <a:pt x="542" y="356"/>
                      <a:pt x="542" y="356"/>
                    </a:cubicBezTo>
                    <a:cubicBezTo>
                      <a:pt x="541" y="356"/>
                      <a:pt x="541" y="356"/>
                      <a:pt x="541" y="356"/>
                    </a:cubicBezTo>
                    <a:cubicBezTo>
                      <a:pt x="541" y="357"/>
                      <a:pt x="541" y="357"/>
                      <a:pt x="541" y="357"/>
                    </a:cubicBezTo>
                    <a:cubicBezTo>
                      <a:pt x="539" y="359"/>
                      <a:pt x="539" y="359"/>
                      <a:pt x="539" y="359"/>
                    </a:cubicBezTo>
                    <a:cubicBezTo>
                      <a:pt x="539" y="360"/>
                      <a:pt x="539" y="360"/>
                      <a:pt x="539" y="360"/>
                    </a:cubicBezTo>
                    <a:cubicBezTo>
                      <a:pt x="539" y="361"/>
                      <a:pt x="539" y="361"/>
                      <a:pt x="539" y="361"/>
                    </a:cubicBezTo>
                    <a:cubicBezTo>
                      <a:pt x="541" y="361"/>
                      <a:pt x="541" y="361"/>
                      <a:pt x="541" y="361"/>
                    </a:cubicBezTo>
                    <a:cubicBezTo>
                      <a:pt x="538" y="363"/>
                      <a:pt x="538" y="363"/>
                      <a:pt x="538" y="363"/>
                    </a:cubicBezTo>
                    <a:cubicBezTo>
                      <a:pt x="536" y="364"/>
                      <a:pt x="536" y="364"/>
                      <a:pt x="536" y="364"/>
                    </a:cubicBezTo>
                    <a:cubicBezTo>
                      <a:pt x="536" y="363"/>
                      <a:pt x="536" y="363"/>
                      <a:pt x="536" y="363"/>
                    </a:cubicBezTo>
                    <a:cubicBezTo>
                      <a:pt x="536" y="361"/>
                      <a:pt x="536" y="361"/>
                      <a:pt x="536" y="361"/>
                    </a:cubicBezTo>
                    <a:cubicBezTo>
                      <a:pt x="535" y="361"/>
                      <a:pt x="535" y="361"/>
                      <a:pt x="535" y="361"/>
                    </a:cubicBezTo>
                    <a:cubicBezTo>
                      <a:pt x="535" y="360"/>
                      <a:pt x="535" y="360"/>
                      <a:pt x="535" y="360"/>
                    </a:cubicBezTo>
                    <a:cubicBezTo>
                      <a:pt x="533" y="360"/>
                      <a:pt x="533" y="360"/>
                      <a:pt x="533" y="360"/>
                    </a:cubicBezTo>
                    <a:cubicBezTo>
                      <a:pt x="530" y="361"/>
                      <a:pt x="530" y="361"/>
                      <a:pt x="530" y="361"/>
                    </a:cubicBezTo>
                    <a:cubicBezTo>
                      <a:pt x="528" y="364"/>
                      <a:pt x="528" y="364"/>
                      <a:pt x="528" y="364"/>
                    </a:cubicBezTo>
                    <a:cubicBezTo>
                      <a:pt x="528" y="367"/>
                      <a:pt x="528" y="367"/>
                      <a:pt x="528" y="367"/>
                    </a:cubicBezTo>
                    <a:cubicBezTo>
                      <a:pt x="528" y="369"/>
                      <a:pt x="528" y="369"/>
                      <a:pt x="528" y="369"/>
                    </a:cubicBezTo>
                    <a:cubicBezTo>
                      <a:pt x="526" y="366"/>
                      <a:pt x="526" y="366"/>
                      <a:pt x="526" y="366"/>
                    </a:cubicBezTo>
                    <a:cubicBezTo>
                      <a:pt x="523" y="364"/>
                      <a:pt x="523" y="364"/>
                      <a:pt x="523" y="364"/>
                    </a:cubicBezTo>
                    <a:cubicBezTo>
                      <a:pt x="522" y="364"/>
                      <a:pt x="522" y="364"/>
                      <a:pt x="522" y="364"/>
                    </a:cubicBezTo>
                    <a:cubicBezTo>
                      <a:pt x="518" y="366"/>
                      <a:pt x="518" y="366"/>
                      <a:pt x="518" y="366"/>
                    </a:cubicBezTo>
                    <a:cubicBezTo>
                      <a:pt x="515" y="367"/>
                      <a:pt x="515" y="367"/>
                      <a:pt x="515" y="367"/>
                    </a:cubicBezTo>
                    <a:cubicBezTo>
                      <a:pt x="513" y="367"/>
                      <a:pt x="513" y="367"/>
                      <a:pt x="513" y="367"/>
                    </a:cubicBezTo>
                    <a:cubicBezTo>
                      <a:pt x="519" y="364"/>
                      <a:pt x="519" y="364"/>
                      <a:pt x="519" y="364"/>
                    </a:cubicBezTo>
                    <a:cubicBezTo>
                      <a:pt x="522" y="361"/>
                      <a:pt x="522" y="361"/>
                      <a:pt x="522" y="361"/>
                    </a:cubicBezTo>
                    <a:cubicBezTo>
                      <a:pt x="522" y="359"/>
                      <a:pt x="522" y="359"/>
                      <a:pt x="522" y="359"/>
                    </a:cubicBezTo>
                    <a:cubicBezTo>
                      <a:pt x="520" y="356"/>
                      <a:pt x="520" y="356"/>
                      <a:pt x="520" y="356"/>
                    </a:cubicBezTo>
                    <a:cubicBezTo>
                      <a:pt x="518" y="354"/>
                      <a:pt x="518" y="354"/>
                      <a:pt x="518" y="354"/>
                    </a:cubicBezTo>
                    <a:cubicBezTo>
                      <a:pt x="515" y="351"/>
                      <a:pt x="515" y="351"/>
                      <a:pt x="515" y="351"/>
                    </a:cubicBezTo>
                    <a:cubicBezTo>
                      <a:pt x="516" y="351"/>
                      <a:pt x="516" y="351"/>
                      <a:pt x="516" y="351"/>
                    </a:cubicBezTo>
                    <a:cubicBezTo>
                      <a:pt x="516" y="350"/>
                      <a:pt x="516" y="350"/>
                      <a:pt x="516" y="350"/>
                    </a:cubicBezTo>
                    <a:cubicBezTo>
                      <a:pt x="516" y="349"/>
                      <a:pt x="516" y="349"/>
                      <a:pt x="516" y="349"/>
                    </a:cubicBezTo>
                    <a:cubicBezTo>
                      <a:pt x="516" y="346"/>
                      <a:pt x="516" y="346"/>
                      <a:pt x="516" y="346"/>
                    </a:cubicBezTo>
                    <a:cubicBezTo>
                      <a:pt x="513" y="343"/>
                      <a:pt x="513" y="343"/>
                      <a:pt x="513" y="343"/>
                    </a:cubicBezTo>
                    <a:cubicBezTo>
                      <a:pt x="518" y="337"/>
                      <a:pt x="518" y="337"/>
                      <a:pt x="518" y="337"/>
                    </a:cubicBezTo>
                    <a:cubicBezTo>
                      <a:pt x="520" y="331"/>
                      <a:pt x="520" y="331"/>
                      <a:pt x="520" y="331"/>
                    </a:cubicBezTo>
                    <a:cubicBezTo>
                      <a:pt x="522" y="330"/>
                      <a:pt x="522" y="330"/>
                      <a:pt x="522" y="330"/>
                    </a:cubicBezTo>
                    <a:cubicBezTo>
                      <a:pt x="522" y="328"/>
                      <a:pt x="522" y="328"/>
                      <a:pt x="522" y="328"/>
                    </a:cubicBezTo>
                    <a:cubicBezTo>
                      <a:pt x="522" y="326"/>
                      <a:pt x="522" y="326"/>
                      <a:pt x="522" y="326"/>
                    </a:cubicBezTo>
                    <a:cubicBezTo>
                      <a:pt x="525" y="323"/>
                      <a:pt x="525" y="323"/>
                      <a:pt x="525" y="323"/>
                    </a:cubicBezTo>
                    <a:cubicBezTo>
                      <a:pt x="528" y="320"/>
                      <a:pt x="528" y="320"/>
                      <a:pt x="528" y="320"/>
                    </a:cubicBezTo>
                    <a:cubicBezTo>
                      <a:pt x="530" y="314"/>
                      <a:pt x="530" y="314"/>
                      <a:pt x="530" y="314"/>
                    </a:cubicBezTo>
                    <a:cubicBezTo>
                      <a:pt x="529" y="314"/>
                      <a:pt x="529" y="314"/>
                      <a:pt x="529" y="314"/>
                    </a:cubicBezTo>
                    <a:cubicBezTo>
                      <a:pt x="528" y="314"/>
                      <a:pt x="528" y="314"/>
                      <a:pt x="528" y="314"/>
                    </a:cubicBezTo>
                    <a:cubicBezTo>
                      <a:pt x="525" y="314"/>
                      <a:pt x="525" y="314"/>
                      <a:pt x="525" y="314"/>
                    </a:cubicBezTo>
                    <a:cubicBezTo>
                      <a:pt x="522" y="313"/>
                      <a:pt x="522" y="313"/>
                      <a:pt x="522" y="313"/>
                    </a:cubicBezTo>
                    <a:cubicBezTo>
                      <a:pt x="519" y="313"/>
                      <a:pt x="519" y="313"/>
                      <a:pt x="519" y="313"/>
                    </a:cubicBezTo>
                    <a:cubicBezTo>
                      <a:pt x="518" y="313"/>
                      <a:pt x="518" y="313"/>
                      <a:pt x="518" y="313"/>
                    </a:cubicBezTo>
                    <a:cubicBezTo>
                      <a:pt x="518" y="314"/>
                      <a:pt x="518" y="314"/>
                      <a:pt x="518" y="314"/>
                    </a:cubicBezTo>
                    <a:cubicBezTo>
                      <a:pt x="516" y="313"/>
                      <a:pt x="516" y="313"/>
                      <a:pt x="516" y="313"/>
                    </a:cubicBezTo>
                    <a:cubicBezTo>
                      <a:pt x="513" y="313"/>
                      <a:pt x="513" y="313"/>
                      <a:pt x="513" y="313"/>
                    </a:cubicBezTo>
                    <a:cubicBezTo>
                      <a:pt x="508" y="313"/>
                      <a:pt x="508" y="313"/>
                      <a:pt x="508" y="313"/>
                    </a:cubicBezTo>
                    <a:cubicBezTo>
                      <a:pt x="505" y="313"/>
                      <a:pt x="505" y="313"/>
                      <a:pt x="505" y="313"/>
                    </a:cubicBezTo>
                    <a:cubicBezTo>
                      <a:pt x="502" y="313"/>
                      <a:pt x="502" y="313"/>
                      <a:pt x="502" y="313"/>
                    </a:cubicBezTo>
                    <a:cubicBezTo>
                      <a:pt x="503" y="311"/>
                      <a:pt x="503" y="311"/>
                      <a:pt x="503" y="311"/>
                    </a:cubicBezTo>
                    <a:cubicBezTo>
                      <a:pt x="500" y="310"/>
                      <a:pt x="500" y="310"/>
                      <a:pt x="500" y="310"/>
                    </a:cubicBezTo>
                    <a:cubicBezTo>
                      <a:pt x="499" y="308"/>
                      <a:pt x="499" y="308"/>
                      <a:pt x="499" y="308"/>
                    </a:cubicBezTo>
                    <a:cubicBezTo>
                      <a:pt x="498" y="307"/>
                      <a:pt x="498" y="307"/>
                      <a:pt x="498" y="307"/>
                    </a:cubicBezTo>
                    <a:cubicBezTo>
                      <a:pt x="495" y="306"/>
                      <a:pt x="495" y="306"/>
                      <a:pt x="495" y="306"/>
                    </a:cubicBezTo>
                    <a:cubicBezTo>
                      <a:pt x="489" y="304"/>
                      <a:pt x="489" y="304"/>
                      <a:pt x="489" y="304"/>
                    </a:cubicBezTo>
                    <a:cubicBezTo>
                      <a:pt x="486" y="303"/>
                      <a:pt x="486" y="303"/>
                      <a:pt x="486" y="303"/>
                    </a:cubicBezTo>
                    <a:cubicBezTo>
                      <a:pt x="483" y="303"/>
                      <a:pt x="483" y="303"/>
                      <a:pt x="483" y="303"/>
                    </a:cubicBezTo>
                    <a:cubicBezTo>
                      <a:pt x="485" y="301"/>
                      <a:pt x="485" y="301"/>
                      <a:pt x="485" y="301"/>
                    </a:cubicBezTo>
                    <a:cubicBezTo>
                      <a:pt x="483" y="298"/>
                      <a:pt x="483" y="298"/>
                      <a:pt x="483" y="298"/>
                    </a:cubicBezTo>
                    <a:cubicBezTo>
                      <a:pt x="480" y="295"/>
                      <a:pt x="480" y="295"/>
                      <a:pt x="480" y="295"/>
                    </a:cubicBezTo>
                    <a:cubicBezTo>
                      <a:pt x="479" y="293"/>
                      <a:pt x="479" y="293"/>
                      <a:pt x="479" y="293"/>
                    </a:cubicBezTo>
                    <a:cubicBezTo>
                      <a:pt x="476" y="293"/>
                      <a:pt x="476" y="293"/>
                      <a:pt x="476" y="293"/>
                    </a:cubicBezTo>
                    <a:cubicBezTo>
                      <a:pt x="472" y="291"/>
                      <a:pt x="472" y="291"/>
                      <a:pt x="472" y="291"/>
                    </a:cubicBezTo>
                    <a:cubicBezTo>
                      <a:pt x="465" y="288"/>
                      <a:pt x="465" y="288"/>
                      <a:pt x="465" y="288"/>
                    </a:cubicBezTo>
                    <a:cubicBezTo>
                      <a:pt x="462" y="287"/>
                      <a:pt x="462" y="287"/>
                      <a:pt x="462" y="287"/>
                    </a:cubicBezTo>
                    <a:cubicBezTo>
                      <a:pt x="457" y="287"/>
                      <a:pt x="457" y="287"/>
                      <a:pt x="457" y="287"/>
                    </a:cubicBezTo>
                    <a:cubicBezTo>
                      <a:pt x="450" y="290"/>
                      <a:pt x="450" y="290"/>
                      <a:pt x="450" y="290"/>
                    </a:cubicBezTo>
                    <a:cubicBezTo>
                      <a:pt x="443" y="291"/>
                      <a:pt x="443" y="291"/>
                      <a:pt x="443" y="291"/>
                    </a:cubicBezTo>
                    <a:cubicBezTo>
                      <a:pt x="439" y="291"/>
                      <a:pt x="439" y="291"/>
                      <a:pt x="439" y="291"/>
                    </a:cubicBezTo>
                    <a:cubicBezTo>
                      <a:pt x="444" y="288"/>
                      <a:pt x="444" y="288"/>
                      <a:pt x="444" y="288"/>
                    </a:cubicBezTo>
                    <a:cubicBezTo>
                      <a:pt x="447" y="285"/>
                      <a:pt x="447" y="285"/>
                      <a:pt x="447" y="285"/>
                    </a:cubicBezTo>
                    <a:cubicBezTo>
                      <a:pt x="449" y="283"/>
                      <a:pt x="449" y="283"/>
                      <a:pt x="449" y="283"/>
                    </a:cubicBezTo>
                    <a:cubicBezTo>
                      <a:pt x="450" y="277"/>
                      <a:pt x="450" y="277"/>
                      <a:pt x="450" y="277"/>
                    </a:cubicBezTo>
                    <a:cubicBezTo>
                      <a:pt x="452" y="270"/>
                      <a:pt x="452" y="270"/>
                      <a:pt x="452" y="270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49" y="268"/>
                      <a:pt x="449" y="268"/>
                      <a:pt x="449" y="268"/>
                    </a:cubicBezTo>
                    <a:cubicBezTo>
                      <a:pt x="447" y="268"/>
                      <a:pt x="447" y="268"/>
                      <a:pt x="447" y="268"/>
                    </a:cubicBezTo>
                    <a:cubicBezTo>
                      <a:pt x="444" y="268"/>
                      <a:pt x="444" y="268"/>
                      <a:pt x="444" y="268"/>
                    </a:cubicBezTo>
                    <a:cubicBezTo>
                      <a:pt x="443" y="268"/>
                      <a:pt x="443" y="268"/>
                      <a:pt x="443" y="268"/>
                    </a:cubicBezTo>
                    <a:cubicBezTo>
                      <a:pt x="442" y="268"/>
                      <a:pt x="442" y="268"/>
                      <a:pt x="442" y="268"/>
                    </a:cubicBezTo>
                    <a:cubicBezTo>
                      <a:pt x="440" y="267"/>
                      <a:pt x="440" y="267"/>
                      <a:pt x="440" y="267"/>
                    </a:cubicBezTo>
                    <a:cubicBezTo>
                      <a:pt x="439" y="267"/>
                      <a:pt x="439" y="267"/>
                      <a:pt x="439" y="267"/>
                    </a:cubicBezTo>
                    <a:cubicBezTo>
                      <a:pt x="440" y="265"/>
                      <a:pt x="440" y="265"/>
                      <a:pt x="440" y="265"/>
                    </a:cubicBezTo>
                    <a:cubicBezTo>
                      <a:pt x="437" y="264"/>
                      <a:pt x="437" y="264"/>
                      <a:pt x="437" y="264"/>
                    </a:cubicBezTo>
                    <a:cubicBezTo>
                      <a:pt x="440" y="264"/>
                      <a:pt x="440" y="264"/>
                      <a:pt x="440" y="264"/>
                    </a:cubicBezTo>
                    <a:cubicBezTo>
                      <a:pt x="443" y="261"/>
                      <a:pt x="443" y="261"/>
                      <a:pt x="443" y="261"/>
                    </a:cubicBezTo>
                    <a:cubicBezTo>
                      <a:pt x="444" y="258"/>
                      <a:pt x="444" y="258"/>
                      <a:pt x="444" y="258"/>
                    </a:cubicBezTo>
                    <a:cubicBezTo>
                      <a:pt x="446" y="255"/>
                      <a:pt x="446" y="255"/>
                      <a:pt x="446" y="255"/>
                    </a:cubicBezTo>
                    <a:cubicBezTo>
                      <a:pt x="452" y="251"/>
                      <a:pt x="452" y="251"/>
                      <a:pt x="452" y="251"/>
                    </a:cubicBezTo>
                    <a:cubicBezTo>
                      <a:pt x="453" y="248"/>
                      <a:pt x="453" y="248"/>
                      <a:pt x="453" y="248"/>
                    </a:cubicBezTo>
                    <a:cubicBezTo>
                      <a:pt x="455" y="247"/>
                      <a:pt x="455" y="247"/>
                      <a:pt x="455" y="247"/>
                    </a:cubicBezTo>
                    <a:cubicBezTo>
                      <a:pt x="455" y="245"/>
                      <a:pt x="455" y="245"/>
                      <a:pt x="455" y="245"/>
                    </a:cubicBezTo>
                    <a:cubicBezTo>
                      <a:pt x="457" y="245"/>
                      <a:pt x="457" y="245"/>
                      <a:pt x="457" y="245"/>
                    </a:cubicBezTo>
                    <a:cubicBezTo>
                      <a:pt x="460" y="244"/>
                      <a:pt x="460" y="244"/>
                      <a:pt x="460" y="244"/>
                    </a:cubicBezTo>
                    <a:cubicBezTo>
                      <a:pt x="463" y="241"/>
                      <a:pt x="463" y="241"/>
                      <a:pt x="463" y="241"/>
                    </a:cubicBezTo>
                    <a:cubicBezTo>
                      <a:pt x="466" y="240"/>
                      <a:pt x="466" y="240"/>
                      <a:pt x="466" y="240"/>
                    </a:cubicBezTo>
                    <a:cubicBezTo>
                      <a:pt x="469" y="237"/>
                      <a:pt x="469" y="237"/>
                      <a:pt x="469" y="237"/>
                    </a:cubicBezTo>
                    <a:cubicBezTo>
                      <a:pt x="470" y="237"/>
                      <a:pt x="470" y="237"/>
                      <a:pt x="470" y="237"/>
                    </a:cubicBezTo>
                    <a:cubicBezTo>
                      <a:pt x="470" y="235"/>
                      <a:pt x="470" y="235"/>
                      <a:pt x="470" y="235"/>
                    </a:cubicBezTo>
                    <a:cubicBezTo>
                      <a:pt x="472" y="234"/>
                      <a:pt x="472" y="234"/>
                      <a:pt x="472" y="234"/>
                    </a:cubicBezTo>
                    <a:cubicBezTo>
                      <a:pt x="475" y="232"/>
                      <a:pt x="475" y="232"/>
                      <a:pt x="475" y="232"/>
                    </a:cubicBezTo>
                    <a:cubicBezTo>
                      <a:pt x="477" y="231"/>
                      <a:pt x="477" y="231"/>
                      <a:pt x="477" y="231"/>
                    </a:cubicBezTo>
                    <a:cubicBezTo>
                      <a:pt x="480" y="230"/>
                      <a:pt x="480" y="230"/>
                      <a:pt x="480" y="230"/>
                    </a:cubicBezTo>
                    <a:cubicBezTo>
                      <a:pt x="479" y="230"/>
                      <a:pt x="479" y="230"/>
                      <a:pt x="479" y="230"/>
                    </a:cubicBezTo>
                    <a:cubicBezTo>
                      <a:pt x="479" y="228"/>
                      <a:pt x="479" y="228"/>
                      <a:pt x="479" y="228"/>
                    </a:cubicBezTo>
                    <a:cubicBezTo>
                      <a:pt x="482" y="228"/>
                      <a:pt x="482" y="228"/>
                      <a:pt x="482" y="228"/>
                    </a:cubicBezTo>
                    <a:cubicBezTo>
                      <a:pt x="483" y="227"/>
                      <a:pt x="483" y="227"/>
                      <a:pt x="483" y="227"/>
                    </a:cubicBezTo>
                    <a:cubicBezTo>
                      <a:pt x="485" y="228"/>
                      <a:pt x="485" y="228"/>
                      <a:pt x="485" y="228"/>
                    </a:cubicBezTo>
                    <a:cubicBezTo>
                      <a:pt x="485" y="227"/>
                      <a:pt x="485" y="227"/>
                      <a:pt x="485" y="227"/>
                    </a:cubicBezTo>
                    <a:cubicBezTo>
                      <a:pt x="487" y="225"/>
                      <a:pt x="487" y="225"/>
                      <a:pt x="487" y="225"/>
                    </a:cubicBezTo>
                    <a:cubicBezTo>
                      <a:pt x="489" y="225"/>
                      <a:pt x="489" y="225"/>
                      <a:pt x="489" y="225"/>
                    </a:cubicBezTo>
                    <a:cubicBezTo>
                      <a:pt x="489" y="224"/>
                      <a:pt x="489" y="224"/>
                      <a:pt x="489" y="224"/>
                    </a:cubicBezTo>
                    <a:cubicBezTo>
                      <a:pt x="490" y="225"/>
                      <a:pt x="490" y="225"/>
                      <a:pt x="490" y="225"/>
                    </a:cubicBezTo>
                    <a:cubicBezTo>
                      <a:pt x="492" y="224"/>
                      <a:pt x="492" y="224"/>
                      <a:pt x="492" y="224"/>
                    </a:cubicBezTo>
                    <a:cubicBezTo>
                      <a:pt x="490" y="224"/>
                      <a:pt x="490" y="224"/>
                      <a:pt x="490" y="224"/>
                    </a:cubicBezTo>
                    <a:cubicBezTo>
                      <a:pt x="493" y="222"/>
                      <a:pt x="493" y="222"/>
                      <a:pt x="493" y="222"/>
                    </a:cubicBezTo>
                    <a:cubicBezTo>
                      <a:pt x="496" y="221"/>
                      <a:pt x="496" y="221"/>
                      <a:pt x="496" y="221"/>
                    </a:cubicBezTo>
                    <a:cubicBezTo>
                      <a:pt x="498" y="221"/>
                      <a:pt x="498" y="221"/>
                      <a:pt x="498" y="221"/>
                    </a:cubicBezTo>
                    <a:cubicBezTo>
                      <a:pt x="499" y="221"/>
                      <a:pt x="499" y="221"/>
                      <a:pt x="499" y="221"/>
                    </a:cubicBezTo>
                    <a:cubicBezTo>
                      <a:pt x="500" y="221"/>
                      <a:pt x="500" y="221"/>
                      <a:pt x="500" y="221"/>
                    </a:cubicBezTo>
                    <a:cubicBezTo>
                      <a:pt x="502" y="219"/>
                      <a:pt x="502" y="219"/>
                      <a:pt x="502" y="219"/>
                    </a:cubicBezTo>
                    <a:cubicBezTo>
                      <a:pt x="499" y="218"/>
                      <a:pt x="499" y="218"/>
                      <a:pt x="499" y="218"/>
                    </a:cubicBezTo>
                    <a:cubicBezTo>
                      <a:pt x="500" y="217"/>
                      <a:pt x="500" y="217"/>
                      <a:pt x="500" y="217"/>
                    </a:cubicBezTo>
                    <a:cubicBezTo>
                      <a:pt x="508" y="218"/>
                      <a:pt x="508" y="218"/>
                      <a:pt x="508" y="218"/>
                    </a:cubicBezTo>
                    <a:cubicBezTo>
                      <a:pt x="509" y="217"/>
                      <a:pt x="509" y="217"/>
                      <a:pt x="509" y="217"/>
                    </a:cubicBezTo>
                    <a:cubicBezTo>
                      <a:pt x="512" y="217"/>
                      <a:pt x="512" y="217"/>
                      <a:pt x="512" y="217"/>
                    </a:cubicBezTo>
                    <a:cubicBezTo>
                      <a:pt x="513" y="217"/>
                      <a:pt x="513" y="217"/>
                      <a:pt x="513" y="217"/>
                    </a:cubicBezTo>
                    <a:cubicBezTo>
                      <a:pt x="516" y="215"/>
                      <a:pt x="516" y="215"/>
                      <a:pt x="516" y="215"/>
                    </a:cubicBezTo>
                    <a:cubicBezTo>
                      <a:pt x="519" y="212"/>
                      <a:pt x="519" y="212"/>
                      <a:pt x="519" y="212"/>
                    </a:cubicBezTo>
                    <a:cubicBezTo>
                      <a:pt x="518" y="211"/>
                      <a:pt x="518" y="211"/>
                      <a:pt x="518" y="211"/>
                    </a:cubicBezTo>
                    <a:cubicBezTo>
                      <a:pt x="519" y="211"/>
                      <a:pt x="519" y="211"/>
                      <a:pt x="519" y="211"/>
                    </a:cubicBezTo>
                    <a:cubicBezTo>
                      <a:pt x="518" y="209"/>
                      <a:pt x="518" y="209"/>
                      <a:pt x="518" y="209"/>
                    </a:cubicBezTo>
                    <a:cubicBezTo>
                      <a:pt x="515" y="209"/>
                      <a:pt x="515" y="209"/>
                      <a:pt x="515" y="209"/>
                    </a:cubicBezTo>
                    <a:cubicBezTo>
                      <a:pt x="513" y="207"/>
                      <a:pt x="513" y="207"/>
                      <a:pt x="513" y="207"/>
                    </a:cubicBezTo>
                    <a:cubicBezTo>
                      <a:pt x="519" y="208"/>
                      <a:pt x="519" y="208"/>
                      <a:pt x="519" y="208"/>
                    </a:cubicBezTo>
                    <a:cubicBezTo>
                      <a:pt x="522" y="208"/>
                      <a:pt x="522" y="208"/>
                      <a:pt x="522" y="208"/>
                    </a:cubicBezTo>
                    <a:cubicBezTo>
                      <a:pt x="523" y="208"/>
                      <a:pt x="523" y="208"/>
                      <a:pt x="523" y="208"/>
                    </a:cubicBezTo>
                    <a:cubicBezTo>
                      <a:pt x="523" y="207"/>
                      <a:pt x="523" y="207"/>
                      <a:pt x="523" y="207"/>
                    </a:cubicBezTo>
                    <a:cubicBezTo>
                      <a:pt x="528" y="208"/>
                      <a:pt x="528" y="208"/>
                      <a:pt x="528" y="208"/>
                    </a:cubicBezTo>
                    <a:cubicBezTo>
                      <a:pt x="530" y="207"/>
                      <a:pt x="530" y="207"/>
                      <a:pt x="530" y="207"/>
                    </a:cubicBezTo>
                    <a:cubicBezTo>
                      <a:pt x="532" y="204"/>
                      <a:pt x="532" y="204"/>
                      <a:pt x="532" y="204"/>
                    </a:cubicBezTo>
                    <a:cubicBezTo>
                      <a:pt x="533" y="204"/>
                      <a:pt x="533" y="204"/>
                      <a:pt x="533" y="204"/>
                    </a:cubicBezTo>
                    <a:cubicBezTo>
                      <a:pt x="533" y="202"/>
                      <a:pt x="533" y="202"/>
                      <a:pt x="533" y="202"/>
                    </a:cubicBezTo>
                    <a:cubicBezTo>
                      <a:pt x="535" y="201"/>
                      <a:pt x="535" y="201"/>
                      <a:pt x="535" y="201"/>
                    </a:cubicBezTo>
                    <a:cubicBezTo>
                      <a:pt x="536" y="201"/>
                      <a:pt x="536" y="201"/>
                      <a:pt x="536" y="201"/>
                    </a:cubicBezTo>
                    <a:cubicBezTo>
                      <a:pt x="535" y="202"/>
                      <a:pt x="535" y="202"/>
                      <a:pt x="535" y="202"/>
                    </a:cubicBezTo>
                    <a:cubicBezTo>
                      <a:pt x="536" y="204"/>
                      <a:pt x="536" y="204"/>
                      <a:pt x="536" y="204"/>
                    </a:cubicBezTo>
                    <a:cubicBezTo>
                      <a:pt x="538" y="202"/>
                      <a:pt x="538" y="202"/>
                      <a:pt x="538" y="202"/>
                    </a:cubicBezTo>
                    <a:cubicBezTo>
                      <a:pt x="541" y="204"/>
                      <a:pt x="541" y="204"/>
                      <a:pt x="541" y="204"/>
                    </a:cubicBezTo>
                    <a:cubicBezTo>
                      <a:pt x="541" y="201"/>
                      <a:pt x="541" y="201"/>
                      <a:pt x="541" y="201"/>
                    </a:cubicBezTo>
                    <a:cubicBezTo>
                      <a:pt x="542" y="202"/>
                      <a:pt x="542" y="202"/>
                      <a:pt x="542" y="202"/>
                    </a:cubicBezTo>
                    <a:cubicBezTo>
                      <a:pt x="543" y="204"/>
                      <a:pt x="543" y="204"/>
                      <a:pt x="543" y="204"/>
                    </a:cubicBezTo>
                    <a:cubicBezTo>
                      <a:pt x="548" y="202"/>
                      <a:pt x="548" y="202"/>
                      <a:pt x="548" y="202"/>
                    </a:cubicBezTo>
                    <a:cubicBezTo>
                      <a:pt x="555" y="199"/>
                      <a:pt x="555" y="199"/>
                      <a:pt x="555" y="199"/>
                    </a:cubicBezTo>
                    <a:cubicBezTo>
                      <a:pt x="559" y="197"/>
                      <a:pt x="559" y="197"/>
                      <a:pt x="559" y="197"/>
                    </a:cubicBezTo>
                    <a:cubicBezTo>
                      <a:pt x="563" y="194"/>
                      <a:pt x="563" y="194"/>
                      <a:pt x="563" y="194"/>
                    </a:cubicBezTo>
                    <a:cubicBezTo>
                      <a:pt x="568" y="192"/>
                      <a:pt x="568" y="192"/>
                      <a:pt x="568" y="192"/>
                    </a:cubicBezTo>
                    <a:cubicBezTo>
                      <a:pt x="571" y="189"/>
                      <a:pt x="571" y="189"/>
                      <a:pt x="571" y="189"/>
                    </a:cubicBezTo>
                    <a:cubicBezTo>
                      <a:pt x="571" y="188"/>
                      <a:pt x="571" y="188"/>
                      <a:pt x="571" y="188"/>
                    </a:cubicBezTo>
                    <a:cubicBezTo>
                      <a:pt x="569" y="188"/>
                      <a:pt x="569" y="188"/>
                      <a:pt x="569" y="188"/>
                    </a:cubicBezTo>
                    <a:cubicBezTo>
                      <a:pt x="565" y="188"/>
                      <a:pt x="565" y="188"/>
                      <a:pt x="565" y="188"/>
                    </a:cubicBezTo>
                    <a:cubicBezTo>
                      <a:pt x="555" y="187"/>
                      <a:pt x="555" y="187"/>
                      <a:pt x="555" y="187"/>
                    </a:cubicBezTo>
                    <a:cubicBezTo>
                      <a:pt x="552" y="185"/>
                      <a:pt x="552" y="185"/>
                      <a:pt x="552" y="185"/>
                    </a:cubicBezTo>
                    <a:cubicBezTo>
                      <a:pt x="551" y="182"/>
                      <a:pt x="551" y="182"/>
                      <a:pt x="551" y="182"/>
                    </a:cubicBezTo>
                    <a:cubicBezTo>
                      <a:pt x="548" y="181"/>
                      <a:pt x="548" y="181"/>
                      <a:pt x="548" y="181"/>
                    </a:cubicBezTo>
                    <a:cubicBezTo>
                      <a:pt x="551" y="181"/>
                      <a:pt x="551" y="181"/>
                      <a:pt x="551" y="181"/>
                    </a:cubicBezTo>
                    <a:cubicBezTo>
                      <a:pt x="553" y="181"/>
                      <a:pt x="553" y="181"/>
                      <a:pt x="553" y="181"/>
                    </a:cubicBezTo>
                    <a:cubicBezTo>
                      <a:pt x="552" y="179"/>
                      <a:pt x="552" y="179"/>
                      <a:pt x="552" y="179"/>
                    </a:cubicBezTo>
                    <a:cubicBezTo>
                      <a:pt x="555" y="181"/>
                      <a:pt x="555" y="181"/>
                      <a:pt x="555" y="181"/>
                    </a:cubicBezTo>
                    <a:cubicBezTo>
                      <a:pt x="556" y="181"/>
                      <a:pt x="556" y="181"/>
                      <a:pt x="556" y="181"/>
                    </a:cubicBezTo>
                    <a:cubicBezTo>
                      <a:pt x="562" y="184"/>
                      <a:pt x="562" y="184"/>
                      <a:pt x="562" y="184"/>
                    </a:cubicBezTo>
                    <a:cubicBezTo>
                      <a:pt x="559" y="184"/>
                      <a:pt x="559" y="184"/>
                      <a:pt x="559" y="184"/>
                    </a:cubicBezTo>
                    <a:cubicBezTo>
                      <a:pt x="562" y="185"/>
                      <a:pt x="562" y="185"/>
                      <a:pt x="562" y="185"/>
                    </a:cubicBezTo>
                    <a:cubicBezTo>
                      <a:pt x="563" y="187"/>
                      <a:pt x="563" y="187"/>
                      <a:pt x="563" y="187"/>
                    </a:cubicBezTo>
                    <a:cubicBezTo>
                      <a:pt x="566" y="187"/>
                      <a:pt x="566" y="187"/>
                      <a:pt x="566" y="187"/>
                    </a:cubicBezTo>
                    <a:cubicBezTo>
                      <a:pt x="571" y="187"/>
                      <a:pt x="571" y="187"/>
                      <a:pt x="571" y="187"/>
                    </a:cubicBezTo>
                    <a:cubicBezTo>
                      <a:pt x="574" y="185"/>
                      <a:pt x="574" y="185"/>
                      <a:pt x="574" y="185"/>
                    </a:cubicBezTo>
                    <a:cubicBezTo>
                      <a:pt x="578" y="184"/>
                      <a:pt x="578" y="184"/>
                      <a:pt x="578" y="184"/>
                    </a:cubicBezTo>
                    <a:cubicBezTo>
                      <a:pt x="582" y="181"/>
                      <a:pt x="582" y="181"/>
                      <a:pt x="582" y="181"/>
                    </a:cubicBezTo>
                    <a:cubicBezTo>
                      <a:pt x="586" y="179"/>
                      <a:pt x="586" y="179"/>
                      <a:pt x="586" y="179"/>
                    </a:cubicBezTo>
                    <a:cubicBezTo>
                      <a:pt x="591" y="178"/>
                      <a:pt x="591" y="178"/>
                      <a:pt x="591" y="178"/>
                    </a:cubicBezTo>
                    <a:cubicBezTo>
                      <a:pt x="589" y="176"/>
                      <a:pt x="589" y="176"/>
                      <a:pt x="589" y="176"/>
                    </a:cubicBezTo>
                    <a:cubicBezTo>
                      <a:pt x="588" y="176"/>
                      <a:pt x="588" y="176"/>
                      <a:pt x="588" y="176"/>
                    </a:cubicBezTo>
                    <a:cubicBezTo>
                      <a:pt x="586" y="175"/>
                      <a:pt x="586" y="175"/>
                      <a:pt x="586" y="175"/>
                    </a:cubicBezTo>
                    <a:cubicBezTo>
                      <a:pt x="585" y="174"/>
                      <a:pt x="585" y="174"/>
                      <a:pt x="585" y="174"/>
                    </a:cubicBezTo>
                    <a:cubicBezTo>
                      <a:pt x="586" y="174"/>
                      <a:pt x="586" y="174"/>
                      <a:pt x="586" y="174"/>
                    </a:cubicBezTo>
                    <a:cubicBezTo>
                      <a:pt x="586" y="172"/>
                      <a:pt x="586" y="172"/>
                      <a:pt x="586" y="172"/>
                    </a:cubicBezTo>
                    <a:cubicBezTo>
                      <a:pt x="591" y="174"/>
                      <a:pt x="591" y="174"/>
                      <a:pt x="591" y="174"/>
                    </a:cubicBezTo>
                    <a:cubicBezTo>
                      <a:pt x="595" y="172"/>
                      <a:pt x="595" y="172"/>
                      <a:pt x="595" y="172"/>
                    </a:cubicBezTo>
                    <a:cubicBezTo>
                      <a:pt x="598" y="172"/>
                      <a:pt x="598" y="172"/>
                      <a:pt x="598" y="172"/>
                    </a:cubicBezTo>
                    <a:cubicBezTo>
                      <a:pt x="598" y="175"/>
                      <a:pt x="598" y="175"/>
                      <a:pt x="598" y="175"/>
                    </a:cubicBezTo>
                    <a:cubicBezTo>
                      <a:pt x="601" y="176"/>
                      <a:pt x="601" y="176"/>
                      <a:pt x="601" y="176"/>
                    </a:cubicBezTo>
                    <a:cubicBezTo>
                      <a:pt x="605" y="176"/>
                      <a:pt x="605" y="176"/>
                      <a:pt x="605" y="176"/>
                    </a:cubicBezTo>
                    <a:cubicBezTo>
                      <a:pt x="604" y="175"/>
                      <a:pt x="604" y="175"/>
                      <a:pt x="604" y="175"/>
                    </a:cubicBezTo>
                    <a:cubicBezTo>
                      <a:pt x="605" y="175"/>
                      <a:pt x="605" y="175"/>
                      <a:pt x="605" y="175"/>
                    </a:cubicBezTo>
                    <a:cubicBezTo>
                      <a:pt x="606" y="175"/>
                      <a:pt x="606" y="175"/>
                      <a:pt x="606" y="175"/>
                    </a:cubicBezTo>
                    <a:cubicBezTo>
                      <a:pt x="606" y="176"/>
                      <a:pt x="606" y="176"/>
                      <a:pt x="606" y="176"/>
                    </a:cubicBezTo>
                    <a:cubicBezTo>
                      <a:pt x="609" y="176"/>
                      <a:pt x="609" y="176"/>
                      <a:pt x="609" y="176"/>
                    </a:cubicBezTo>
                    <a:cubicBezTo>
                      <a:pt x="611" y="176"/>
                      <a:pt x="611" y="176"/>
                      <a:pt x="611" y="176"/>
                    </a:cubicBezTo>
                    <a:cubicBezTo>
                      <a:pt x="611" y="175"/>
                      <a:pt x="611" y="175"/>
                      <a:pt x="611" y="175"/>
                    </a:cubicBezTo>
                    <a:cubicBezTo>
                      <a:pt x="609" y="172"/>
                      <a:pt x="609" y="172"/>
                      <a:pt x="609" y="172"/>
                    </a:cubicBezTo>
                    <a:cubicBezTo>
                      <a:pt x="611" y="171"/>
                      <a:pt x="611" y="171"/>
                      <a:pt x="611" y="171"/>
                    </a:cubicBezTo>
                    <a:cubicBezTo>
                      <a:pt x="609" y="171"/>
                      <a:pt x="609" y="171"/>
                      <a:pt x="609" y="171"/>
                    </a:cubicBezTo>
                    <a:cubicBezTo>
                      <a:pt x="611" y="169"/>
                      <a:pt x="611" y="169"/>
                      <a:pt x="611" y="169"/>
                    </a:cubicBezTo>
                    <a:cubicBezTo>
                      <a:pt x="612" y="171"/>
                      <a:pt x="612" y="171"/>
                      <a:pt x="612" y="171"/>
                    </a:cubicBezTo>
                    <a:cubicBezTo>
                      <a:pt x="615" y="169"/>
                      <a:pt x="615" y="169"/>
                      <a:pt x="615" y="169"/>
                    </a:cubicBezTo>
                    <a:cubicBezTo>
                      <a:pt x="612" y="172"/>
                      <a:pt x="612" y="172"/>
                      <a:pt x="612" y="172"/>
                    </a:cubicBezTo>
                    <a:cubicBezTo>
                      <a:pt x="614" y="174"/>
                      <a:pt x="614" y="174"/>
                      <a:pt x="614" y="174"/>
                    </a:cubicBezTo>
                    <a:cubicBezTo>
                      <a:pt x="614" y="175"/>
                      <a:pt x="614" y="175"/>
                      <a:pt x="614" y="175"/>
                    </a:cubicBezTo>
                    <a:cubicBezTo>
                      <a:pt x="621" y="174"/>
                      <a:pt x="621" y="174"/>
                      <a:pt x="621" y="174"/>
                    </a:cubicBezTo>
                    <a:cubicBezTo>
                      <a:pt x="627" y="171"/>
                      <a:pt x="627" y="171"/>
                      <a:pt x="627" y="171"/>
                    </a:cubicBezTo>
                    <a:cubicBezTo>
                      <a:pt x="631" y="169"/>
                      <a:pt x="631" y="169"/>
                      <a:pt x="631" y="169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37" y="166"/>
                      <a:pt x="637" y="166"/>
                      <a:pt x="637" y="166"/>
                    </a:cubicBezTo>
                    <a:cubicBezTo>
                      <a:pt x="642" y="165"/>
                      <a:pt x="642" y="165"/>
                      <a:pt x="642" y="165"/>
                    </a:cubicBezTo>
                    <a:cubicBezTo>
                      <a:pt x="644" y="162"/>
                      <a:pt x="644" y="162"/>
                      <a:pt x="644" y="162"/>
                    </a:cubicBezTo>
                    <a:cubicBezTo>
                      <a:pt x="644" y="161"/>
                      <a:pt x="644" y="161"/>
                      <a:pt x="644" y="161"/>
                    </a:cubicBezTo>
                    <a:cubicBezTo>
                      <a:pt x="641" y="156"/>
                      <a:pt x="641" y="156"/>
                      <a:pt x="641" y="156"/>
                    </a:cubicBezTo>
                    <a:cubicBezTo>
                      <a:pt x="642" y="155"/>
                      <a:pt x="642" y="155"/>
                      <a:pt x="642" y="155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42" y="154"/>
                      <a:pt x="642" y="154"/>
                      <a:pt x="642" y="154"/>
                    </a:cubicBezTo>
                    <a:cubicBezTo>
                      <a:pt x="641" y="152"/>
                      <a:pt x="641" y="152"/>
                      <a:pt x="641" y="152"/>
                    </a:cubicBezTo>
                    <a:cubicBezTo>
                      <a:pt x="642" y="152"/>
                      <a:pt x="642" y="152"/>
                      <a:pt x="642" y="152"/>
                    </a:cubicBezTo>
                    <a:cubicBezTo>
                      <a:pt x="641" y="151"/>
                      <a:pt x="641" y="151"/>
                      <a:pt x="641" y="151"/>
                    </a:cubicBezTo>
                    <a:cubicBezTo>
                      <a:pt x="647" y="149"/>
                      <a:pt x="647" y="149"/>
                      <a:pt x="647" y="149"/>
                    </a:cubicBezTo>
                    <a:cubicBezTo>
                      <a:pt x="647" y="151"/>
                      <a:pt x="647" y="151"/>
                      <a:pt x="647" y="151"/>
                    </a:cubicBezTo>
                    <a:cubicBezTo>
                      <a:pt x="649" y="149"/>
                      <a:pt x="649" y="149"/>
                      <a:pt x="649" y="149"/>
                    </a:cubicBezTo>
                    <a:cubicBezTo>
                      <a:pt x="654" y="149"/>
                      <a:pt x="654" y="149"/>
                      <a:pt x="654" y="149"/>
                    </a:cubicBezTo>
                    <a:cubicBezTo>
                      <a:pt x="655" y="148"/>
                      <a:pt x="655" y="148"/>
                      <a:pt x="655" y="148"/>
                    </a:cubicBezTo>
                    <a:cubicBezTo>
                      <a:pt x="657" y="146"/>
                      <a:pt x="657" y="146"/>
                      <a:pt x="657" y="146"/>
                    </a:cubicBezTo>
                    <a:cubicBezTo>
                      <a:pt x="649" y="145"/>
                      <a:pt x="649" y="145"/>
                      <a:pt x="649" y="145"/>
                    </a:cubicBezTo>
                    <a:cubicBezTo>
                      <a:pt x="655" y="145"/>
                      <a:pt x="655" y="145"/>
                      <a:pt x="655" y="145"/>
                    </a:cubicBezTo>
                    <a:cubicBezTo>
                      <a:pt x="658" y="144"/>
                      <a:pt x="658" y="144"/>
                      <a:pt x="658" y="144"/>
                    </a:cubicBezTo>
                    <a:cubicBezTo>
                      <a:pt x="660" y="142"/>
                      <a:pt x="660" y="142"/>
                      <a:pt x="660" y="142"/>
                    </a:cubicBezTo>
                    <a:cubicBezTo>
                      <a:pt x="655" y="141"/>
                      <a:pt x="655" y="141"/>
                      <a:pt x="655" y="141"/>
                    </a:cubicBezTo>
                    <a:cubicBezTo>
                      <a:pt x="654" y="141"/>
                      <a:pt x="654" y="141"/>
                      <a:pt x="654" y="141"/>
                    </a:cubicBezTo>
                    <a:cubicBezTo>
                      <a:pt x="652" y="139"/>
                      <a:pt x="652" y="139"/>
                      <a:pt x="652" y="139"/>
                    </a:cubicBezTo>
                    <a:cubicBezTo>
                      <a:pt x="654" y="139"/>
                      <a:pt x="654" y="139"/>
                      <a:pt x="654" y="139"/>
                    </a:cubicBezTo>
                    <a:cubicBezTo>
                      <a:pt x="647" y="138"/>
                      <a:pt x="647" y="138"/>
                      <a:pt x="647" y="138"/>
                    </a:cubicBezTo>
                    <a:cubicBezTo>
                      <a:pt x="649" y="138"/>
                      <a:pt x="649" y="138"/>
                      <a:pt x="649" y="138"/>
                    </a:cubicBezTo>
                    <a:cubicBezTo>
                      <a:pt x="652" y="138"/>
                      <a:pt x="652" y="138"/>
                      <a:pt x="652" y="138"/>
                    </a:cubicBezTo>
                    <a:cubicBezTo>
                      <a:pt x="654" y="136"/>
                      <a:pt x="654" y="136"/>
                      <a:pt x="654" y="136"/>
                    </a:cubicBezTo>
                    <a:cubicBezTo>
                      <a:pt x="647" y="136"/>
                      <a:pt x="647" y="136"/>
                      <a:pt x="647" y="136"/>
                    </a:cubicBezTo>
                    <a:cubicBezTo>
                      <a:pt x="639" y="135"/>
                      <a:pt x="639" y="135"/>
                      <a:pt x="639" y="135"/>
                    </a:cubicBezTo>
                    <a:cubicBezTo>
                      <a:pt x="637" y="133"/>
                      <a:pt x="637" y="133"/>
                      <a:pt x="637" y="133"/>
                    </a:cubicBezTo>
                    <a:cubicBezTo>
                      <a:pt x="632" y="135"/>
                      <a:pt x="632" y="135"/>
                      <a:pt x="632" y="135"/>
                    </a:cubicBezTo>
                    <a:cubicBezTo>
                      <a:pt x="631" y="135"/>
                      <a:pt x="631" y="135"/>
                      <a:pt x="631" y="135"/>
                    </a:cubicBezTo>
                    <a:cubicBezTo>
                      <a:pt x="629" y="135"/>
                      <a:pt x="629" y="135"/>
                      <a:pt x="629" y="135"/>
                    </a:cubicBezTo>
                    <a:cubicBezTo>
                      <a:pt x="628" y="135"/>
                      <a:pt x="628" y="135"/>
                      <a:pt x="628" y="135"/>
                    </a:cubicBezTo>
                    <a:cubicBezTo>
                      <a:pt x="628" y="136"/>
                      <a:pt x="628" y="136"/>
                      <a:pt x="628" y="136"/>
                    </a:cubicBezTo>
                    <a:cubicBezTo>
                      <a:pt x="628" y="138"/>
                      <a:pt x="628" y="138"/>
                      <a:pt x="628" y="138"/>
                    </a:cubicBezTo>
                    <a:cubicBezTo>
                      <a:pt x="625" y="138"/>
                      <a:pt x="625" y="138"/>
                      <a:pt x="625" y="138"/>
                    </a:cubicBezTo>
                    <a:cubicBezTo>
                      <a:pt x="625" y="139"/>
                      <a:pt x="625" y="139"/>
                      <a:pt x="625" y="139"/>
                    </a:cubicBezTo>
                    <a:cubicBezTo>
                      <a:pt x="625" y="141"/>
                      <a:pt x="625" y="141"/>
                      <a:pt x="625" y="141"/>
                    </a:cubicBezTo>
                    <a:cubicBezTo>
                      <a:pt x="624" y="141"/>
                      <a:pt x="624" y="141"/>
                      <a:pt x="624" y="141"/>
                    </a:cubicBezTo>
                    <a:cubicBezTo>
                      <a:pt x="625" y="142"/>
                      <a:pt x="625" y="142"/>
                      <a:pt x="625" y="142"/>
                    </a:cubicBezTo>
                    <a:cubicBezTo>
                      <a:pt x="627" y="142"/>
                      <a:pt x="627" y="142"/>
                      <a:pt x="627" y="142"/>
                    </a:cubicBezTo>
                    <a:cubicBezTo>
                      <a:pt x="629" y="144"/>
                      <a:pt x="629" y="144"/>
                      <a:pt x="629" y="144"/>
                    </a:cubicBezTo>
                    <a:cubicBezTo>
                      <a:pt x="627" y="144"/>
                      <a:pt x="627" y="144"/>
                      <a:pt x="627" y="144"/>
                    </a:cubicBezTo>
                    <a:cubicBezTo>
                      <a:pt x="625" y="144"/>
                      <a:pt x="625" y="144"/>
                      <a:pt x="625" y="144"/>
                    </a:cubicBezTo>
                    <a:cubicBezTo>
                      <a:pt x="627" y="145"/>
                      <a:pt x="627" y="145"/>
                      <a:pt x="627" y="145"/>
                    </a:cubicBezTo>
                    <a:cubicBezTo>
                      <a:pt x="625" y="145"/>
                      <a:pt x="625" y="145"/>
                      <a:pt x="625" y="145"/>
                    </a:cubicBezTo>
                    <a:cubicBezTo>
                      <a:pt x="624" y="145"/>
                      <a:pt x="624" y="145"/>
                      <a:pt x="624" y="145"/>
                    </a:cubicBezTo>
                    <a:cubicBezTo>
                      <a:pt x="622" y="145"/>
                      <a:pt x="622" y="145"/>
                      <a:pt x="622" y="145"/>
                    </a:cubicBezTo>
                    <a:cubicBezTo>
                      <a:pt x="625" y="146"/>
                      <a:pt x="625" y="146"/>
                      <a:pt x="625" y="146"/>
                    </a:cubicBezTo>
                    <a:cubicBezTo>
                      <a:pt x="622" y="148"/>
                      <a:pt x="622" y="148"/>
                      <a:pt x="622" y="148"/>
                    </a:cubicBezTo>
                    <a:cubicBezTo>
                      <a:pt x="619" y="146"/>
                      <a:pt x="619" y="146"/>
                      <a:pt x="619" y="146"/>
                    </a:cubicBezTo>
                    <a:cubicBezTo>
                      <a:pt x="617" y="148"/>
                      <a:pt x="617" y="148"/>
                      <a:pt x="617" y="148"/>
                    </a:cubicBezTo>
                    <a:cubicBezTo>
                      <a:pt x="615" y="149"/>
                      <a:pt x="615" y="149"/>
                      <a:pt x="615" y="149"/>
                    </a:cubicBezTo>
                    <a:cubicBezTo>
                      <a:pt x="612" y="152"/>
                      <a:pt x="612" y="152"/>
                      <a:pt x="612" y="152"/>
                    </a:cubicBezTo>
                    <a:cubicBezTo>
                      <a:pt x="609" y="154"/>
                      <a:pt x="609" y="154"/>
                      <a:pt x="609" y="154"/>
                    </a:cubicBezTo>
                    <a:cubicBezTo>
                      <a:pt x="602" y="158"/>
                      <a:pt x="602" y="158"/>
                      <a:pt x="602" y="158"/>
                    </a:cubicBezTo>
                    <a:cubicBezTo>
                      <a:pt x="599" y="161"/>
                      <a:pt x="599" y="161"/>
                      <a:pt x="599" y="161"/>
                    </a:cubicBezTo>
                    <a:cubicBezTo>
                      <a:pt x="595" y="164"/>
                      <a:pt x="595" y="164"/>
                      <a:pt x="595" y="164"/>
                    </a:cubicBezTo>
                    <a:cubicBezTo>
                      <a:pt x="594" y="162"/>
                      <a:pt x="594" y="162"/>
                      <a:pt x="594" y="162"/>
                    </a:cubicBezTo>
                    <a:cubicBezTo>
                      <a:pt x="592" y="164"/>
                      <a:pt x="592" y="164"/>
                      <a:pt x="592" y="164"/>
                    </a:cubicBezTo>
                    <a:cubicBezTo>
                      <a:pt x="591" y="165"/>
                      <a:pt x="591" y="165"/>
                      <a:pt x="591" y="165"/>
                    </a:cubicBezTo>
                    <a:cubicBezTo>
                      <a:pt x="588" y="165"/>
                      <a:pt x="588" y="165"/>
                      <a:pt x="588" y="165"/>
                    </a:cubicBezTo>
                    <a:cubicBezTo>
                      <a:pt x="586" y="165"/>
                      <a:pt x="586" y="165"/>
                      <a:pt x="586" y="165"/>
                    </a:cubicBezTo>
                    <a:cubicBezTo>
                      <a:pt x="588" y="164"/>
                      <a:pt x="588" y="164"/>
                      <a:pt x="588" y="164"/>
                    </a:cubicBezTo>
                    <a:cubicBezTo>
                      <a:pt x="586" y="162"/>
                      <a:pt x="586" y="162"/>
                      <a:pt x="586" y="162"/>
                    </a:cubicBezTo>
                    <a:cubicBezTo>
                      <a:pt x="585" y="159"/>
                      <a:pt x="585" y="159"/>
                      <a:pt x="585" y="159"/>
                    </a:cubicBezTo>
                    <a:cubicBezTo>
                      <a:pt x="585" y="156"/>
                      <a:pt x="585" y="156"/>
                      <a:pt x="585" y="156"/>
                    </a:cubicBezTo>
                    <a:cubicBezTo>
                      <a:pt x="586" y="155"/>
                      <a:pt x="586" y="155"/>
                      <a:pt x="586" y="155"/>
                    </a:cubicBezTo>
                    <a:cubicBezTo>
                      <a:pt x="591" y="152"/>
                      <a:pt x="591" y="152"/>
                      <a:pt x="591" y="152"/>
                    </a:cubicBezTo>
                    <a:cubicBezTo>
                      <a:pt x="592" y="152"/>
                      <a:pt x="592" y="152"/>
                      <a:pt x="592" y="152"/>
                    </a:cubicBezTo>
                    <a:cubicBezTo>
                      <a:pt x="594" y="152"/>
                      <a:pt x="594" y="152"/>
                      <a:pt x="594" y="152"/>
                    </a:cubicBezTo>
                    <a:cubicBezTo>
                      <a:pt x="596" y="148"/>
                      <a:pt x="596" y="148"/>
                      <a:pt x="596" y="148"/>
                    </a:cubicBezTo>
                    <a:cubicBezTo>
                      <a:pt x="596" y="146"/>
                      <a:pt x="596" y="146"/>
                      <a:pt x="596" y="146"/>
                    </a:cubicBezTo>
                    <a:cubicBezTo>
                      <a:pt x="595" y="144"/>
                      <a:pt x="595" y="144"/>
                      <a:pt x="595" y="144"/>
                    </a:cubicBezTo>
                    <a:cubicBezTo>
                      <a:pt x="592" y="142"/>
                      <a:pt x="592" y="142"/>
                      <a:pt x="592" y="142"/>
                    </a:cubicBezTo>
                    <a:cubicBezTo>
                      <a:pt x="591" y="141"/>
                      <a:pt x="591" y="141"/>
                      <a:pt x="591" y="141"/>
                    </a:cubicBezTo>
                    <a:cubicBezTo>
                      <a:pt x="589" y="142"/>
                      <a:pt x="589" y="142"/>
                      <a:pt x="589" y="142"/>
                    </a:cubicBezTo>
                    <a:cubicBezTo>
                      <a:pt x="585" y="144"/>
                      <a:pt x="585" y="144"/>
                      <a:pt x="585" y="144"/>
                    </a:cubicBezTo>
                    <a:cubicBezTo>
                      <a:pt x="584" y="145"/>
                      <a:pt x="584" y="145"/>
                      <a:pt x="584" y="145"/>
                    </a:cubicBezTo>
                    <a:cubicBezTo>
                      <a:pt x="582" y="146"/>
                      <a:pt x="582" y="146"/>
                      <a:pt x="582" y="146"/>
                    </a:cubicBezTo>
                    <a:cubicBezTo>
                      <a:pt x="581" y="148"/>
                      <a:pt x="581" y="148"/>
                      <a:pt x="581" y="148"/>
                    </a:cubicBezTo>
                    <a:cubicBezTo>
                      <a:pt x="578" y="148"/>
                      <a:pt x="578" y="148"/>
                      <a:pt x="578" y="148"/>
                    </a:cubicBezTo>
                    <a:cubicBezTo>
                      <a:pt x="578" y="149"/>
                      <a:pt x="578" y="149"/>
                      <a:pt x="578" y="149"/>
                    </a:cubicBezTo>
                    <a:cubicBezTo>
                      <a:pt x="578" y="151"/>
                      <a:pt x="578" y="151"/>
                      <a:pt x="578" y="151"/>
                    </a:cubicBezTo>
                    <a:cubicBezTo>
                      <a:pt x="576" y="151"/>
                      <a:pt x="576" y="151"/>
                      <a:pt x="576" y="151"/>
                    </a:cubicBezTo>
                    <a:cubicBezTo>
                      <a:pt x="572" y="154"/>
                      <a:pt x="572" y="154"/>
                      <a:pt x="572" y="154"/>
                    </a:cubicBezTo>
                    <a:cubicBezTo>
                      <a:pt x="572" y="152"/>
                      <a:pt x="572" y="152"/>
                      <a:pt x="572" y="152"/>
                    </a:cubicBezTo>
                    <a:cubicBezTo>
                      <a:pt x="571" y="152"/>
                      <a:pt x="571" y="152"/>
                      <a:pt x="571" y="152"/>
                    </a:cubicBezTo>
                    <a:cubicBezTo>
                      <a:pt x="572" y="151"/>
                      <a:pt x="572" y="151"/>
                      <a:pt x="572" y="151"/>
                    </a:cubicBezTo>
                    <a:cubicBezTo>
                      <a:pt x="571" y="151"/>
                      <a:pt x="571" y="151"/>
                      <a:pt x="571" y="151"/>
                    </a:cubicBezTo>
                    <a:cubicBezTo>
                      <a:pt x="574" y="149"/>
                      <a:pt x="574" y="149"/>
                      <a:pt x="574" y="149"/>
                    </a:cubicBezTo>
                    <a:cubicBezTo>
                      <a:pt x="575" y="148"/>
                      <a:pt x="575" y="148"/>
                      <a:pt x="575" y="148"/>
                    </a:cubicBezTo>
                    <a:cubicBezTo>
                      <a:pt x="575" y="146"/>
                      <a:pt x="575" y="146"/>
                      <a:pt x="575" y="146"/>
                    </a:cubicBezTo>
                    <a:cubicBezTo>
                      <a:pt x="576" y="145"/>
                      <a:pt x="576" y="145"/>
                      <a:pt x="576" y="145"/>
                    </a:cubicBezTo>
                    <a:cubicBezTo>
                      <a:pt x="576" y="144"/>
                      <a:pt x="576" y="144"/>
                      <a:pt x="576" y="144"/>
                    </a:cubicBezTo>
                    <a:cubicBezTo>
                      <a:pt x="574" y="141"/>
                      <a:pt x="574" y="141"/>
                      <a:pt x="574" y="141"/>
                    </a:cubicBezTo>
                    <a:cubicBezTo>
                      <a:pt x="575" y="141"/>
                      <a:pt x="575" y="141"/>
                      <a:pt x="575" y="141"/>
                    </a:cubicBezTo>
                    <a:cubicBezTo>
                      <a:pt x="576" y="141"/>
                      <a:pt x="576" y="141"/>
                      <a:pt x="576" y="141"/>
                    </a:cubicBezTo>
                    <a:cubicBezTo>
                      <a:pt x="578" y="141"/>
                      <a:pt x="578" y="141"/>
                      <a:pt x="578" y="141"/>
                    </a:cubicBezTo>
                    <a:cubicBezTo>
                      <a:pt x="581" y="139"/>
                      <a:pt x="581" y="139"/>
                      <a:pt x="581" y="139"/>
                    </a:cubicBezTo>
                    <a:cubicBezTo>
                      <a:pt x="584" y="139"/>
                      <a:pt x="584" y="139"/>
                      <a:pt x="584" y="139"/>
                    </a:cubicBezTo>
                    <a:cubicBezTo>
                      <a:pt x="581" y="138"/>
                      <a:pt x="581" y="138"/>
                      <a:pt x="581" y="138"/>
                    </a:cubicBezTo>
                    <a:cubicBezTo>
                      <a:pt x="579" y="138"/>
                      <a:pt x="579" y="138"/>
                      <a:pt x="579" y="138"/>
                    </a:cubicBezTo>
                    <a:cubicBezTo>
                      <a:pt x="574" y="138"/>
                      <a:pt x="574" y="138"/>
                      <a:pt x="574" y="138"/>
                    </a:cubicBezTo>
                    <a:cubicBezTo>
                      <a:pt x="578" y="136"/>
                      <a:pt x="578" y="136"/>
                      <a:pt x="578" y="136"/>
                    </a:cubicBezTo>
                    <a:cubicBezTo>
                      <a:pt x="575" y="136"/>
                      <a:pt x="575" y="136"/>
                      <a:pt x="575" y="136"/>
                    </a:cubicBezTo>
                    <a:cubicBezTo>
                      <a:pt x="574" y="136"/>
                      <a:pt x="574" y="136"/>
                      <a:pt x="574" y="136"/>
                    </a:cubicBezTo>
                    <a:cubicBezTo>
                      <a:pt x="572" y="138"/>
                      <a:pt x="572" y="138"/>
                      <a:pt x="572" y="138"/>
                    </a:cubicBezTo>
                    <a:cubicBezTo>
                      <a:pt x="571" y="138"/>
                      <a:pt x="571" y="138"/>
                      <a:pt x="571" y="138"/>
                    </a:cubicBezTo>
                    <a:cubicBezTo>
                      <a:pt x="568" y="136"/>
                      <a:pt x="568" y="136"/>
                      <a:pt x="568" y="136"/>
                    </a:cubicBezTo>
                    <a:cubicBezTo>
                      <a:pt x="566" y="136"/>
                      <a:pt x="566" y="136"/>
                      <a:pt x="566" y="136"/>
                    </a:cubicBezTo>
                    <a:cubicBezTo>
                      <a:pt x="563" y="136"/>
                      <a:pt x="563" y="136"/>
                      <a:pt x="563" y="136"/>
                    </a:cubicBezTo>
                    <a:cubicBezTo>
                      <a:pt x="569" y="133"/>
                      <a:pt x="569" y="133"/>
                      <a:pt x="569" y="133"/>
                    </a:cubicBezTo>
                    <a:cubicBezTo>
                      <a:pt x="575" y="132"/>
                      <a:pt x="575" y="132"/>
                      <a:pt x="575" y="132"/>
                    </a:cubicBezTo>
                    <a:cubicBezTo>
                      <a:pt x="572" y="132"/>
                      <a:pt x="572" y="132"/>
                      <a:pt x="572" y="132"/>
                    </a:cubicBezTo>
                    <a:cubicBezTo>
                      <a:pt x="571" y="132"/>
                      <a:pt x="571" y="132"/>
                      <a:pt x="571" y="132"/>
                    </a:cubicBezTo>
                    <a:cubicBezTo>
                      <a:pt x="574" y="131"/>
                      <a:pt x="574" y="131"/>
                      <a:pt x="574" y="131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81" y="131"/>
                      <a:pt x="581" y="131"/>
                      <a:pt x="581" y="131"/>
                    </a:cubicBezTo>
                    <a:cubicBezTo>
                      <a:pt x="579" y="129"/>
                      <a:pt x="579" y="129"/>
                      <a:pt x="579" y="129"/>
                    </a:cubicBezTo>
                    <a:cubicBezTo>
                      <a:pt x="576" y="129"/>
                      <a:pt x="576" y="129"/>
                      <a:pt x="576" y="129"/>
                    </a:cubicBezTo>
                    <a:cubicBezTo>
                      <a:pt x="578" y="128"/>
                      <a:pt x="578" y="128"/>
                      <a:pt x="578" y="128"/>
                    </a:cubicBezTo>
                    <a:cubicBezTo>
                      <a:pt x="578" y="126"/>
                      <a:pt x="578" y="126"/>
                      <a:pt x="578" y="126"/>
                    </a:cubicBezTo>
                    <a:cubicBezTo>
                      <a:pt x="578" y="125"/>
                      <a:pt x="578" y="125"/>
                      <a:pt x="578" y="125"/>
                    </a:cubicBezTo>
                    <a:cubicBezTo>
                      <a:pt x="576" y="125"/>
                      <a:pt x="576" y="125"/>
                      <a:pt x="576" y="125"/>
                    </a:cubicBezTo>
                    <a:cubicBezTo>
                      <a:pt x="576" y="123"/>
                      <a:pt x="576" y="123"/>
                      <a:pt x="576" y="123"/>
                    </a:cubicBezTo>
                    <a:cubicBezTo>
                      <a:pt x="575" y="123"/>
                      <a:pt x="575" y="123"/>
                      <a:pt x="575" y="123"/>
                    </a:cubicBezTo>
                    <a:cubicBezTo>
                      <a:pt x="578" y="122"/>
                      <a:pt x="578" y="122"/>
                      <a:pt x="578" y="122"/>
                    </a:cubicBezTo>
                    <a:cubicBezTo>
                      <a:pt x="579" y="119"/>
                      <a:pt x="579" y="119"/>
                      <a:pt x="579" y="119"/>
                    </a:cubicBezTo>
                    <a:cubicBezTo>
                      <a:pt x="581" y="118"/>
                      <a:pt x="581" y="118"/>
                      <a:pt x="581" y="118"/>
                    </a:cubicBezTo>
                    <a:cubicBezTo>
                      <a:pt x="579" y="116"/>
                      <a:pt x="579" y="116"/>
                      <a:pt x="579" y="116"/>
                    </a:cubicBezTo>
                    <a:cubicBezTo>
                      <a:pt x="578" y="115"/>
                      <a:pt x="578" y="115"/>
                      <a:pt x="578" y="115"/>
                    </a:cubicBezTo>
                    <a:cubicBezTo>
                      <a:pt x="578" y="113"/>
                      <a:pt x="578" y="113"/>
                      <a:pt x="578" y="113"/>
                    </a:cubicBezTo>
                    <a:cubicBezTo>
                      <a:pt x="575" y="113"/>
                      <a:pt x="575" y="113"/>
                      <a:pt x="575" y="113"/>
                    </a:cubicBezTo>
                    <a:cubicBezTo>
                      <a:pt x="572" y="113"/>
                      <a:pt x="572" y="113"/>
                      <a:pt x="572" y="113"/>
                    </a:cubicBezTo>
                    <a:cubicBezTo>
                      <a:pt x="574" y="112"/>
                      <a:pt x="574" y="112"/>
                      <a:pt x="574" y="112"/>
                    </a:cubicBezTo>
                    <a:cubicBezTo>
                      <a:pt x="572" y="112"/>
                      <a:pt x="572" y="112"/>
                      <a:pt x="572" y="112"/>
                    </a:cubicBezTo>
                    <a:cubicBezTo>
                      <a:pt x="575" y="111"/>
                      <a:pt x="575" y="111"/>
                      <a:pt x="575" y="111"/>
                    </a:cubicBezTo>
                    <a:cubicBezTo>
                      <a:pt x="578" y="111"/>
                      <a:pt x="578" y="111"/>
                      <a:pt x="578" y="111"/>
                    </a:cubicBezTo>
                    <a:cubicBezTo>
                      <a:pt x="578" y="109"/>
                      <a:pt x="578" y="109"/>
                      <a:pt x="578" y="109"/>
                    </a:cubicBezTo>
                    <a:cubicBezTo>
                      <a:pt x="588" y="106"/>
                      <a:pt x="588" y="106"/>
                      <a:pt x="588" y="106"/>
                    </a:cubicBezTo>
                    <a:cubicBezTo>
                      <a:pt x="589" y="105"/>
                      <a:pt x="589" y="105"/>
                      <a:pt x="589" y="105"/>
                    </a:cubicBezTo>
                    <a:cubicBezTo>
                      <a:pt x="589" y="103"/>
                      <a:pt x="589" y="103"/>
                      <a:pt x="589" y="103"/>
                    </a:cubicBezTo>
                    <a:cubicBezTo>
                      <a:pt x="585" y="102"/>
                      <a:pt x="585" y="102"/>
                      <a:pt x="585" y="102"/>
                    </a:cubicBezTo>
                    <a:cubicBezTo>
                      <a:pt x="589" y="101"/>
                      <a:pt x="589" y="101"/>
                      <a:pt x="589" y="101"/>
                    </a:cubicBezTo>
                    <a:cubicBezTo>
                      <a:pt x="594" y="102"/>
                      <a:pt x="594" y="102"/>
                      <a:pt x="594" y="102"/>
                    </a:cubicBezTo>
                    <a:cubicBezTo>
                      <a:pt x="602" y="102"/>
                      <a:pt x="602" y="102"/>
                      <a:pt x="602" y="102"/>
                    </a:cubicBezTo>
                    <a:cubicBezTo>
                      <a:pt x="605" y="102"/>
                      <a:pt x="605" y="102"/>
                      <a:pt x="605" y="102"/>
                    </a:cubicBezTo>
                    <a:cubicBezTo>
                      <a:pt x="608" y="101"/>
                      <a:pt x="608" y="101"/>
                      <a:pt x="608" y="101"/>
                    </a:cubicBezTo>
                    <a:cubicBezTo>
                      <a:pt x="612" y="98"/>
                      <a:pt x="612" y="98"/>
                      <a:pt x="612" y="98"/>
                    </a:cubicBezTo>
                    <a:cubicBezTo>
                      <a:pt x="614" y="98"/>
                      <a:pt x="614" y="98"/>
                      <a:pt x="614" y="98"/>
                    </a:cubicBezTo>
                    <a:cubicBezTo>
                      <a:pt x="614" y="96"/>
                      <a:pt x="614" y="96"/>
                      <a:pt x="614" y="96"/>
                    </a:cubicBezTo>
                    <a:cubicBezTo>
                      <a:pt x="618" y="95"/>
                      <a:pt x="618" y="95"/>
                      <a:pt x="618" y="95"/>
                    </a:cubicBezTo>
                    <a:cubicBezTo>
                      <a:pt x="622" y="93"/>
                      <a:pt x="622" y="93"/>
                      <a:pt x="622" y="93"/>
                    </a:cubicBezTo>
                    <a:cubicBezTo>
                      <a:pt x="625" y="92"/>
                      <a:pt x="625" y="92"/>
                      <a:pt x="625" y="92"/>
                    </a:cubicBezTo>
                    <a:cubicBezTo>
                      <a:pt x="627" y="90"/>
                      <a:pt x="627" y="90"/>
                      <a:pt x="627" y="90"/>
                    </a:cubicBezTo>
                    <a:cubicBezTo>
                      <a:pt x="629" y="89"/>
                      <a:pt x="629" y="89"/>
                      <a:pt x="629" y="89"/>
                    </a:cubicBezTo>
                    <a:cubicBezTo>
                      <a:pt x="632" y="89"/>
                      <a:pt x="632" y="89"/>
                      <a:pt x="632" y="89"/>
                    </a:cubicBezTo>
                    <a:cubicBezTo>
                      <a:pt x="627" y="88"/>
                      <a:pt x="627" y="88"/>
                      <a:pt x="627" y="88"/>
                    </a:cubicBezTo>
                    <a:cubicBezTo>
                      <a:pt x="619" y="88"/>
                      <a:pt x="619" y="88"/>
                      <a:pt x="619" y="88"/>
                    </a:cubicBezTo>
                    <a:cubicBezTo>
                      <a:pt x="618" y="89"/>
                      <a:pt x="618" y="89"/>
                      <a:pt x="618" y="89"/>
                    </a:cubicBezTo>
                    <a:cubicBezTo>
                      <a:pt x="615" y="88"/>
                      <a:pt x="615" y="88"/>
                      <a:pt x="615" y="88"/>
                    </a:cubicBezTo>
                    <a:cubicBezTo>
                      <a:pt x="612" y="86"/>
                      <a:pt x="612" y="86"/>
                      <a:pt x="612" y="86"/>
                    </a:cubicBezTo>
                    <a:cubicBezTo>
                      <a:pt x="606" y="86"/>
                      <a:pt x="606" y="86"/>
                      <a:pt x="606" y="86"/>
                    </a:cubicBezTo>
                    <a:cubicBezTo>
                      <a:pt x="601" y="86"/>
                      <a:pt x="601" y="86"/>
                      <a:pt x="601" y="86"/>
                    </a:cubicBezTo>
                    <a:cubicBezTo>
                      <a:pt x="595" y="88"/>
                      <a:pt x="595" y="88"/>
                      <a:pt x="595" y="88"/>
                    </a:cubicBezTo>
                    <a:cubicBezTo>
                      <a:pt x="592" y="88"/>
                      <a:pt x="592" y="88"/>
                      <a:pt x="592" y="88"/>
                    </a:cubicBezTo>
                    <a:cubicBezTo>
                      <a:pt x="591" y="89"/>
                      <a:pt x="591" y="89"/>
                      <a:pt x="591" y="89"/>
                    </a:cubicBezTo>
                    <a:cubicBezTo>
                      <a:pt x="592" y="89"/>
                      <a:pt x="592" y="89"/>
                      <a:pt x="592" y="89"/>
                    </a:cubicBezTo>
                    <a:cubicBezTo>
                      <a:pt x="591" y="90"/>
                      <a:pt x="591" y="90"/>
                      <a:pt x="591" y="90"/>
                    </a:cubicBezTo>
                    <a:cubicBezTo>
                      <a:pt x="592" y="92"/>
                      <a:pt x="592" y="92"/>
                      <a:pt x="592" y="92"/>
                    </a:cubicBezTo>
                    <a:cubicBezTo>
                      <a:pt x="591" y="92"/>
                      <a:pt x="591" y="92"/>
                      <a:pt x="591" y="92"/>
                    </a:cubicBezTo>
                    <a:cubicBezTo>
                      <a:pt x="589" y="90"/>
                      <a:pt x="589" y="90"/>
                      <a:pt x="589" y="90"/>
                    </a:cubicBezTo>
                    <a:cubicBezTo>
                      <a:pt x="586" y="90"/>
                      <a:pt x="586" y="90"/>
                      <a:pt x="586" y="90"/>
                    </a:cubicBezTo>
                    <a:cubicBezTo>
                      <a:pt x="585" y="90"/>
                      <a:pt x="585" y="90"/>
                      <a:pt x="585" y="90"/>
                    </a:cubicBezTo>
                    <a:cubicBezTo>
                      <a:pt x="582" y="95"/>
                      <a:pt x="582" y="95"/>
                      <a:pt x="582" y="95"/>
                    </a:cubicBezTo>
                    <a:cubicBezTo>
                      <a:pt x="579" y="98"/>
                      <a:pt x="579" y="98"/>
                      <a:pt x="579" y="98"/>
                    </a:cubicBezTo>
                    <a:cubicBezTo>
                      <a:pt x="576" y="99"/>
                      <a:pt x="576" y="99"/>
                      <a:pt x="576" y="99"/>
                    </a:cubicBezTo>
                    <a:cubicBezTo>
                      <a:pt x="575" y="101"/>
                      <a:pt x="575" y="101"/>
                      <a:pt x="575" y="101"/>
                    </a:cubicBezTo>
                    <a:cubicBezTo>
                      <a:pt x="575" y="102"/>
                      <a:pt x="575" y="102"/>
                      <a:pt x="575" y="102"/>
                    </a:cubicBezTo>
                    <a:cubicBezTo>
                      <a:pt x="575" y="103"/>
                      <a:pt x="575" y="103"/>
                      <a:pt x="575" y="103"/>
                    </a:cubicBezTo>
                    <a:cubicBezTo>
                      <a:pt x="574" y="105"/>
                      <a:pt x="574" y="105"/>
                      <a:pt x="574" y="105"/>
                    </a:cubicBezTo>
                    <a:cubicBezTo>
                      <a:pt x="571" y="108"/>
                      <a:pt x="571" y="108"/>
                      <a:pt x="571" y="108"/>
                    </a:cubicBezTo>
                    <a:cubicBezTo>
                      <a:pt x="574" y="108"/>
                      <a:pt x="574" y="108"/>
                      <a:pt x="574" y="108"/>
                    </a:cubicBezTo>
                    <a:cubicBezTo>
                      <a:pt x="569" y="109"/>
                      <a:pt x="569" y="109"/>
                      <a:pt x="569" y="109"/>
                    </a:cubicBezTo>
                    <a:cubicBezTo>
                      <a:pt x="572" y="111"/>
                      <a:pt x="572" y="111"/>
                      <a:pt x="572" y="111"/>
                    </a:cubicBezTo>
                    <a:cubicBezTo>
                      <a:pt x="571" y="111"/>
                      <a:pt x="571" y="111"/>
                      <a:pt x="571" y="111"/>
                    </a:cubicBezTo>
                    <a:cubicBezTo>
                      <a:pt x="568" y="111"/>
                      <a:pt x="568" y="111"/>
                      <a:pt x="568" y="111"/>
                    </a:cubicBezTo>
                    <a:cubicBezTo>
                      <a:pt x="569" y="112"/>
                      <a:pt x="569" y="112"/>
                      <a:pt x="569" y="112"/>
                    </a:cubicBezTo>
                    <a:cubicBezTo>
                      <a:pt x="568" y="112"/>
                      <a:pt x="568" y="112"/>
                      <a:pt x="568" y="112"/>
                    </a:cubicBezTo>
                    <a:cubicBezTo>
                      <a:pt x="565" y="113"/>
                      <a:pt x="565" y="113"/>
                      <a:pt x="565" y="113"/>
                    </a:cubicBezTo>
                    <a:cubicBezTo>
                      <a:pt x="561" y="113"/>
                      <a:pt x="561" y="113"/>
                      <a:pt x="561" y="113"/>
                    </a:cubicBezTo>
                    <a:cubicBezTo>
                      <a:pt x="558" y="115"/>
                      <a:pt x="558" y="115"/>
                      <a:pt x="558" y="115"/>
                    </a:cubicBezTo>
                    <a:cubicBezTo>
                      <a:pt x="559" y="115"/>
                      <a:pt x="559" y="115"/>
                      <a:pt x="559" y="115"/>
                    </a:cubicBezTo>
                    <a:cubicBezTo>
                      <a:pt x="562" y="115"/>
                      <a:pt x="562" y="115"/>
                      <a:pt x="562" y="115"/>
                    </a:cubicBezTo>
                    <a:cubicBezTo>
                      <a:pt x="559" y="116"/>
                      <a:pt x="559" y="116"/>
                      <a:pt x="559" y="116"/>
                    </a:cubicBezTo>
                    <a:cubicBezTo>
                      <a:pt x="558" y="118"/>
                      <a:pt x="558" y="118"/>
                      <a:pt x="558" y="118"/>
                    </a:cubicBezTo>
                    <a:cubicBezTo>
                      <a:pt x="556" y="118"/>
                      <a:pt x="556" y="118"/>
                      <a:pt x="556" y="118"/>
                    </a:cubicBezTo>
                    <a:cubicBezTo>
                      <a:pt x="555" y="116"/>
                      <a:pt x="555" y="116"/>
                      <a:pt x="555" y="116"/>
                    </a:cubicBezTo>
                    <a:cubicBezTo>
                      <a:pt x="551" y="118"/>
                      <a:pt x="551" y="118"/>
                      <a:pt x="551" y="118"/>
                    </a:cubicBezTo>
                    <a:cubicBezTo>
                      <a:pt x="549" y="119"/>
                      <a:pt x="549" y="119"/>
                      <a:pt x="549" y="119"/>
                    </a:cubicBezTo>
                    <a:cubicBezTo>
                      <a:pt x="546" y="122"/>
                      <a:pt x="546" y="122"/>
                      <a:pt x="546" y="122"/>
                    </a:cubicBezTo>
                    <a:cubicBezTo>
                      <a:pt x="545" y="122"/>
                      <a:pt x="545" y="122"/>
                      <a:pt x="545" y="122"/>
                    </a:cubicBezTo>
                    <a:cubicBezTo>
                      <a:pt x="543" y="123"/>
                      <a:pt x="543" y="123"/>
                      <a:pt x="543" y="123"/>
                    </a:cubicBezTo>
                    <a:cubicBezTo>
                      <a:pt x="545" y="125"/>
                      <a:pt x="545" y="125"/>
                      <a:pt x="545" y="125"/>
                    </a:cubicBezTo>
                    <a:cubicBezTo>
                      <a:pt x="546" y="125"/>
                      <a:pt x="546" y="125"/>
                      <a:pt x="546" y="125"/>
                    </a:cubicBezTo>
                    <a:cubicBezTo>
                      <a:pt x="548" y="126"/>
                      <a:pt x="548" y="126"/>
                      <a:pt x="548" y="126"/>
                    </a:cubicBezTo>
                    <a:cubicBezTo>
                      <a:pt x="543" y="126"/>
                      <a:pt x="543" y="126"/>
                      <a:pt x="543" y="126"/>
                    </a:cubicBezTo>
                    <a:cubicBezTo>
                      <a:pt x="539" y="129"/>
                      <a:pt x="539" y="129"/>
                      <a:pt x="539" y="129"/>
                    </a:cubicBezTo>
                    <a:cubicBezTo>
                      <a:pt x="536" y="131"/>
                      <a:pt x="536" y="131"/>
                      <a:pt x="536" y="131"/>
                    </a:cubicBezTo>
                    <a:cubicBezTo>
                      <a:pt x="536" y="132"/>
                      <a:pt x="536" y="132"/>
                      <a:pt x="536" y="132"/>
                    </a:cubicBezTo>
                    <a:cubicBezTo>
                      <a:pt x="538" y="133"/>
                      <a:pt x="538" y="133"/>
                      <a:pt x="538" y="133"/>
                    </a:cubicBezTo>
                    <a:cubicBezTo>
                      <a:pt x="536" y="133"/>
                      <a:pt x="536" y="133"/>
                      <a:pt x="536" y="133"/>
                    </a:cubicBezTo>
                    <a:cubicBezTo>
                      <a:pt x="539" y="135"/>
                      <a:pt x="539" y="135"/>
                      <a:pt x="539" y="135"/>
                    </a:cubicBezTo>
                    <a:cubicBezTo>
                      <a:pt x="541" y="135"/>
                      <a:pt x="541" y="135"/>
                      <a:pt x="541" y="135"/>
                    </a:cubicBezTo>
                    <a:cubicBezTo>
                      <a:pt x="542" y="136"/>
                      <a:pt x="542" y="136"/>
                      <a:pt x="542" y="136"/>
                    </a:cubicBezTo>
                    <a:cubicBezTo>
                      <a:pt x="545" y="138"/>
                      <a:pt x="545" y="138"/>
                      <a:pt x="545" y="138"/>
                    </a:cubicBezTo>
                    <a:cubicBezTo>
                      <a:pt x="546" y="138"/>
                      <a:pt x="546" y="138"/>
                      <a:pt x="546" y="138"/>
                    </a:cubicBezTo>
                    <a:cubicBezTo>
                      <a:pt x="548" y="136"/>
                      <a:pt x="548" y="136"/>
                      <a:pt x="548" y="136"/>
                    </a:cubicBezTo>
                    <a:cubicBezTo>
                      <a:pt x="548" y="138"/>
                      <a:pt x="548" y="138"/>
                      <a:pt x="548" y="138"/>
                    </a:cubicBezTo>
                    <a:cubicBezTo>
                      <a:pt x="551" y="139"/>
                      <a:pt x="551" y="139"/>
                      <a:pt x="551" y="139"/>
                    </a:cubicBezTo>
                    <a:cubicBezTo>
                      <a:pt x="548" y="141"/>
                      <a:pt x="548" y="141"/>
                      <a:pt x="548" y="141"/>
                    </a:cubicBezTo>
                    <a:cubicBezTo>
                      <a:pt x="546" y="142"/>
                      <a:pt x="546" y="142"/>
                      <a:pt x="546" y="142"/>
                    </a:cubicBezTo>
                    <a:cubicBezTo>
                      <a:pt x="548" y="142"/>
                      <a:pt x="548" y="142"/>
                      <a:pt x="548" y="142"/>
                    </a:cubicBezTo>
                    <a:cubicBezTo>
                      <a:pt x="545" y="144"/>
                      <a:pt x="545" y="144"/>
                      <a:pt x="545" y="144"/>
                    </a:cubicBezTo>
                    <a:cubicBezTo>
                      <a:pt x="542" y="144"/>
                      <a:pt x="542" y="144"/>
                      <a:pt x="542" y="144"/>
                    </a:cubicBezTo>
                    <a:cubicBezTo>
                      <a:pt x="541" y="145"/>
                      <a:pt x="541" y="145"/>
                      <a:pt x="541" y="145"/>
                    </a:cubicBezTo>
                    <a:cubicBezTo>
                      <a:pt x="539" y="146"/>
                      <a:pt x="539" y="146"/>
                      <a:pt x="539" y="146"/>
                    </a:cubicBezTo>
                    <a:cubicBezTo>
                      <a:pt x="541" y="146"/>
                      <a:pt x="541" y="146"/>
                      <a:pt x="541" y="146"/>
                    </a:cubicBezTo>
                    <a:cubicBezTo>
                      <a:pt x="543" y="146"/>
                      <a:pt x="543" y="146"/>
                      <a:pt x="543" y="146"/>
                    </a:cubicBezTo>
                    <a:cubicBezTo>
                      <a:pt x="545" y="146"/>
                      <a:pt x="545" y="146"/>
                      <a:pt x="545" y="146"/>
                    </a:cubicBezTo>
                    <a:cubicBezTo>
                      <a:pt x="546" y="144"/>
                      <a:pt x="546" y="144"/>
                      <a:pt x="546" y="144"/>
                    </a:cubicBezTo>
                    <a:cubicBezTo>
                      <a:pt x="548" y="144"/>
                      <a:pt x="548" y="144"/>
                      <a:pt x="548" y="144"/>
                    </a:cubicBezTo>
                    <a:cubicBezTo>
                      <a:pt x="549" y="144"/>
                      <a:pt x="549" y="144"/>
                      <a:pt x="549" y="144"/>
                    </a:cubicBezTo>
                    <a:cubicBezTo>
                      <a:pt x="549" y="145"/>
                      <a:pt x="549" y="145"/>
                      <a:pt x="549" y="145"/>
                    </a:cubicBezTo>
                    <a:cubicBezTo>
                      <a:pt x="548" y="146"/>
                      <a:pt x="548" y="146"/>
                      <a:pt x="548" y="146"/>
                    </a:cubicBezTo>
                    <a:cubicBezTo>
                      <a:pt x="545" y="148"/>
                      <a:pt x="545" y="148"/>
                      <a:pt x="545" y="148"/>
                    </a:cubicBezTo>
                    <a:cubicBezTo>
                      <a:pt x="548" y="148"/>
                      <a:pt x="548" y="148"/>
                      <a:pt x="548" y="148"/>
                    </a:cubicBezTo>
                    <a:cubicBezTo>
                      <a:pt x="542" y="151"/>
                      <a:pt x="542" y="151"/>
                      <a:pt x="542" y="151"/>
                    </a:cubicBezTo>
                    <a:cubicBezTo>
                      <a:pt x="536" y="152"/>
                      <a:pt x="536" y="152"/>
                      <a:pt x="536" y="152"/>
                    </a:cubicBezTo>
                    <a:cubicBezTo>
                      <a:pt x="530" y="155"/>
                      <a:pt x="530" y="155"/>
                      <a:pt x="530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19" y="159"/>
                      <a:pt x="519" y="159"/>
                      <a:pt x="519" y="159"/>
                    </a:cubicBezTo>
                    <a:cubicBezTo>
                      <a:pt x="519" y="161"/>
                      <a:pt x="519" y="161"/>
                      <a:pt x="519" y="161"/>
                    </a:cubicBezTo>
                    <a:cubicBezTo>
                      <a:pt x="519" y="162"/>
                      <a:pt x="519" y="162"/>
                      <a:pt x="519" y="162"/>
                    </a:cubicBezTo>
                    <a:cubicBezTo>
                      <a:pt x="518" y="162"/>
                      <a:pt x="518" y="162"/>
                      <a:pt x="518" y="162"/>
                    </a:cubicBezTo>
                    <a:cubicBezTo>
                      <a:pt x="518" y="164"/>
                      <a:pt x="518" y="164"/>
                      <a:pt x="518" y="164"/>
                    </a:cubicBezTo>
                    <a:cubicBezTo>
                      <a:pt x="516" y="165"/>
                      <a:pt x="516" y="165"/>
                      <a:pt x="516" y="165"/>
                    </a:cubicBezTo>
                    <a:cubicBezTo>
                      <a:pt x="515" y="166"/>
                      <a:pt x="515" y="166"/>
                      <a:pt x="515" y="166"/>
                    </a:cubicBezTo>
                    <a:cubicBezTo>
                      <a:pt x="513" y="168"/>
                      <a:pt x="513" y="168"/>
                      <a:pt x="513" y="168"/>
                    </a:cubicBezTo>
                    <a:cubicBezTo>
                      <a:pt x="512" y="168"/>
                      <a:pt x="512" y="168"/>
                      <a:pt x="512" y="168"/>
                    </a:cubicBezTo>
                    <a:cubicBezTo>
                      <a:pt x="513" y="166"/>
                      <a:pt x="513" y="166"/>
                      <a:pt x="513" y="166"/>
                    </a:cubicBezTo>
                    <a:cubicBezTo>
                      <a:pt x="515" y="165"/>
                      <a:pt x="515" y="165"/>
                      <a:pt x="515" y="165"/>
                    </a:cubicBezTo>
                    <a:cubicBezTo>
                      <a:pt x="512" y="165"/>
                      <a:pt x="512" y="165"/>
                      <a:pt x="512" y="165"/>
                    </a:cubicBezTo>
                    <a:cubicBezTo>
                      <a:pt x="515" y="164"/>
                      <a:pt x="515" y="164"/>
                      <a:pt x="515" y="164"/>
                    </a:cubicBezTo>
                    <a:cubicBezTo>
                      <a:pt x="513" y="164"/>
                      <a:pt x="513" y="164"/>
                      <a:pt x="513" y="164"/>
                    </a:cubicBezTo>
                    <a:cubicBezTo>
                      <a:pt x="512" y="164"/>
                      <a:pt x="512" y="164"/>
                      <a:pt x="512" y="164"/>
                    </a:cubicBezTo>
                    <a:cubicBezTo>
                      <a:pt x="509" y="165"/>
                      <a:pt x="509" y="165"/>
                      <a:pt x="509" y="165"/>
                    </a:cubicBezTo>
                    <a:cubicBezTo>
                      <a:pt x="510" y="164"/>
                      <a:pt x="510" y="164"/>
                      <a:pt x="510" y="164"/>
                    </a:cubicBezTo>
                    <a:cubicBezTo>
                      <a:pt x="512" y="162"/>
                      <a:pt x="512" y="162"/>
                      <a:pt x="512" y="162"/>
                    </a:cubicBezTo>
                    <a:cubicBezTo>
                      <a:pt x="509" y="162"/>
                      <a:pt x="509" y="162"/>
                      <a:pt x="509" y="162"/>
                    </a:cubicBezTo>
                    <a:cubicBezTo>
                      <a:pt x="515" y="158"/>
                      <a:pt x="515" y="158"/>
                      <a:pt x="515" y="158"/>
                    </a:cubicBezTo>
                    <a:cubicBezTo>
                      <a:pt x="518" y="155"/>
                      <a:pt x="518" y="155"/>
                      <a:pt x="518" y="155"/>
                    </a:cubicBezTo>
                    <a:cubicBezTo>
                      <a:pt x="522" y="152"/>
                      <a:pt x="522" y="152"/>
                      <a:pt x="522" y="152"/>
                    </a:cubicBezTo>
                    <a:cubicBezTo>
                      <a:pt x="516" y="154"/>
                      <a:pt x="516" y="154"/>
                      <a:pt x="516" y="154"/>
                    </a:cubicBezTo>
                    <a:cubicBezTo>
                      <a:pt x="513" y="155"/>
                      <a:pt x="513" y="155"/>
                      <a:pt x="513" y="155"/>
                    </a:cubicBezTo>
                    <a:cubicBezTo>
                      <a:pt x="518" y="152"/>
                      <a:pt x="518" y="152"/>
                      <a:pt x="518" y="152"/>
                    </a:cubicBezTo>
                    <a:cubicBezTo>
                      <a:pt x="515" y="152"/>
                      <a:pt x="515" y="152"/>
                      <a:pt x="515" y="152"/>
                    </a:cubicBezTo>
                    <a:cubicBezTo>
                      <a:pt x="512" y="152"/>
                      <a:pt x="512" y="152"/>
                      <a:pt x="512" y="152"/>
                    </a:cubicBezTo>
                    <a:cubicBezTo>
                      <a:pt x="512" y="151"/>
                      <a:pt x="512" y="151"/>
                      <a:pt x="512" y="151"/>
                    </a:cubicBezTo>
                    <a:cubicBezTo>
                      <a:pt x="510" y="149"/>
                      <a:pt x="510" y="149"/>
                      <a:pt x="510" y="149"/>
                    </a:cubicBezTo>
                    <a:cubicBezTo>
                      <a:pt x="508" y="149"/>
                      <a:pt x="508" y="149"/>
                      <a:pt x="508" y="149"/>
                    </a:cubicBezTo>
                    <a:cubicBezTo>
                      <a:pt x="506" y="151"/>
                      <a:pt x="506" y="151"/>
                      <a:pt x="506" y="151"/>
                    </a:cubicBezTo>
                    <a:cubicBezTo>
                      <a:pt x="503" y="152"/>
                      <a:pt x="503" y="152"/>
                      <a:pt x="503" y="152"/>
                    </a:cubicBezTo>
                    <a:cubicBezTo>
                      <a:pt x="499" y="151"/>
                      <a:pt x="499" y="151"/>
                      <a:pt x="499" y="151"/>
                    </a:cubicBezTo>
                    <a:cubicBezTo>
                      <a:pt x="499" y="154"/>
                      <a:pt x="499" y="154"/>
                      <a:pt x="499" y="154"/>
                    </a:cubicBezTo>
                    <a:cubicBezTo>
                      <a:pt x="498" y="154"/>
                      <a:pt x="498" y="154"/>
                      <a:pt x="498" y="154"/>
                    </a:cubicBezTo>
                    <a:cubicBezTo>
                      <a:pt x="498" y="155"/>
                      <a:pt x="498" y="155"/>
                      <a:pt x="498" y="155"/>
                    </a:cubicBezTo>
                    <a:cubicBezTo>
                      <a:pt x="498" y="158"/>
                      <a:pt x="498" y="158"/>
                      <a:pt x="498" y="158"/>
                    </a:cubicBezTo>
                    <a:cubicBezTo>
                      <a:pt x="496" y="155"/>
                      <a:pt x="496" y="155"/>
                      <a:pt x="496" y="155"/>
                    </a:cubicBezTo>
                    <a:cubicBezTo>
                      <a:pt x="495" y="155"/>
                      <a:pt x="495" y="155"/>
                      <a:pt x="495" y="155"/>
                    </a:cubicBezTo>
                    <a:cubicBezTo>
                      <a:pt x="495" y="156"/>
                      <a:pt x="495" y="156"/>
                      <a:pt x="495" y="156"/>
                    </a:cubicBezTo>
                    <a:cubicBezTo>
                      <a:pt x="495" y="158"/>
                      <a:pt x="495" y="158"/>
                      <a:pt x="495" y="158"/>
                    </a:cubicBezTo>
                    <a:cubicBezTo>
                      <a:pt x="492" y="159"/>
                      <a:pt x="492" y="159"/>
                      <a:pt x="492" y="159"/>
                    </a:cubicBezTo>
                    <a:cubicBezTo>
                      <a:pt x="487" y="159"/>
                      <a:pt x="487" y="159"/>
                      <a:pt x="487" y="159"/>
                    </a:cubicBezTo>
                    <a:cubicBezTo>
                      <a:pt x="482" y="158"/>
                      <a:pt x="482" y="158"/>
                      <a:pt x="482" y="158"/>
                    </a:cubicBezTo>
                    <a:cubicBezTo>
                      <a:pt x="475" y="158"/>
                      <a:pt x="475" y="158"/>
                      <a:pt x="475" y="158"/>
                    </a:cubicBezTo>
                    <a:cubicBezTo>
                      <a:pt x="469" y="158"/>
                      <a:pt x="469" y="158"/>
                      <a:pt x="469" y="158"/>
                    </a:cubicBezTo>
                    <a:cubicBezTo>
                      <a:pt x="465" y="158"/>
                      <a:pt x="465" y="158"/>
                      <a:pt x="465" y="158"/>
                    </a:cubicBezTo>
                    <a:cubicBezTo>
                      <a:pt x="460" y="159"/>
                      <a:pt x="460" y="159"/>
                      <a:pt x="460" y="159"/>
                    </a:cubicBezTo>
                    <a:cubicBezTo>
                      <a:pt x="459" y="158"/>
                      <a:pt x="459" y="158"/>
                      <a:pt x="459" y="158"/>
                    </a:cubicBezTo>
                    <a:cubicBezTo>
                      <a:pt x="457" y="158"/>
                      <a:pt x="457" y="158"/>
                      <a:pt x="457" y="158"/>
                    </a:cubicBezTo>
                    <a:cubicBezTo>
                      <a:pt x="455" y="156"/>
                      <a:pt x="455" y="156"/>
                      <a:pt x="455" y="156"/>
                    </a:cubicBezTo>
                    <a:cubicBezTo>
                      <a:pt x="455" y="155"/>
                      <a:pt x="455" y="155"/>
                      <a:pt x="455" y="155"/>
                    </a:cubicBezTo>
                    <a:cubicBezTo>
                      <a:pt x="455" y="154"/>
                      <a:pt x="455" y="154"/>
                      <a:pt x="455" y="154"/>
                    </a:cubicBezTo>
                    <a:cubicBezTo>
                      <a:pt x="447" y="155"/>
                      <a:pt x="447" y="155"/>
                      <a:pt x="447" y="155"/>
                    </a:cubicBezTo>
                    <a:cubicBezTo>
                      <a:pt x="444" y="155"/>
                      <a:pt x="444" y="155"/>
                      <a:pt x="444" y="155"/>
                    </a:cubicBezTo>
                    <a:cubicBezTo>
                      <a:pt x="443" y="154"/>
                      <a:pt x="443" y="154"/>
                      <a:pt x="443" y="154"/>
                    </a:cubicBezTo>
                    <a:cubicBezTo>
                      <a:pt x="444" y="152"/>
                      <a:pt x="444" y="152"/>
                      <a:pt x="444" y="152"/>
                    </a:cubicBezTo>
                    <a:cubicBezTo>
                      <a:pt x="442" y="154"/>
                      <a:pt x="442" y="154"/>
                      <a:pt x="442" y="154"/>
                    </a:cubicBezTo>
                    <a:cubicBezTo>
                      <a:pt x="443" y="152"/>
                      <a:pt x="443" y="152"/>
                      <a:pt x="443" y="152"/>
                    </a:cubicBezTo>
                    <a:cubicBezTo>
                      <a:pt x="442" y="152"/>
                      <a:pt x="442" y="152"/>
                      <a:pt x="442" y="152"/>
                    </a:cubicBezTo>
                    <a:cubicBezTo>
                      <a:pt x="439" y="151"/>
                      <a:pt x="439" y="151"/>
                      <a:pt x="439" y="151"/>
                    </a:cubicBezTo>
                    <a:cubicBezTo>
                      <a:pt x="440" y="151"/>
                      <a:pt x="440" y="151"/>
                      <a:pt x="440" y="151"/>
                    </a:cubicBezTo>
                    <a:cubicBezTo>
                      <a:pt x="442" y="148"/>
                      <a:pt x="442" y="148"/>
                      <a:pt x="442" y="148"/>
                    </a:cubicBezTo>
                    <a:cubicBezTo>
                      <a:pt x="442" y="146"/>
                      <a:pt x="442" y="146"/>
                      <a:pt x="442" y="146"/>
                    </a:cubicBezTo>
                    <a:cubicBezTo>
                      <a:pt x="442" y="145"/>
                      <a:pt x="442" y="145"/>
                      <a:pt x="442" y="145"/>
                    </a:cubicBezTo>
                    <a:cubicBezTo>
                      <a:pt x="439" y="145"/>
                      <a:pt x="439" y="145"/>
                      <a:pt x="439" y="145"/>
                    </a:cubicBezTo>
                    <a:cubicBezTo>
                      <a:pt x="436" y="145"/>
                      <a:pt x="436" y="145"/>
                      <a:pt x="436" y="145"/>
                    </a:cubicBezTo>
                    <a:cubicBezTo>
                      <a:pt x="432" y="146"/>
                      <a:pt x="432" y="146"/>
                      <a:pt x="432" y="146"/>
                    </a:cubicBezTo>
                    <a:cubicBezTo>
                      <a:pt x="420" y="148"/>
                      <a:pt x="420" y="148"/>
                      <a:pt x="420" y="148"/>
                    </a:cubicBezTo>
                    <a:cubicBezTo>
                      <a:pt x="414" y="149"/>
                      <a:pt x="414" y="149"/>
                      <a:pt x="414" y="149"/>
                    </a:cubicBezTo>
                    <a:cubicBezTo>
                      <a:pt x="409" y="152"/>
                      <a:pt x="409" y="152"/>
                      <a:pt x="409" y="152"/>
                    </a:cubicBezTo>
                    <a:cubicBezTo>
                      <a:pt x="410" y="152"/>
                      <a:pt x="410" y="152"/>
                      <a:pt x="410" y="152"/>
                    </a:cubicBezTo>
                    <a:cubicBezTo>
                      <a:pt x="410" y="154"/>
                      <a:pt x="410" y="154"/>
                      <a:pt x="410" y="154"/>
                    </a:cubicBezTo>
                    <a:cubicBezTo>
                      <a:pt x="412" y="154"/>
                      <a:pt x="412" y="154"/>
                      <a:pt x="412" y="154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7" y="154"/>
                      <a:pt x="417" y="154"/>
                      <a:pt x="417" y="154"/>
                    </a:cubicBezTo>
                    <a:cubicBezTo>
                      <a:pt x="416" y="152"/>
                      <a:pt x="416" y="152"/>
                      <a:pt x="416" y="152"/>
                    </a:cubicBezTo>
                    <a:cubicBezTo>
                      <a:pt x="417" y="152"/>
                      <a:pt x="417" y="152"/>
                      <a:pt x="417" y="152"/>
                    </a:cubicBezTo>
                    <a:cubicBezTo>
                      <a:pt x="419" y="152"/>
                      <a:pt x="419" y="152"/>
                      <a:pt x="419" y="152"/>
                    </a:cubicBezTo>
                    <a:cubicBezTo>
                      <a:pt x="423" y="152"/>
                      <a:pt x="423" y="152"/>
                      <a:pt x="423" y="152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27" y="152"/>
                      <a:pt x="427" y="152"/>
                      <a:pt x="427" y="152"/>
                    </a:cubicBezTo>
                    <a:cubicBezTo>
                      <a:pt x="429" y="151"/>
                      <a:pt x="429" y="151"/>
                      <a:pt x="429" y="151"/>
                    </a:cubicBezTo>
                    <a:cubicBezTo>
                      <a:pt x="432" y="149"/>
                      <a:pt x="432" y="149"/>
                      <a:pt x="432" y="149"/>
                    </a:cubicBezTo>
                    <a:cubicBezTo>
                      <a:pt x="434" y="149"/>
                      <a:pt x="434" y="149"/>
                      <a:pt x="434" y="149"/>
                    </a:cubicBezTo>
                    <a:cubicBezTo>
                      <a:pt x="440" y="148"/>
                      <a:pt x="440" y="148"/>
                      <a:pt x="440" y="148"/>
                    </a:cubicBezTo>
                    <a:cubicBezTo>
                      <a:pt x="437" y="149"/>
                      <a:pt x="437" y="149"/>
                      <a:pt x="437" y="149"/>
                    </a:cubicBezTo>
                    <a:cubicBezTo>
                      <a:pt x="434" y="151"/>
                      <a:pt x="434" y="151"/>
                      <a:pt x="434" y="151"/>
                    </a:cubicBezTo>
                    <a:cubicBezTo>
                      <a:pt x="430" y="152"/>
                      <a:pt x="430" y="152"/>
                      <a:pt x="430" y="152"/>
                    </a:cubicBezTo>
                    <a:cubicBezTo>
                      <a:pt x="427" y="154"/>
                      <a:pt x="427" y="154"/>
                      <a:pt x="427" y="154"/>
                    </a:cubicBezTo>
                    <a:cubicBezTo>
                      <a:pt x="423" y="154"/>
                      <a:pt x="423" y="154"/>
                      <a:pt x="423" y="154"/>
                    </a:cubicBezTo>
                    <a:cubicBezTo>
                      <a:pt x="420" y="155"/>
                      <a:pt x="420" y="155"/>
                      <a:pt x="420" y="155"/>
                    </a:cubicBezTo>
                    <a:cubicBezTo>
                      <a:pt x="414" y="155"/>
                      <a:pt x="414" y="155"/>
                      <a:pt x="414" y="155"/>
                    </a:cubicBezTo>
                    <a:cubicBezTo>
                      <a:pt x="413" y="155"/>
                      <a:pt x="413" y="155"/>
                      <a:pt x="413" y="155"/>
                    </a:cubicBezTo>
                    <a:cubicBezTo>
                      <a:pt x="413" y="156"/>
                      <a:pt x="413" y="156"/>
                      <a:pt x="413" y="156"/>
                    </a:cubicBezTo>
                    <a:cubicBezTo>
                      <a:pt x="412" y="156"/>
                      <a:pt x="412" y="156"/>
                      <a:pt x="412" y="156"/>
                    </a:cubicBezTo>
                    <a:cubicBezTo>
                      <a:pt x="410" y="158"/>
                      <a:pt x="410" y="158"/>
                      <a:pt x="410" y="158"/>
                    </a:cubicBezTo>
                    <a:cubicBezTo>
                      <a:pt x="409" y="159"/>
                      <a:pt x="409" y="159"/>
                      <a:pt x="409" y="159"/>
                    </a:cubicBezTo>
                    <a:cubicBezTo>
                      <a:pt x="409" y="161"/>
                      <a:pt x="409" y="161"/>
                      <a:pt x="409" y="161"/>
                    </a:cubicBezTo>
                    <a:cubicBezTo>
                      <a:pt x="409" y="162"/>
                      <a:pt x="409" y="162"/>
                      <a:pt x="409" y="162"/>
                    </a:cubicBezTo>
                    <a:cubicBezTo>
                      <a:pt x="407" y="165"/>
                      <a:pt x="407" y="165"/>
                      <a:pt x="407" y="165"/>
                    </a:cubicBezTo>
                    <a:cubicBezTo>
                      <a:pt x="407" y="166"/>
                      <a:pt x="407" y="166"/>
                      <a:pt x="407" y="166"/>
                    </a:cubicBezTo>
                    <a:cubicBezTo>
                      <a:pt x="407" y="168"/>
                      <a:pt x="407" y="168"/>
                      <a:pt x="407" y="168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06" y="168"/>
                      <a:pt x="406" y="168"/>
                      <a:pt x="406" y="168"/>
                    </a:cubicBezTo>
                    <a:cubicBezTo>
                      <a:pt x="404" y="169"/>
                      <a:pt x="404" y="169"/>
                      <a:pt x="404" y="169"/>
                    </a:cubicBezTo>
                    <a:cubicBezTo>
                      <a:pt x="403" y="169"/>
                      <a:pt x="403" y="169"/>
                      <a:pt x="403" y="169"/>
                    </a:cubicBezTo>
                    <a:cubicBezTo>
                      <a:pt x="403" y="168"/>
                      <a:pt x="403" y="168"/>
                      <a:pt x="403" y="168"/>
                    </a:cubicBezTo>
                    <a:cubicBezTo>
                      <a:pt x="404" y="166"/>
                      <a:pt x="404" y="166"/>
                      <a:pt x="404" y="166"/>
                    </a:cubicBezTo>
                    <a:cubicBezTo>
                      <a:pt x="401" y="168"/>
                      <a:pt x="401" y="168"/>
                      <a:pt x="401" y="168"/>
                    </a:cubicBezTo>
                    <a:cubicBezTo>
                      <a:pt x="400" y="169"/>
                      <a:pt x="400" y="169"/>
                      <a:pt x="400" y="169"/>
                    </a:cubicBezTo>
                    <a:cubicBezTo>
                      <a:pt x="400" y="171"/>
                      <a:pt x="400" y="171"/>
                      <a:pt x="400" y="171"/>
                    </a:cubicBezTo>
                    <a:cubicBezTo>
                      <a:pt x="400" y="172"/>
                      <a:pt x="400" y="172"/>
                      <a:pt x="400" y="172"/>
                    </a:cubicBezTo>
                    <a:cubicBezTo>
                      <a:pt x="400" y="175"/>
                      <a:pt x="400" y="175"/>
                      <a:pt x="400" y="175"/>
                    </a:cubicBezTo>
                    <a:cubicBezTo>
                      <a:pt x="399" y="172"/>
                      <a:pt x="399" y="172"/>
                      <a:pt x="399" y="172"/>
                    </a:cubicBezTo>
                    <a:cubicBezTo>
                      <a:pt x="399" y="171"/>
                      <a:pt x="399" y="171"/>
                      <a:pt x="399" y="171"/>
                    </a:cubicBezTo>
                    <a:cubicBezTo>
                      <a:pt x="397" y="171"/>
                      <a:pt x="397" y="171"/>
                      <a:pt x="397" y="171"/>
                    </a:cubicBezTo>
                    <a:cubicBezTo>
                      <a:pt x="397" y="169"/>
                      <a:pt x="397" y="169"/>
                      <a:pt x="397" y="169"/>
                    </a:cubicBezTo>
                    <a:cubicBezTo>
                      <a:pt x="399" y="168"/>
                      <a:pt x="399" y="168"/>
                      <a:pt x="399" y="168"/>
                    </a:cubicBezTo>
                    <a:cubicBezTo>
                      <a:pt x="397" y="166"/>
                      <a:pt x="397" y="166"/>
                      <a:pt x="397" y="166"/>
                    </a:cubicBezTo>
                    <a:cubicBezTo>
                      <a:pt x="396" y="166"/>
                      <a:pt x="396" y="166"/>
                      <a:pt x="396" y="166"/>
                    </a:cubicBezTo>
                    <a:cubicBezTo>
                      <a:pt x="396" y="165"/>
                      <a:pt x="396" y="165"/>
                      <a:pt x="396" y="165"/>
                    </a:cubicBezTo>
                    <a:cubicBezTo>
                      <a:pt x="400" y="166"/>
                      <a:pt x="400" y="166"/>
                      <a:pt x="400" y="166"/>
                    </a:cubicBezTo>
                    <a:cubicBezTo>
                      <a:pt x="403" y="166"/>
                      <a:pt x="403" y="166"/>
                      <a:pt x="403" y="166"/>
                    </a:cubicBezTo>
                    <a:cubicBezTo>
                      <a:pt x="403" y="165"/>
                      <a:pt x="403" y="165"/>
                      <a:pt x="403" y="165"/>
                    </a:cubicBezTo>
                    <a:cubicBezTo>
                      <a:pt x="403" y="164"/>
                      <a:pt x="403" y="164"/>
                      <a:pt x="403" y="164"/>
                    </a:cubicBezTo>
                    <a:cubicBezTo>
                      <a:pt x="401" y="162"/>
                      <a:pt x="401" y="162"/>
                      <a:pt x="401" y="162"/>
                    </a:cubicBezTo>
                    <a:cubicBezTo>
                      <a:pt x="400" y="164"/>
                      <a:pt x="400" y="164"/>
                      <a:pt x="400" y="164"/>
                    </a:cubicBezTo>
                    <a:cubicBezTo>
                      <a:pt x="401" y="161"/>
                      <a:pt x="401" y="161"/>
                      <a:pt x="401" y="161"/>
                    </a:cubicBezTo>
                    <a:cubicBezTo>
                      <a:pt x="400" y="161"/>
                      <a:pt x="400" y="161"/>
                      <a:pt x="400" y="161"/>
                    </a:cubicBezTo>
                    <a:cubicBezTo>
                      <a:pt x="399" y="161"/>
                      <a:pt x="399" y="161"/>
                      <a:pt x="399" y="161"/>
                    </a:cubicBezTo>
                    <a:cubicBezTo>
                      <a:pt x="397" y="164"/>
                      <a:pt x="397" y="164"/>
                      <a:pt x="397" y="164"/>
                    </a:cubicBezTo>
                    <a:cubicBezTo>
                      <a:pt x="397" y="162"/>
                      <a:pt x="397" y="162"/>
                      <a:pt x="397" y="162"/>
                    </a:cubicBezTo>
                    <a:cubicBezTo>
                      <a:pt x="397" y="161"/>
                      <a:pt x="397" y="161"/>
                      <a:pt x="397" y="161"/>
                    </a:cubicBezTo>
                    <a:cubicBezTo>
                      <a:pt x="399" y="159"/>
                      <a:pt x="399" y="159"/>
                      <a:pt x="399" y="159"/>
                    </a:cubicBezTo>
                    <a:cubicBezTo>
                      <a:pt x="394" y="159"/>
                      <a:pt x="394" y="159"/>
                      <a:pt x="394" y="159"/>
                    </a:cubicBezTo>
                    <a:cubicBezTo>
                      <a:pt x="394" y="158"/>
                      <a:pt x="394" y="158"/>
                      <a:pt x="394" y="158"/>
                    </a:cubicBezTo>
                    <a:cubicBezTo>
                      <a:pt x="393" y="158"/>
                      <a:pt x="393" y="158"/>
                      <a:pt x="393" y="158"/>
                    </a:cubicBezTo>
                    <a:cubicBezTo>
                      <a:pt x="394" y="156"/>
                      <a:pt x="394" y="156"/>
                      <a:pt x="394" y="156"/>
                    </a:cubicBezTo>
                    <a:cubicBezTo>
                      <a:pt x="391" y="156"/>
                      <a:pt x="391" y="156"/>
                      <a:pt x="391" y="156"/>
                    </a:cubicBezTo>
                    <a:cubicBezTo>
                      <a:pt x="389" y="156"/>
                      <a:pt x="389" y="156"/>
                      <a:pt x="389" y="156"/>
                    </a:cubicBezTo>
                    <a:cubicBezTo>
                      <a:pt x="381" y="158"/>
                      <a:pt x="381" y="158"/>
                      <a:pt x="381" y="158"/>
                    </a:cubicBezTo>
                    <a:cubicBezTo>
                      <a:pt x="380" y="158"/>
                      <a:pt x="380" y="158"/>
                      <a:pt x="380" y="158"/>
                    </a:cubicBezTo>
                    <a:cubicBezTo>
                      <a:pt x="377" y="159"/>
                      <a:pt x="377" y="159"/>
                      <a:pt x="377" y="159"/>
                    </a:cubicBezTo>
                    <a:cubicBezTo>
                      <a:pt x="374" y="159"/>
                      <a:pt x="374" y="159"/>
                      <a:pt x="374" y="159"/>
                    </a:cubicBezTo>
                    <a:cubicBezTo>
                      <a:pt x="370" y="159"/>
                      <a:pt x="370" y="159"/>
                      <a:pt x="370" y="159"/>
                    </a:cubicBezTo>
                    <a:cubicBezTo>
                      <a:pt x="366" y="159"/>
                      <a:pt x="366" y="159"/>
                      <a:pt x="366" y="159"/>
                    </a:cubicBezTo>
                    <a:cubicBezTo>
                      <a:pt x="354" y="159"/>
                      <a:pt x="354" y="159"/>
                      <a:pt x="354" y="159"/>
                    </a:cubicBezTo>
                    <a:cubicBezTo>
                      <a:pt x="348" y="158"/>
                      <a:pt x="348" y="158"/>
                      <a:pt x="348" y="158"/>
                    </a:cubicBezTo>
                    <a:cubicBezTo>
                      <a:pt x="344" y="156"/>
                      <a:pt x="344" y="156"/>
                      <a:pt x="344" y="156"/>
                    </a:cubicBezTo>
                    <a:cubicBezTo>
                      <a:pt x="348" y="155"/>
                      <a:pt x="348" y="155"/>
                      <a:pt x="348" y="155"/>
                    </a:cubicBezTo>
                    <a:cubicBezTo>
                      <a:pt x="350" y="155"/>
                      <a:pt x="350" y="155"/>
                      <a:pt x="350" y="155"/>
                    </a:cubicBezTo>
                    <a:cubicBezTo>
                      <a:pt x="353" y="154"/>
                      <a:pt x="353" y="154"/>
                      <a:pt x="353" y="154"/>
                    </a:cubicBezTo>
                    <a:cubicBezTo>
                      <a:pt x="356" y="154"/>
                      <a:pt x="356" y="154"/>
                      <a:pt x="356" y="154"/>
                    </a:cubicBezTo>
                    <a:cubicBezTo>
                      <a:pt x="358" y="152"/>
                      <a:pt x="358" y="152"/>
                      <a:pt x="358" y="152"/>
                    </a:cubicBezTo>
                    <a:cubicBezTo>
                      <a:pt x="361" y="152"/>
                      <a:pt x="361" y="152"/>
                      <a:pt x="361" y="152"/>
                    </a:cubicBezTo>
                    <a:cubicBezTo>
                      <a:pt x="363" y="151"/>
                      <a:pt x="363" y="151"/>
                      <a:pt x="363" y="151"/>
                    </a:cubicBezTo>
                    <a:cubicBezTo>
                      <a:pt x="364" y="149"/>
                      <a:pt x="364" y="149"/>
                      <a:pt x="364" y="149"/>
                    </a:cubicBezTo>
                    <a:cubicBezTo>
                      <a:pt x="363" y="148"/>
                      <a:pt x="363" y="148"/>
                      <a:pt x="363" y="148"/>
                    </a:cubicBezTo>
                    <a:cubicBezTo>
                      <a:pt x="360" y="146"/>
                      <a:pt x="360" y="146"/>
                      <a:pt x="360" y="146"/>
                    </a:cubicBezTo>
                    <a:cubicBezTo>
                      <a:pt x="357" y="145"/>
                      <a:pt x="357" y="145"/>
                      <a:pt x="357" y="145"/>
                    </a:cubicBezTo>
                    <a:cubicBezTo>
                      <a:pt x="354" y="144"/>
                      <a:pt x="354" y="144"/>
                      <a:pt x="354" y="144"/>
                    </a:cubicBezTo>
                    <a:cubicBezTo>
                      <a:pt x="350" y="145"/>
                      <a:pt x="350" y="145"/>
                      <a:pt x="350" y="145"/>
                    </a:cubicBezTo>
                    <a:cubicBezTo>
                      <a:pt x="351" y="145"/>
                      <a:pt x="351" y="145"/>
                      <a:pt x="351" y="145"/>
                    </a:cubicBezTo>
                    <a:cubicBezTo>
                      <a:pt x="346" y="146"/>
                      <a:pt x="346" y="146"/>
                      <a:pt x="346" y="146"/>
                    </a:cubicBezTo>
                    <a:cubicBezTo>
                      <a:pt x="341" y="145"/>
                      <a:pt x="341" y="145"/>
                      <a:pt x="341" y="145"/>
                    </a:cubicBezTo>
                    <a:cubicBezTo>
                      <a:pt x="338" y="145"/>
                      <a:pt x="338" y="145"/>
                      <a:pt x="338" y="145"/>
                    </a:cubicBezTo>
                    <a:cubicBezTo>
                      <a:pt x="334" y="144"/>
                      <a:pt x="334" y="144"/>
                      <a:pt x="334" y="144"/>
                    </a:cubicBezTo>
                    <a:cubicBezTo>
                      <a:pt x="331" y="141"/>
                      <a:pt x="331" y="141"/>
                      <a:pt x="331" y="141"/>
                    </a:cubicBezTo>
                    <a:cubicBezTo>
                      <a:pt x="327" y="141"/>
                      <a:pt x="327" y="141"/>
                      <a:pt x="327" y="141"/>
                    </a:cubicBezTo>
                    <a:cubicBezTo>
                      <a:pt x="323" y="139"/>
                      <a:pt x="323" y="139"/>
                      <a:pt x="323" y="139"/>
                    </a:cubicBezTo>
                    <a:cubicBezTo>
                      <a:pt x="320" y="138"/>
                      <a:pt x="320" y="138"/>
                      <a:pt x="320" y="138"/>
                    </a:cubicBezTo>
                    <a:cubicBezTo>
                      <a:pt x="317" y="135"/>
                      <a:pt x="317" y="135"/>
                      <a:pt x="317" y="135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07" y="135"/>
                      <a:pt x="307" y="135"/>
                      <a:pt x="307" y="135"/>
                    </a:cubicBezTo>
                    <a:cubicBezTo>
                      <a:pt x="303" y="135"/>
                      <a:pt x="303" y="135"/>
                      <a:pt x="303" y="135"/>
                    </a:cubicBezTo>
                    <a:cubicBezTo>
                      <a:pt x="294" y="139"/>
                      <a:pt x="294" y="139"/>
                      <a:pt x="294" y="139"/>
                    </a:cubicBezTo>
                    <a:cubicBezTo>
                      <a:pt x="290" y="141"/>
                      <a:pt x="290" y="141"/>
                      <a:pt x="290" y="141"/>
                    </a:cubicBezTo>
                    <a:cubicBezTo>
                      <a:pt x="284" y="139"/>
                      <a:pt x="284" y="139"/>
                      <a:pt x="284" y="139"/>
                    </a:cubicBezTo>
                    <a:cubicBezTo>
                      <a:pt x="288" y="138"/>
                      <a:pt x="288" y="138"/>
                      <a:pt x="288" y="138"/>
                    </a:cubicBezTo>
                    <a:cubicBezTo>
                      <a:pt x="293" y="136"/>
                      <a:pt x="293" y="136"/>
                      <a:pt x="293" y="136"/>
                    </a:cubicBezTo>
                    <a:cubicBezTo>
                      <a:pt x="290" y="136"/>
                      <a:pt x="290" y="136"/>
                      <a:pt x="290" y="136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94" y="132"/>
                      <a:pt x="294" y="132"/>
                      <a:pt x="294" y="132"/>
                    </a:cubicBezTo>
                    <a:cubicBezTo>
                      <a:pt x="291" y="132"/>
                      <a:pt x="291" y="132"/>
                      <a:pt x="291" y="132"/>
                    </a:cubicBezTo>
                    <a:cubicBezTo>
                      <a:pt x="287" y="133"/>
                      <a:pt x="287" y="133"/>
                      <a:pt x="287" y="133"/>
                    </a:cubicBezTo>
                    <a:cubicBezTo>
                      <a:pt x="282" y="135"/>
                      <a:pt x="282" y="135"/>
                      <a:pt x="282" y="135"/>
                    </a:cubicBezTo>
                    <a:cubicBezTo>
                      <a:pt x="280" y="136"/>
                      <a:pt x="280" y="136"/>
                      <a:pt x="280" y="136"/>
                    </a:cubicBezTo>
                    <a:cubicBezTo>
                      <a:pt x="280" y="138"/>
                      <a:pt x="280" y="138"/>
                      <a:pt x="280" y="138"/>
                    </a:cubicBezTo>
                    <a:cubicBezTo>
                      <a:pt x="278" y="138"/>
                      <a:pt x="278" y="138"/>
                      <a:pt x="278" y="138"/>
                    </a:cubicBezTo>
                    <a:cubicBezTo>
                      <a:pt x="275" y="139"/>
                      <a:pt x="275" y="139"/>
                      <a:pt x="275" y="139"/>
                    </a:cubicBezTo>
                    <a:cubicBezTo>
                      <a:pt x="272" y="139"/>
                      <a:pt x="272" y="139"/>
                      <a:pt x="272" y="139"/>
                    </a:cubicBezTo>
                    <a:cubicBezTo>
                      <a:pt x="271" y="138"/>
                      <a:pt x="271" y="138"/>
                      <a:pt x="271" y="138"/>
                    </a:cubicBezTo>
                    <a:cubicBezTo>
                      <a:pt x="271" y="136"/>
                      <a:pt x="271" y="136"/>
                      <a:pt x="271" y="136"/>
                    </a:cubicBezTo>
                    <a:cubicBezTo>
                      <a:pt x="271" y="135"/>
                      <a:pt x="271" y="135"/>
                      <a:pt x="271" y="135"/>
                    </a:cubicBez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72" y="129"/>
                      <a:pt x="272" y="129"/>
                      <a:pt x="272" y="129"/>
                    </a:cubicBezTo>
                    <a:cubicBezTo>
                      <a:pt x="271" y="126"/>
                      <a:pt x="271" y="126"/>
                      <a:pt x="271" y="126"/>
                    </a:cubicBezTo>
                    <a:cubicBezTo>
                      <a:pt x="268" y="128"/>
                      <a:pt x="268" y="128"/>
                      <a:pt x="268" y="128"/>
                    </a:cubicBezTo>
                    <a:cubicBezTo>
                      <a:pt x="267" y="129"/>
                      <a:pt x="267" y="129"/>
                      <a:pt x="267" y="129"/>
                    </a:cubicBezTo>
                    <a:cubicBezTo>
                      <a:pt x="270" y="129"/>
                      <a:pt x="270" y="129"/>
                      <a:pt x="270" y="129"/>
                    </a:cubicBezTo>
                    <a:cubicBezTo>
                      <a:pt x="265" y="131"/>
                      <a:pt x="265" y="131"/>
                      <a:pt x="265" y="131"/>
                    </a:cubicBezTo>
                    <a:cubicBezTo>
                      <a:pt x="262" y="131"/>
                      <a:pt x="262" y="131"/>
                      <a:pt x="262" y="131"/>
                    </a:cubicBezTo>
                    <a:cubicBezTo>
                      <a:pt x="257" y="133"/>
                      <a:pt x="257" y="133"/>
                      <a:pt x="257" y="133"/>
                    </a:cubicBezTo>
                    <a:cubicBezTo>
                      <a:pt x="252" y="135"/>
                      <a:pt x="252" y="135"/>
                      <a:pt x="252" y="135"/>
                    </a:cubicBezTo>
                    <a:cubicBezTo>
                      <a:pt x="251" y="136"/>
                      <a:pt x="251" y="136"/>
                      <a:pt x="251" y="136"/>
                    </a:cubicBezTo>
                    <a:cubicBezTo>
                      <a:pt x="248" y="135"/>
                      <a:pt x="248" y="135"/>
                      <a:pt x="248" y="135"/>
                    </a:cubicBezTo>
                    <a:cubicBezTo>
                      <a:pt x="250" y="134"/>
                      <a:pt x="250" y="134"/>
                      <a:pt x="250" y="134"/>
                    </a:cubicBezTo>
                    <a:cubicBezTo>
                      <a:pt x="245" y="135"/>
                      <a:pt x="245" y="135"/>
                      <a:pt x="245" y="135"/>
                    </a:cubicBezTo>
                    <a:cubicBezTo>
                      <a:pt x="237" y="136"/>
                      <a:pt x="237" y="136"/>
                      <a:pt x="237" y="136"/>
                    </a:cubicBezTo>
                    <a:cubicBezTo>
                      <a:pt x="231" y="139"/>
                      <a:pt x="231" y="139"/>
                      <a:pt x="231" y="139"/>
                    </a:cubicBezTo>
                    <a:cubicBezTo>
                      <a:pt x="227" y="141"/>
                      <a:pt x="227" y="141"/>
                      <a:pt x="227" y="141"/>
                    </a:cubicBezTo>
                    <a:cubicBezTo>
                      <a:pt x="228" y="139"/>
                      <a:pt x="228" y="139"/>
                      <a:pt x="228" y="139"/>
                    </a:cubicBezTo>
                    <a:cubicBezTo>
                      <a:pt x="229" y="138"/>
                      <a:pt x="229" y="138"/>
                      <a:pt x="229" y="138"/>
                    </a:cubicBezTo>
                    <a:cubicBezTo>
                      <a:pt x="227" y="139"/>
                      <a:pt x="227" y="139"/>
                      <a:pt x="227" y="139"/>
                    </a:cubicBezTo>
                    <a:cubicBezTo>
                      <a:pt x="229" y="136"/>
                      <a:pt x="229" y="136"/>
                      <a:pt x="229" y="136"/>
                    </a:cubicBezTo>
                    <a:cubicBezTo>
                      <a:pt x="232" y="136"/>
                      <a:pt x="232" y="136"/>
                      <a:pt x="232" y="136"/>
                    </a:cubicBezTo>
                    <a:cubicBezTo>
                      <a:pt x="239" y="135"/>
                      <a:pt x="239" y="135"/>
                      <a:pt x="239" y="135"/>
                    </a:cubicBezTo>
                    <a:cubicBezTo>
                      <a:pt x="247" y="133"/>
                      <a:pt x="247" y="133"/>
                      <a:pt x="247" y="133"/>
                    </a:cubicBezTo>
                    <a:cubicBezTo>
                      <a:pt x="250" y="132"/>
                      <a:pt x="250" y="132"/>
                      <a:pt x="250" y="132"/>
                    </a:cubicBezTo>
                    <a:cubicBezTo>
                      <a:pt x="252" y="131"/>
                      <a:pt x="252" y="131"/>
                      <a:pt x="252" y="131"/>
                    </a:cubicBezTo>
                    <a:cubicBezTo>
                      <a:pt x="251" y="131"/>
                      <a:pt x="251" y="131"/>
                      <a:pt x="251" y="131"/>
                    </a:cubicBezTo>
                    <a:cubicBezTo>
                      <a:pt x="251" y="129"/>
                      <a:pt x="251" y="129"/>
                      <a:pt x="251" y="129"/>
                    </a:cubicBezTo>
                    <a:cubicBezTo>
                      <a:pt x="250" y="131"/>
                      <a:pt x="250" y="131"/>
                      <a:pt x="250" y="131"/>
                    </a:cubicBezTo>
                    <a:cubicBezTo>
                      <a:pt x="245" y="131"/>
                      <a:pt x="245" y="131"/>
                      <a:pt x="245" y="131"/>
                    </a:cubicBezTo>
                    <a:cubicBezTo>
                      <a:pt x="244" y="131"/>
                      <a:pt x="244" y="131"/>
                      <a:pt x="244" y="131"/>
                    </a:cubicBezTo>
                    <a:cubicBezTo>
                      <a:pt x="237" y="132"/>
                      <a:pt x="237" y="132"/>
                      <a:pt x="237" y="132"/>
                    </a:cubicBezTo>
                    <a:cubicBezTo>
                      <a:pt x="234" y="133"/>
                      <a:pt x="234" y="133"/>
                      <a:pt x="234" y="133"/>
                    </a:cubicBezTo>
                    <a:cubicBezTo>
                      <a:pt x="232" y="133"/>
                      <a:pt x="232" y="133"/>
                      <a:pt x="232" y="133"/>
                    </a:cubicBezTo>
                    <a:cubicBezTo>
                      <a:pt x="225" y="135"/>
                      <a:pt x="225" y="135"/>
                      <a:pt x="225" y="135"/>
                    </a:cubicBezTo>
                    <a:cubicBezTo>
                      <a:pt x="222" y="136"/>
                      <a:pt x="222" y="136"/>
                      <a:pt x="222" y="136"/>
                    </a:cubicBezTo>
                    <a:cubicBezTo>
                      <a:pt x="221" y="135"/>
                      <a:pt x="221" y="135"/>
                      <a:pt x="221" y="135"/>
                    </a:cubicBezTo>
                    <a:cubicBezTo>
                      <a:pt x="218" y="136"/>
                      <a:pt x="218" y="136"/>
                      <a:pt x="218" y="136"/>
                    </a:cubicBezTo>
                    <a:cubicBezTo>
                      <a:pt x="217" y="136"/>
                      <a:pt x="217" y="136"/>
                      <a:pt x="217" y="136"/>
                    </a:cubicBezTo>
                    <a:cubicBezTo>
                      <a:pt x="212" y="138"/>
                      <a:pt x="212" y="138"/>
                      <a:pt x="212" y="138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196" y="142"/>
                      <a:pt x="196" y="142"/>
                      <a:pt x="196" y="142"/>
                    </a:cubicBezTo>
                    <a:cubicBezTo>
                      <a:pt x="191" y="144"/>
                      <a:pt x="191" y="144"/>
                      <a:pt x="191" y="144"/>
                    </a:cubicBezTo>
                    <a:cubicBezTo>
                      <a:pt x="191" y="145"/>
                      <a:pt x="191" y="145"/>
                      <a:pt x="191" y="145"/>
                    </a:cubicBezTo>
                    <a:cubicBezTo>
                      <a:pt x="189" y="146"/>
                      <a:pt x="189" y="146"/>
                      <a:pt x="189" y="146"/>
                    </a:cubicBezTo>
                    <a:cubicBezTo>
                      <a:pt x="189" y="148"/>
                      <a:pt x="189" y="148"/>
                      <a:pt x="189" y="148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4" y="145"/>
                      <a:pt x="184" y="145"/>
                      <a:pt x="184" y="145"/>
                    </a:cubicBezTo>
                    <a:cubicBezTo>
                      <a:pt x="181" y="145"/>
                      <a:pt x="181" y="145"/>
                      <a:pt x="181" y="145"/>
                    </a:cubicBezTo>
                    <a:cubicBezTo>
                      <a:pt x="181" y="146"/>
                      <a:pt x="181" y="146"/>
                      <a:pt x="181" y="146"/>
                    </a:cubicBezTo>
                    <a:cubicBezTo>
                      <a:pt x="181" y="148"/>
                      <a:pt x="181" y="148"/>
                      <a:pt x="181" y="148"/>
                    </a:cubicBezTo>
                    <a:cubicBezTo>
                      <a:pt x="178" y="146"/>
                      <a:pt x="178" y="146"/>
                      <a:pt x="178" y="146"/>
                    </a:cubicBezTo>
                    <a:cubicBezTo>
                      <a:pt x="176" y="146"/>
                      <a:pt x="176" y="146"/>
                      <a:pt x="176" y="146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69" y="145"/>
                      <a:pt x="169" y="145"/>
                      <a:pt x="169" y="145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1" y="141"/>
                      <a:pt x="161" y="141"/>
                      <a:pt x="161" y="141"/>
                    </a:cubicBezTo>
                    <a:cubicBezTo>
                      <a:pt x="159" y="140"/>
                      <a:pt x="159" y="140"/>
                      <a:pt x="159" y="140"/>
                    </a:cubicBezTo>
                    <a:cubicBezTo>
                      <a:pt x="158" y="139"/>
                      <a:pt x="158" y="139"/>
                      <a:pt x="158" y="139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49" y="137"/>
                      <a:pt x="149" y="137"/>
                      <a:pt x="149" y="137"/>
                    </a:cubicBezTo>
                    <a:cubicBezTo>
                      <a:pt x="133" y="132"/>
                      <a:pt x="133" y="132"/>
                      <a:pt x="133" y="132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8" y="135"/>
                      <a:pt x="138" y="135"/>
                      <a:pt x="138" y="135"/>
                    </a:cubicBezTo>
                    <a:cubicBezTo>
                      <a:pt x="141" y="136"/>
                      <a:pt x="141" y="136"/>
                      <a:pt x="141" y="136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3" y="136"/>
                      <a:pt x="143" y="136"/>
                      <a:pt x="143" y="136"/>
                    </a:cubicBezTo>
                    <a:cubicBezTo>
                      <a:pt x="9" y="248"/>
                      <a:pt x="9" y="248"/>
                      <a:pt x="9" y="248"/>
                    </a:cubicBezTo>
                    <a:cubicBezTo>
                      <a:pt x="13" y="250"/>
                      <a:pt x="13" y="250"/>
                      <a:pt x="13" y="250"/>
                    </a:cubicBezTo>
                    <a:cubicBezTo>
                      <a:pt x="14" y="250"/>
                      <a:pt x="14" y="250"/>
                      <a:pt x="14" y="250"/>
                    </a:cubicBezTo>
                    <a:cubicBezTo>
                      <a:pt x="16" y="250"/>
                      <a:pt x="16" y="250"/>
                      <a:pt x="16" y="250"/>
                    </a:cubicBezTo>
                    <a:cubicBezTo>
                      <a:pt x="19" y="250"/>
                      <a:pt x="19" y="250"/>
                      <a:pt x="19" y="250"/>
                    </a:cubicBezTo>
                    <a:cubicBezTo>
                      <a:pt x="22" y="248"/>
                      <a:pt x="22" y="248"/>
                      <a:pt x="22" y="248"/>
                    </a:cubicBezTo>
                    <a:cubicBezTo>
                      <a:pt x="27" y="248"/>
                      <a:pt x="27" y="248"/>
                      <a:pt x="27" y="248"/>
                    </a:cubicBezTo>
                    <a:cubicBezTo>
                      <a:pt x="24" y="250"/>
                      <a:pt x="24" y="250"/>
                      <a:pt x="24" y="250"/>
                    </a:cubicBezTo>
                    <a:cubicBezTo>
                      <a:pt x="23" y="251"/>
                      <a:pt x="23" y="251"/>
                      <a:pt x="23" y="251"/>
                    </a:cubicBezTo>
                    <a:cubicBezTo>
                      <a:pt x="23" y="252"/>
                      <a:pt x="23" y="252"/>
                      <a:pt x="23" y="252"/>
                    </a:cubicBezTo>
                    <a:cubicBezTo>
                      <a:pt x="24" y="255"/>
                      <a:pt x="24" y="255"/>
                      <a:pt x="24" y="255"/>
                    </a:cubicBezTo>
                    <a:cubicBezTo>
                      <a:pt x="24" y="258"/>
                      <a:pt x="24" y="258"/>
                      <a:pt x="24" y="258"/>
                    </a:cubicBezTo>
                    <a:cubicBezTo>
                      <a:pt x="26" y="261"/>
                      <a:pt x="26" y="261"/>
                      <a:pt x="26" y="261"/>
                    </a:cubicBezTo>
                    <a:cubicBezTo>
                      <a:pt x="26" y="264"/>
                      <a:pt x="26" y="264"/>
                      <a:pt x="26" y="264"/>
                    </a:cubicBezTo>
                    <a:cubicBezTo>
                      <a:pt x="23" y="265"/>
                      <a:pt x="23" y="265"/>
                      <a:pt x="23" y="265"/>
                    </a:cubicBezTo>
                    <a:cubicBezTo>
                      <a:pt x="36" y="262"/>
                      <a:pt x="36" y="262"/>
                      <a:pt x="36" y="262"/>
                    </a:cubicBezTo>
                    <a:cubicBezTo>
                      <a:pt x="38" y="261"/>
                      <a:pt x="38" y="261"/>
                      <a:pt x="38" y="261"/>
                    </a:cubicBezTo>
                    <a:cubicBezTo>
                      <a:pt x="39" y="260"/>
                      <a:pt x="39" y="260"/>
                      <a:pt x="39" y="260"/>
                    </a:cubicBezTo>
                    <a:cubicBezTo>
                      <a:pt x="40" y="260"/>
                      <a:pt x="40" y="260"/>
                      <a:pt x="40" y="260"/>
                    </a:cubicBezTo>
                    <a:cubicBezTo>
                      <a:pt x="42" y="260"/>
                      <a:pt x="42" y="260"/>
                      <a:pt x="42" y="260"/>
                    </a:cubicBezTo>
                    <a:cubicBezTo>
                      <a:pt x="43" y="257"/>
                      <a:pt x="43" y="257"/>
                      <a:pt x="43" y="257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7" y="257"/>
                      <a:pt x="47" y="257"/>
                      <a:pt x="47" y="257"/>
                    </a:cubicBezTo>
                    <a:cubicBezTo>
                      <a:pt x="48" y="257"/>
                      <a:pt x="48" y="257"/>
                      <a:pt x="48" y="257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55" y="255"/>
                      <a:pt x="55" y="255"/>
                      <a:pt x="55" y="255"/>
                    </a:cubicBezTo>
                    <a:cubicBezTo>
                      <a:pt x="56" y="257"/>
                      <a:pt x="56" y="257"/>
                      <a:pt x="56" y="257"/>
                    </a:cubicBezTo>
                    <a:cubicBezTo>
                      <a:pt x="55" y="258"/>
                      <a:pt x="55" y="258"/>
                      <a:pt x="55" y="258"/>
                    </a:cubicBezTo>
                    <a:cubicBezTo>
                      <a:pt x="53" y="260"/>
                      <a:pt x="53" y="260"/>
                      <a:pt x="53" y="260"/>
                    </a:cubicBezTo>
                    <a:cubicBezTo>
                      <a:pt x="53" y="261"/>
                      <a:pt x="53" y="261"/>
                      <a:pt x="53" y="261"/>
                    </a:cubicBezTo>
                    <a:cubicBezTo>
                      <a:pt x="55" y="262"/>
                      <a:pt x="55" y="262"/>
                      <a:pt x="55" y="262"/>
                    </a:cubicBezTo>
                    <a:cubicBezTo>
                      <a:pt x="55" y="264"/>
                      <a:pt x="55" y="264"/>
                      <a:pt x="55" y="264"/>
                    </a:cubicBezTo>
                    <a:cubicBezTo>
                      <a:pt x="55" y="265"/>
                      <a:pt x="55" y="265"/>
                      <a:pt x="55" y="265"/>
                    </a:cubicBezTo>
                    <a:cubicBezTo>
                      <a:pt x="55" y="267"/>
                      <a:pt x="55" y="267"/>
                      <a:pt x="55" y="267"/>
                    </a:cubicBezTo>
                    <a:cubicBezTo>
                      <a:pt x="56" y="270"/>
                      <a:pt x="56" y="270"/>
                      <a:pt x="56" y="270"/>
                    </a:cubicBezTo>
                    <a:cubicBezTo>
                      <a:pt x="56" y="271"/>
                      <a:pt x="56" y="271"/>
                      <a:pt x="56" y="271"/>
                    </a:cubicBezTo>
                    <a:cubicBezTo>
                      <a:pt x="55" y="274"/>
                      <a:pt x="55" y="274"/>
                      <a:pt x="55" y="274"/>
                    </a:cubicBezTo>
                    <a:cubicBezTo>
                      <a:pt x="53" y="283"/>
                      <a:pt x="53" y="283"/>
                      <a:pt x="53" y="283"/>
                    </a:cubicBezTo>
                    <a:cubicBezTo>
                      <a:pt x="53" y="285"/>
                      <a:pt x="53" y="285"/>
                      <a:pt x="53" y="285"/>
                    </a:cubicBezTo>
                    <a:cubicBezTo>
                      <a:pt x="53" y="287"/>
                      <a:pt x="53" y="287"/>
                      <a:pt x="53" y="287"/>
                    </a:cubicBezTo>
                    <a:cubicBezTo>
                      <a:pt x="52" y="288"/>
                      <a:pt x="52" y="288"/>
                      <a:pt x="52" y="288"/>
                    </a:cubicBezTo>
                    <a:cubicBezTo>
                      <a:pt x="52" y="290"/>
                      <a:pt x="52" y="290"/>
                      <a:pt x="52" y="290"/>
                    </a:cubicBezTo>
                    <a:cubicBezTo>
                      <a:pt x="50" y="293"/>
                      <a:pt x="50" y="293"/>
                      <a:pt x="50" y="293"/>
                    </a:cubicBezTo>
                    <a:cubicBezTo>
                      <a:pt x="50" y="295"/>
                      <a:pt x="50" y="295"/>
                      <a:pt x="50" y="295"/>
                    </a:cubicBezTo>
                    <a:cubicBezTo>
                      <a:pt x="52" y="296"/>
                      <a:pt x="52" y="296"/>
                      <a:pt x="52" y="296"/>
                    </a:cubicBezTo>
                    <a:cubicBezTo>
                      <a:pt x="53" y="297"/>
                      <a:pt x="53" y="297"/>
                      <a:pt x="53" y="297"/>
                    </a:cubicBezTo>
                    <a:cubicBezTo>
                      <a:pt x="56" y="298"/>
                      <a:pt x="56" y="298"/>
                      <a:pt x="56" y="298"/>
                    </a:cubicBezTo>
                    <a:cubicBezTo>
                      <a:pt x="59" y="301"/>
                      <a:pt x="59" y="301"/>
                      <a:pt x="59" y="301"/>
                    </a:cubicBezTo>
                    <a:cubicBezTo>
                      <a:pt x="60" y="301"/>
                      <a:pt x="60" y="301"/>
                      <a:pt x="60" y="301"/>
                    </a:cubicBezTo>
                    <a:cubicBezTo>
                      <a:pt x="59" y="304"/>
                      <a:pt x="59" y="304"/>
                      <a:pt x="59" y="304"/>
                    </a:cubicBezTo>
                    <a:cubicBezTo>
                      <a:pt x="56" y="306"/>
                      <a:pt x="56" y="306"/>
                      <a:pt x="56" y="306"/>
                    </a:cubicBezTo>
                    <a:cubicBezTo>
                      <a:pt x="55" y="308"/>
                      <a:pt x="55" y="308"/>
                      <a:pt x="55" y="308"/>
                    </a:cubicBezTo>
                    <a:cubicBezTo>
                      <a:pt x="52" y="311"/>
                      <a:pt x="52" y="311"/>
                      <a:pt x="52" y="311"/>
                    </a:cubicBezTo>
                    <a:cubicBezTo>
                      <a:pt x="52" y="312"/>
                      <a:pt x="52" y="312"/>
                      <a:pt x="52" y="312"/>
                    </a:cubicBezTo>
                    <a:cubicBezTo>
                      <a:pt x="50" y="313"/>
                      <a:pt x="50" y="313"/>
                      <a:pt x="50" y="313"/>
                    </a:cubicBezTo>
                    <a:cubicBezTo>
                      <a:pt x="49" y="314"/>
                      <a:pt x="49" y="314"/>
                      <a:pt x="49" y="314"/>
                    </a:cubicBezTo>
                    <a:cubicBezTo>
                      <a:pt x="47" y="316"/>
                      <a:pt x="47" y="316"/>
                      <a:pt x="47" y="316"/>
                    </a:cubicBezTo>
                    <a:cubicBezTo>
                      <a:pt x="52" y="313"/>
                      <a:pt x="52" y="313"/>
                      <a:pt x="52" y="313"/>
                    </a:cubicBezTo>
                    <a:cubicBezTo>
                      <a:pt x="52" y="314"/>
                      <a:pt x="52" y="314"/>
                      <a:pt x="52" y="314"/>
                    </a:cubicBezTo>
                    <a:cubicBezTo>
                      <a:pt x="49" y="316"/>
                      <a:pt x="49" y="316"/>
                      <a:pt x="49" y="316"/>
                    </a:cubicBezTo>
                    <a:cubicBezTo>
                      <a:pt x="52" y="316"/>
                      <a:pt x="52" y="316"/>
                      <a:pt x="52" y="316"/>
                    </a:cubicBezTo>
                    <a:cubicBezTo>
                      <a:pt x="49" y="317"/>
                      <a:pt x="49" y="317"/>
                      <a:pt x="49" y="317"/>
                    </a:cubicBezTo>
                    <a:cubicBezTo>
                      <a:pt x="46" y="318"/>
                      <a:pt x="46" y="318"/>
                      <a:pt x="46" y="318"/>
                    </a:cubicBezTo>
                    <a:cubicBezTo>
                      <a:pt x="43" y="320"/>
                      <a:pt x="43" y="320"/>
                      <a:pt x="43" y="320"/>
                    </a:cubicBezTo>
                    <a:cubicBezTo>
                      <a:pt x="40" y="320"/>
                      <a:pt x="40" y="320"/>
                      <a:pt x="40" y="320"/>
                    </a:cubicBezTo>
                    <a:cubicBezTo>
                      <a:pt x="40" y="321"/>
                      <a:pt x="40" y="321"/>
                      <a:pt x="40" y="321"/>
                    </a:cubicBezTo>
                    <a:cubicBezTo>
                      <a:pt x="42" y="323"/>
                      <a:pt x="42" y="323"/>
                      <a:pt x="42" y="323"/>
                    </a:cubicBezTo>
                    <a:cubicBezTo>
                      <a:pt x="40" y="326"/>
                      <a:pt x="40" y="326"/>
                      <a:pt x="40" y="326"/>
                    </a:cubicBezTo>
                    <a:cubicBezTo>
                      <a:pt x="39" y="321"/>
                      <a:pt x="39" y="321"/>
                      <a:pt x="39" y="321"/>
                    </a:cubicBezTo>
                    <a:cubicBezTo>
                      <a:pt x="37" y="323"/>
                      <a:pt x="37" y="323"/>
                      <a:pt x="37" y="323"/>
                    </a:cubicBezTo>
                    <a:cubicBezTo>
                      <a:pt x="37" y="324"/>
                      <a:pt x="37" y="324"/>
                      <a:pt x="37" y="324"/>
                    </a:cubicBezTo>
                    <a:cubicBezTo>
                      <a:pt x="36" y="326"/>
                      <a:pt x="36" y="326"/>
                      <a:pt x="36" y="326"/>
                    </a:cubicBezTo>
                    <a:cubicBezTo>
                      <a:pt x="40" y="327"/>
                      <a:pt x="40" y="327"/>
                      <a:pt x="40" y="327"/>
                    </a:cubicBezTo>
                    <a:cubicBezTo>
                      <a:pt x="39" y="327"/>
                      <a:pt x="39" y="327"/>
                      <a:pt x="39" y="327"/>
                    </a:cubicBezTo>
                    <a:cubicBezTo>
                      <a:pt x="39" y="328"/>
                      <a:pt x="39" y="328"/>
                      <a:pt x="39" y="328"/>
                    </a:cubicBezTo>
                    <a:cubicBezTo>
                      <a:pt x="37" y="327"/>
                      <a:pt x="37" y="327"/>
                      <a:pt x="37" y="327"/>
                    </a:cubicBezTo>
                    <a:cubicBezTo>
                      <a:pt x="36" y="328"/>
                      <a:pt x="36" y="328"/>
                      <a:pt x="36" y="328"/>
                    </a:cubicBezTo>
                    <a:cubicBezTo>
                      <a:pt x="36" y="333"/>
                      <a:pt x="36" y="333"/>
                      <a:pt x="36" y="333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42" y="333"/>
                      <a:pt x="42" y="333"/>
                      <a:pt x="42" y="333"/>
                    </a:cubicBezTo>
                    <a:cubicBezTo>
                      <a:pt x="45" y="331"/>
                      <a:pt x="45" y="331"/>
                      <a:pt x="45" y="331"/>
                    </a:cubicBezTo>
                    <a:cubicBezTo>
                      <a:pt x="46" y="330"/>
                      <a:pt x="46" y="330"/>
                      <a:pt x="46" y="330"/>
                    </a:cubicBezTo>
                    <a:cubicBezTo>
                      <a:pt x="46" y="331"/>
                      <a:pt x="46" y="331"/>
                      <a:pt x="46" y="331"/>
                    </a:cubicBezTo>
                    <a:cubicBezTo>
                      <a:pt x="47" y="331"/>
                      <a:pt x="47" y="331"/>
                      <a:pt x="47" y="331"/>
                    </a:cubicBezTo>
                    <a:cubicBezTo>
                      <a:pt x="49" y="330"/>
                      <a:pt x="49" y="330"/>
                      <a:pt x="49" y="330"/>
                    </a:cubicBezTo>
                    <a:cubicBezTo>
                      <a:pt x="49" y="331"/>
                      <a:pt x="49" y="331"/>
                      <a:pt x="49" y="331"/>
                    </a:cubicBezTo>
                    <a:cubicBezTo>
                      <a:pt x="46" y="333"/>
                      <a:pt x="46" y="333"/>
                      <a:pt x="46" y="333"/>
                    </a:cubicBezTo>
                    <a:cubicBezTo>
                      <a:pt x="45" y="334"/>
                      <a:pt x="45" y="334"/>
                      <a:pt x="45" y="334"/>
                    </a:cubicBezTo>
                    <a:cubicBezTo>
                      <a:pt x="45" y="336"/>
                      <a:pt x="45" y="336"/>
                      <a:pt x="45" y="336"/>
                    </a:cubicBezTo>
                    <a:cubicBezTo>
                      <a:pt x="46" y="336"/>
                      <a:pt x="46" y="336"/>
                      <a:pt x="46" y="336"/>
                    </a:cubicBezTo>
                    <a:cubicBezTo>
                      <a:pt x="45" y="337"/>
                      <a:pt x="45" y="337"/>
                      <a:pt x="45" y="337"/>
                    </a:cubicBezTo>
                    <a:cubicBezTo>
                      <a:pt x="43" y="336"/>
                      <a:pt x="43" y="336"/>
                      <a:pt x="43" y="336"/>
                    </a:cubicBezTo>
                    <a:cubicBezTo>
                      <a:pt x="43" y="334"/>
                      <a:pt x="43" y="334"/>
                      <a:pt x="43" y="334"/>
                    </a:cubicBezTo>
                    <a:cubicBezTo>
                      <a:pt x="42" y="336"/>
                      <a:pt x="42" y="336"/>
                      <a:pt x="42" y="336"/>
                    </a:cubicBezTo>
                    <a:cubicBezTo>
                      <a:pt x="40" y="338"/>
                      <a:pt x="40" y="338"/>
                      <a:pt x="40" y="338"/>
                    </a:cubicBezTo>
                    <a:cubicBezTo>
                      <a:pt x="37" y="338"/>
                      <a:pt x="37" y="338"/>
                      <a:pt x="37" y="338"/>
                    </a:cubicBezTo>
                    <a:cubicBezTo>
                      <a:pt x="36" y="340"/>
                      <a:pt x="36" y="340"/>
                      <a:pt x="36" y="340"/>
                    </a:cubicBezTo>
                    <a:cubicBezTo>
                      <a:pt x="33" y="343"/>
                      <a:pt x="33" y="343"/>
                      <a:pt x="33" y="343"/>
                    </a:cubicBezTo>
                    <a:cubicBezTo>
                      <a:pt x="32" y="344"/>
                      <a:pt x="32" y="344"/>
                      <a:pt x="32" y="344"/>
                    </a:cubicBezTo>
                    <a:cubicBezTo>
                      <a:pt x="33" y="346"/>
                      <a:pt x="33" y="346"/>
                      <a:pt x="33" y="346"/>
                    </a:cubicBezTo>
                    <a:cubicBezTo>
                      <a:pt x="35" y="346"/>
                      <a:pt x="35" y="346"/>
                      <a:pt x="35" y="346"/>
                    </a:cubicBezTo>
                    <a:cubicBezTo>
                      <a:pt x="36" y="344"/>
                      <a:pt x="36" y="344"/>
                      <a:pt x="36" y="344"/>
                    </a:cubicBezTo>
                    <a:cubicBezTo>
                      <a:pt x="39" y="343"/>
                      <a:pt x="39" y="343"/>
                      <a:pt x="39" y="343"/>
                    </a:cubicBezTo>
                    <a:cubicBezTo>
                      <a:pt x="40" y="344"/>
                      <a:pt x="40" y="344"/>
                      <a:pt x="40" y="344"/>
                    </a:cubicBezTo>
                    <a:cubicBezTo>
                      <a:pt x="42" y="344"/>
                      <a:pt x="42" y="344"/>
                      <a:pt x="42" y="344"/>
                    </a:cubicBezTo>
                    <a:cubicBezTo>
                      <a:pt x="39" y="347"/>
                      <a:pt x="39" y="347"/>
                      <a:pt x="39" y="347"/>
                    </a:cubicBezTo>
                    <a:cubicBezTo>
                      <a:pt x="35" y="351"/>
                      <a:pt x="35" y="351"/>
                      <a:pt x="35" y="351"/>
                    </a:cubicBezTo>
                    <a:cubicBezTo>
                      <a:pt x="36" y="351"/>
                      <a:pt x="36" y="351"/>
                      <a:pt x="36" y="351"/>
                    </a:cubicBezTo>
                    <a:cubicBezTo>
                      <a:pt x="39" y="350"/>
                      <a:pt x="39" y="350"/>
                      <a:pt x="39" y="350"/>
                    </a:cubicBezTo>
                    <a:cubicBezTo>
                      <a:pt x="39" y="351"/>
                      <a:pt x="39" y="351"/>
                      <a:pt x="39" y="351"/>
                    </a:cubicBezTo>
                    <a:cubicBezTo>
                      <a:pt x="39" y="353"/>
                      <a:pt x="39" y="353"/>
                      <a:pt x="39" y="353"/>
                    </a:cubicBezTo>
                    <a:cubicBezTo>
                      <a:pt x="47" y="349"/>
                      <a:pt x="47" y="349"/>
                      <a:pt x="47" y="349"/>
                    </a:cubicBezTo>
                    <a:cubicBezTo>
                      <a:pt x="47" y="350"/>
                      <a:pt x="47" y="350"/>
                      <a:pt x="47" y="350"/>
                    </a:cubicBezTo>
                    <a:cubicBezTo>
                      <a:pt x="52" y="350"/>
                      <a:pt x="52" y="350"/>
                      <a:pt x="52" y="350"/>
                    </a:cubicBezTo>
                    <a:cubicBezTo>
                      <a:pt x="49" y="351"/>
                      <a:pt x="49" y="351"/>
                      <a:pt x="49" y="351"/>
                    </a:cubicBezTo>
                    <a:cubicBezTo>
                      <a:pt x="49" y="353"/>
                      <a:pt x="49" y="353"/>
                      <a:pt x="49" y="353"/>
                    </a:cubicBezTo>
                    <a:cubicBezTo>
                      <a:pt x="47" y="351"/>
                      <a:pt x="47" y="351"/>
                      <a:pt x="47" y="351"/>
                    </a:cubicBezTo>
                    <a:cubicBezTo>
                      <a:pt x="45" y="351"/>
                      <a:pt x="45" y="351"/>
                      <a:pt x="45" y="351"/>
                    </a:cubicBezTo>
                    <a:cubicBezTo>
                      <a:pt x="40" y="353"/>
                      <a:pt x="40" y="353"/>
                      <a:pt x="40" y="353"/>
                    </a:cubicBezTo>
                    <a:cubicBezTo>
                      <a:pt x="37" y="356"/>
                      <a:pt x="37" y="356"/>
                      <a:pt x="37" y="356"/>
                    </a:cubicBezTo>
                    <a:cubicBezTo>
                      <a:pt x="35" y="357"/>
                      <a:pt x="35" y="357"/>
                      <a:pt x="35" y="357"/>
                    </a:cubicBezTo>
                    <a:cubicBezTo>
                      <a:pt x="33" y="359"/>
                      <a:pt x="33" y="359"/>
                      <a:pt x="33" y="359"/>
                    </a:cubicBezTo>
                    <a:cubicBezTo>
                      <a:pt x="32" y="363"/>
                      <a:pt x="32" y="363"/>
                      <a:pt x="32" y="363"/>
                    </a:cubicBezTo>
                    <a:cubicBezTo>
                      <a:pt x="30" y="364"/>
                      <a:pt x="30" y="364"/>
                      <a:pt x="30" y="364"/>
                    </a:cubicBezTo>
                    <a:cubicBezTo>
                      <a:pt x="32" y="364"/>
                      <a:pt x="32" y="364"/>
                      <a:pt x="32" y="364"/>
                    </a:cubicBezTo>
                    <a:cubicBezTo>
                      <a:pt x="29" y="366"/>
                      <a:pt x="29" y="366"/>
                      <a:pt x="29" y="366"/>
                    </a:cubicBezTo>
                    <a:cubicBezTo>
                      <a:pt x="29" y="367"/>
                      <a:pt x="29" y="367"/>
                      <a:pt x="29" y="367"/>
                    </a:cubicBezTo>
                    <a:cubicBezTo>
                      <a:pt x="30" y="367"/>
                      <a:pt x="30" y="367"/>
                      <a:pt x="30" y="367"/>
                    </a:cubicBezTo>
                    <a:cubicBezTo>
                      <a:pt x="29" y="369"/>
                      <a:pt x="29" y="369"/>
                      <a:pt x="29" y="369"/>
                    </a:cubicBezTo>
                    <a:cubicBezTo>
                      <a:pt x="30" y="370"/>
                      <a:pt x="30" y="370"/>
                      <a:pt x="30" y="370"/>
                    </a:cubicBezTo>
                    <a:cubicBezTo>
                      <a:pt x="33" y="370"/>
                      <a:pt x="33" y="370"/>
                      <a:pt x="33" y="370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36" y="370"/>
                      <a:pt x="36" y="370"/>
                      <a:pt x="36" y="370"/>
                    </a:cubicBezTo>
                    <a:cubicBezTo>
                      <a:pt x="39" y="369"/>
                      <a:pt x="39" y="369"/>
                      <a:pt x="39" y="369"/>
                    </a:cubicBezTo>
                    <a:cubicBezTo>
                      <a:pt x="40" y="367"/>
                      <a:pt x="40" y="367"/>
                      <a:pt x="40" y="367"/>
                    </a:cubicBezTo>
                    <a:cubicBezTo>
                      <a:pt x="40" y="369"/>
                      <a:pt x="40" y="369"/>
                      <a:pt x="40" y="369"/>
                    </a:cubicBezTo>
                    <a:cubicBezTo>
                      <a:pt x="39" y="370"/>
                      <a:pt x="39" y="370"/>
                      <a:pt x="39" y="370"/>
                    </a:cubicBezTo>
                    <a:cubicBezTo>
                      <a:pt x="40" y="370"/>
                      <a:pt x="40" y="370"/>
                      <a:pt x="40" y="370"/>
                    </a:cubicBezTo>
                    <a:cubicBezTo>
                      <a:pt x="42" y="370"/>
                      <a:pt x="42" y="370"/>
                      <a:pt x="42" y="370"/>
                    </a:cubicBezTo>
                    <a:cubicBezTo>
                      <a:pt x="42" y="371"/>
                      <a:pt x="42" y="371"/>
                      <a:pt x="42" y="371"/>
                    </a:cubicBezTo>
                    <a:cubicBezTo>
                      <a:pt x="39" y="373"/>
                      <a:pt x="39" y="373"/>
                      <a:pt x="39" y="373"/>
                    </a:cubicBezTo>
                    <a:cubicBezTo>
                      <a:pt x="42" y="373"/>
                      <a:pt x="42" y="373"/>
                      <a:pt x="42" y="373"/>
                    </a:cubicBezTo>
                    <a:cubicBezTo>
                      <a:pt x="39" y="374"/>
                      <a:pt x="39" y="374"/>
                      <a:pt x="39" y="374"/>
                    </a:cubicBezTo>
                    <a:cubicBezTo>
                      <a:pt x="40" y="374"/>
                      <a:pt x="40" y="374"/>
                      <a:pt x="40" y="374"/>
                    </a:cubicBezTo>
                    <a:cubicBezTo>
                      <a:pt x="42" y="374"/>
                      <a:pt x="42" y="374"/>
                      <a:pt x="42" y="374"/>
                    </a:cubicBezTo>
                    <a:cubicBezTo>
                      <a:pt x="43" y="376"/>
                      <a:pt x="43" y="376"/>
                      <a:pt x="43" y="376"/>
                    </a:cubicBezTo>
                    <a:cubicBezTo>
                      <a:pt x="45" y="373"/>
                      <a:pt x="45" y="373"/>
                      <a:pt x="45" y="373"/>
                    </a:cubicBezTo>
                    <a:cubicBezTo>
                      <a:pt x="46" y="373"/>
                      <a:pt x="46" y="373"/>
                      <a:pt x="46" y="373"/>
                    </a:cubicBezTo>
                    <a:cubicBezTo>
                      <a:pt x="45" y="376"/>
                      <a:pt x="45" y="376"/>
                      <a:pt x="45" y="376"/>
                    </a:cubicBezTo>
                    <a:cubicBezTo>
                      <a:pt x="46" y="376"/>
                      <a:pt x="46" y="376"/>
                      <a:pt x="46" y="376"/>
                    </a:cubicBezTo>
                    <a:cubicBezTo>
                      <a:pt x="49" y="376"/>
                      <a:pt x="49" y="376"/>
                      <a:pt x="49" y="376"/>
                    </a:cubicBezTo>
                    <a:cubicBezTo>
                      <a:pt x="49" y="377"/>
                      <a:pt x="49" y="377"/>
                      <a:pt x="49" y="377"/>
                    </a:cubicBezTo>
                    <a:cubicBezTo>
                      <a:pt x="50" y="377"/>
                      <a:pt x="50" y="377"/>
                      <a:pt x="50" y="377"/>
                    </a:cubicBezTo>
                    <a:cubicBezTo>
                      <a:pt x="52" y="376"/>
                      <a:pt x="52" y="376"/>
                      <a:pt x="52" y="376"/>
                    </a:cubicBezTo>
                    <a:cubicBezTo>
                      <a:pt x="53" y="376"/>
                      <a:pt x="53" y="376"/>
                      <a:pt x="53" y="376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0" y="380"/>
                      <a:pt x="50" y="380"/>
                      <a:pt x="50" y="380"/>
                    </a:cubicBezTo>
                    <a:cubicBezTo>
                      <a:pt x="47" y="381"/>
                      <a:pt x="47" y="381"/>
                      <a:pt x="47" y="381"/>
                    </a:cubicBezTo>
                    <a:cubicBezTo>
                      <a:pt x="47" y="383"/>
                      <a:pt x="47" y="383"/>
                      <a:pt x="47" y="383"/>
                    </a:cubicBezTo>
                    <a:cubicBezTo>
                      <a:pt x="49" y="384"/>
                      <a:pt x="49" y="384"/>
                      <a:pt x="49" y="384"/>
                    </a:cubicBezTo>
                    <a:cubicBezTo>
                      <a:pt x="53" y="384"/>
                      <a:pt x="53" y="384"/>
                      <a:pt x="53" y="384"/>
                    </a:cubicBezTo>
                    <a:cubicBezTo>
                      <a:pt x="55" y="383"/>
                      <a:pt x="55" y="383"/>
                      <a:pt x="55" y="383"/>
                    </a:cubicBezTo>
                    <a:cubicBezTo>
                      <a:pt x="55" y="381"/>
                      <a:pt x="55" y="381"/>
                      <a:pt x="55" y="381"/>
                    </a:cubicBezTo>
                    <a:cubicBezTo>
                      <a:pt x="56" y="381"/>
                      <a:pt x="56" y="381"/>
                      <a:pt x="56" y="381"/>
                    </a:cubicBezTo>
                    <a:cubicBezTo>
                      <a:pt x="55" y="384"/>
                      <a:pt x="55" y="384"/>
                      <a:pt x="55" y="384"/>
                    </a:cubicBezTo>
                    <a:cubicBezTo>
                      <a:pt x="55" y="386"/>
                      <a:pt x="55" y="386"/>
                      <a:pt x="55" y="386"/>
                    </a:cubicBezTo>
                    <a:cubicBezTo>
                      <a:pt x="53" y="387"/>
                      <a:pt x="53" y="387"/>
                      <a:pt x="53" y="387"/>
                    </a:cubicBezTo>
                    <a:cubicBezTo>
                      <a:pt x="53" y="386"/>
                      <a:pt x="53" y="386"/>
                      <a:pt x="53" y="386"/>
                    </a:cubicBezTo>
                    <a:cubicBezTo>
                      <a:pt x="52" y="386"/>
                      <a:pt x="52" y="386"/>
                      <a:pt x="52" y="386"/>
                    </a:cubicBezTo>
                    <a:cubicBezTo>
                      <a:pt x="52" y="387"/>
                      <a:pt x="52" y="387"/>
                      <a:pt x="52" y="387"/>
                    </a:cubicBezTo>
                    <a:cubicBezTo>
                      <a:pt x="53" y="389"/>
                      <a:pt x="53" y="389"/>
                      <a:pt x="53" y="389"/>
                    </a:cubicBezTo>
                    <a:cubicBezTo>
                      <a:pt x="56" y="389"/>
                      <a:pt x="56" y="389"/>
                      <a:pt x="56" y="389"/>
                    </a:cubicBezTo>
                    <a:cubicBezTo>
                      <a:pt x="59" y="387"/>
                      <a:pt x="59" y="387"/>
                      <a:pt x="59" y="387"/>
                    </a:cubicBezTo>
                    <a:cubicBezTo>
                      <a:pt x="59" y="390"/>
                      <a:pt x="59" y="390"/>
                      <a:pt x="59" y="390"/>
                    </a:cubicBezTo>
                    <a:cubicBezTo>
                      <a:pt x="62" y="390"/>
                      <a:pt x="62" y="390"/>
                      <a:pt x="62" y="390"/>
                    </a:cubicBezTo>
                    <a:cubicBezTo>
                      <a:pt x="59" y="392"/>
                      <a:pt x="59" y="392"/>
                      <a:pt x="59" y="392"/>
                    </a:cubicBezTo>
                    <a:cubicBezTo>
                      <a:pt x="57" y="392"/>
                      <a:pt x="57" y="392"/>
                      <a:pt x="57" y="392"/>
                    </a:cubicBezTo>
                    <a:cubicBezTo>
                      <a:pt x="56" y="393"/>
                      <a:pt x="56" y="393"/>
                      <a:pt x="56" y="393"/>
                    </a:cubicBezTo>
                    <a:cubicBezTo>
                      <a:pt x="57" y="393"/>
                      <a:pt x="57" y="393"/>
                      <a:pt x="57" y="393"/>
                    </a:cubicBezTo>
                    <a:cubicBezTo>
                      <a:pt x="56" y="394"/>
                      <a:pt x="56" y="394"/>
                      <a:pt x="56" y="394"/>
                    </a:cubicBezTo>
                    <a:cubicBezTo>
                      <a:pt x="57" y="394"/>
                      <a:pt x="57" y="394"/>
                      <a:pt x="57" y="394"/>
                    </a:cubicBezTo>
                    <a:cubicBezTo>
                      <a:pt x="59" y="396"/>
                      <a:pt x="59" y="396"/>
                      <a:pt x="59" y="396"/>
                    </a:cubicBezTo>
                    <a:cubicBezTo>
                      <a:pt x="59" y="394"/>
                      <a:pt x="59" y="394"/>
                      <a:pt x="59" y="394"/>
                    </a:cubicBezTo>
                    <a:cubicBezTo>
                      <a:pt x="351" y="394"/>
                      <a:pt x="351" y="394"/>
                      <a:pt x="351" y="394"/>
                    </a:cubicBezTo>
                    <a:cubicBezTo>
                      <a:pt x="353" y="390"/>
                      <a:pt x="353" y="390"/>
                      <a:pt x="353" y="390"/>
                    </a:cubicBezTo>
                    <a:cubicBezTo>
                      <a:pt x="354" y="389"/>
                      <a:pt x="354" y="389"/>
                      <a:pt x="354" y="389"/>
                    </a:cubicBezTo>
                    <a:cubicBezTo>
                      <a:pt x="356" y="392"/>
                      <a:pt x="356" y="392"/>
                      <a:pt x="356" y="392"/>
                    </a:cubicBezTo>
                    <a:cubicBezTo>
                      <a:pt x="354" y="396"/>
                      <a:pt x="354" y="396"/>
                      <a:pt x="354" y="396"/>
                    </a:cubicBezTo>
                    <a:cubicBezTo>
                      <a:pt x="354" y="397"/>
                      <a:pt x="354" y="397"/>
                      <a:pt x="354" y="397"/>
                    </a:cubicBezTo>
                    <a:cubicBezTo>
                      <a:pt x="356" y="399"/>
                      <a:pt x="356" y="399"/>
                      <a:pt x="356" y="399"/>
                    </a:cubicBezTo>
                    <a:cubicBezTo>
                      <a:pt x="358" y="399"/>
                      <a:pt x="358" y="399"/>
                      <a:pt x="358" y="399"/>
                    </a:cubicBezTo>
                    <a:cubicBezTo>
                      <a:pt x="360" y="399"/>
                      <a:pt x="360" y="399"/>
                      <a:pt x="360" y="399"/>
                    </a:cubicBezTo>
                    <a:cubicBezTo>
                      <a:pt x="361" y="400"/>
                      <a:pt x="361" y="400"/>
                      <a:pt x="361" y="400"/>
                    </a:cubicBezTo>
                    <a:cubicBezTo>
                      <a:pt x="361" y="402"/>
                      <a:pt x="361" y="402"/>
                      <a:pt x="361" y="402"/>
                    </a:cubicBezTo>
                    <a:cubicBezTo>
                      <a:pt x="364" y="400"/>
                      <a:pt x="364" y="400"/>
                      <a:pt x="364" y="400"/>
                    </a:cubicBezTo>
                    <a:cubicBezTo>
                      <a:pt x="367" y="399"/>
                      <a:pt x="367" y="399"/>
                      <a:pt x="367" y="399"/>
                    </a:cubicBezTo>
                    <a:cubicBezTo>
                      <a:pt x="370" y="400"/>
                      <a:pt x="370" y="400"/>
                      <a:pt x="370" y="400"/>
                    </a:cubicBezTo>
                    <a:cubicBezTo>
                      <a:pt x="373" y="400"/>
                      <a:pt x="373" y="400"/>
                      <a:pt x="373" y="400"/>
                    </a:cubicBezTo>
                    <a:cubicBezTo>
                      <a:pt x="373" y="402"/>
                      <a:pt x="373" y="402"/>
                      <a:pt x="373" y="402"/>
                    </a:cubicBezTo>
                    <a:cubicBezTo>
                      <a:pt x="374" y="403"/>
                      <a:pt x="374" y="403"/>
                      <a:pt x="374" y="403"/>
                    </a:cubicBezTo>
                    <a:cubicBezTo>
                      <a:pt x="374" y="404"/>
                      <a:pt x="374" y="404"/>
                      <a:pt x="374" y="404"/>
                    </a:cubicBezTo>
                    <a:cubicBezTo>
                      <a:pt x="376" y="403"/>
                      <a:pt x="376" y="403"/>
                      <a:pt x="376" y="403"/>
                    </a:cubicBezTo>
                    <a:cubicBezTo>
                      <a:pt x="377" y="404"/>
                      <a:pt x="377" y="404"/>
                      <a:pt x="377" y="404"/>
                    </a:cubicBezTo>
                    <a:cubicBezTo>
                      <a:pt x="379" y="404"/>
                      <a:pt x="379" y="404"/>
                      <a:pt x="379" y="404"/>
                    </a:cubicBezTo>
                    <a:cubicBezTo>
                      <a:pt x="380" y="406"/>
                      <a:pt x="380" y="406"/>
                      <a:pt x="380" y="406"/>
                    </a:cubicBezTo>
                    <a:cubicBezTo>
                      <a:pt x="381" y="407"/>
                      <a:pt x="381" y="407"/>
                      <a:pt x="381" y="407"/>
                    </a:cubicBezTo>
                    <a:cubicBezTo>
                      <a:pt x="386" y="406"/>
                      <a:pt x="386" y="406"/>
                      <a:pt x="386" y="406"/>
                    </a:cubicBezTo>
                    <a:cubicBezTo>
                      <a:pt x="390" y="404"/>
                      <a:pt x="390" y="404"/>
                      <a:pt x="390" y="404"/>
                    </a:cubicBezTo>
                    <a:cubicBezTo>
                      <a:pt x="390" y="406"/>
                      <a:pt x="390" y="406"/>
                      <a:pt x="390" y="406"/>
                    </a:cubicBezTo>
                    <a:cubicBezTo>
                      <a:pt x="391" y="406"/>
                      <a:pt x="391" y="406"/>
                      <a:pt x="391" y="406"/>
                    </a:cubicBezTo>
                    <a:cubicBezTo>
                      <a:pt x="394" y="406"/>
                      <a:pt x="394" y="406"/>
                      <a:pt x="394" y="406"/>
                    </a:cubicBezTo>
                    <a:cubicBezTo>
                      <a:pt x="395" y="406"/>
                      <a:pt x="395" y="406"/>
                      <a:pt x="395" y="406"/>
                    </a:cubicBezTo>
                    <a:cubicBezTo>
                      <a:pt x="397" y="407"/>
                      <a:pt x="397" y="407"/>
                      <a:pt x="397" y="407"/>
                    </a:cubicBezTo>
                    <a:cubicBezTo>
                      <a:pt x="400" y="407"/>
                      <a:pt x="400" y="407"/>
                      <a:pt x="400" y="407"/>
                    </a:cubicBezTo>
                    <a:cubicBezTo>
                      <a:pt x="404" y="406"/>
                      <a:pt x="404" y="406"/>
                      <a:pt x="404" y="406"/>
                    </a:cubicBezTo>
                    <a:cubicBezTo>
                      <a:pt x="407" y="404"/>
                      <a:pt x="407" y="404"/>
                      <a:pt x="407" y="404"/>
                    </a:cubicBezTo>
                    <a:cubicBezTo>
                      <a:pt x="410" y="402"/>
                      <a:pt x="410" y="402"/>
                      <a:pt x="410" y="402"/>
                    </a:cubicBezTo>
                    <a:cubicBezTo>
                      <a:pt x="414" y="400"/>
                      <a:pt x="414" y="400"/>
                      <a:pt x="414" y="400"/>
                    </a:cubicBezTo>
                    <a:cubicBezTo>
                      <a:pt x="412" y="403"/>
                      <a:pt x="412" y="403"/>
                      <a:pt x="412" y="403"/>
                    </a:cubicBezTo>
                    <a:cubicBezTo>
                      <a:pt x="413" y="403"/>
                      <a:pt x="413" y="403"/>
                      <a:pt x="413" y="403"/>
                    </a:cubicBezTo>
                    <a:cubicBezTo>
                      <a:pt x="414" y="402"/>
                      <a:pt x="414" y="402"/>
                      <a:pt x="414" y="402"/>
                    </a:cubicBezTo>
                    <a:cubicBezTo>
                      <a:pt x="419" y="397"/>
                      <a:pt x="419" y="397"/>
                      <a:pt x="419" y="397"/>
                    </a:cubicBezTo>
                    <a:cubicBezTo>
                      <a:pt x="420" y="397"/>
                      <a:pt x="420" y="397"/>
                      <a:pt x="420" y="397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17" y="400"/>
                      <a:pt x="417" y="400"/>
                      <a:pt x="417" y="400"/>
                    </a:cubicBezTo>
                    <a:cubicBezTo>
                      <a:pt x="416" y="402"/>
                      <a:pt x="416" y="402"/>
                      <a:pt x="416" y="402"/>
                    </a:cubicBezTo>
                    <a:cubicBezTo>
                      <a:pt x="419" y="400"/>
                      <a:pt x="419" y="400"/>
                      <a:pt x="419" y="400"/>
                    </a:cubicBezTo>
                    <a:cubicBezTo>
                      <a:pt x="422" y="400"/>
                      <a:pt x="422" y="400"/>
                      <a:pt x="422" y="400"/>
                    </a:cubicBezTo>
                    <a:cubicBezTo>
                      <a:pt x="423" y="399"/>
                      <a:pt x="423" y="399"/>
                      <a:pt x="423" y="399"/>
                    </a:cubicBezTo>
                    <a:cubicBezTo>
                      <a:pt x="423" y="396"/>
                      <a:pt x="423" y="396"/>
                      <a:pt x="423" y="396"/>
                    </a:cubicBezTo>
                    <a:cubicBezTo>
                      <a:pt x="423" y="394"/>
                      <a:pt x="423" y="394"/>
                      <a:pt x="423" y="394"/>
                    </a:cubicBezTo>
                    <a:cubicBezTo>
                      <a:pt x="424" y="394"/>
                      <a:pt x="424" y="394"/>
                      <a:pt x="424" y="394"/>
                    </a:cubicBezTo>
                    <a:cubicBezTo>
                      <a:pt x="430" y="397"/>
                      <a:pt x="430" y="397"/>
                      <a:pt x="430" y="397"/>
                    </a:cubicBezTo>
                    <a:cubicBezTo>
                      <a:pt x="432" y="397"/>
                      <a:pt x="432" y="397"/>
                      <a:pt x="432" y="397"/>
                    </a:cubicBezTo>
                    <a:cubicBezTo>
                      <a:pt x="434" y="397"/>
                      <a:pt x="434" y="397"/>
                      <a:pt x="434" y="397"/>
                    </a:cubicBezTo>
                    <a:cubicBezTo>
                      <a:pt x="437" y="397"/>
                      <a:pt x="437" y="397"/>
                      <a:pt x="437" y="397"/>
                    </a:cubicBezTo>
                    <a:cubicBezTo>
                      <a:pt x="440" y="399"/>
                      <a:pt x="440" y="399"/>
                      <a:pt x="440" y="399"/>
                    </a:cubicBezTo>
                    <a:cubicBezTo>
                      <a:pt x="442" y="399"/>
                      <a:pt x="442" y="399"/>
                      <a:pt x="442" y="399"/>
                    </a:cubicBezTo>
                    <a:cubicBezTo>
                      <a:pt x="442" y="402"/>
                      <a:pt x="442" y="402"/>
                      <a:pt x="442" y="402"/>
                    </a:cubicBezTo>
                    <a:cubicBezTo>
                      <a:pt x="440" y="404"/>
                      <a:pt x="440" y="404"/>
                      <a:pt x="440" y="404"/>
                    </a:cubicBezTo>
                    <a:cubicBezTo>
                      <a:pt x="440" y="406"/>
                      <a:pt x="440" y="406"/>
                      <a:pt x="440" y="406"/>
                    </a:cubicBezTo>
                    <a:cubicBezTo>
                      <a:pt x="442" y="407"/>
                      <a:pt x="442" y="407"/>
                      <a:pt x="442" y="407"/>
                    </a:cubicBezTo>
                    <a:cubicBezTo>
                      <a:pt x="443" y="409"/>
                      <a:pt x="443" y="409"/>
                      <a:pt x="443" y="409"/>
                    </a:cubicBezTo>
                    <a:cubicBezTo>
                      <a:pt x="446" y="409"/>
                      <a:pt x="446" y="409"/>
                      <a:pt x="446" y="409"/>
                    </a:cubicBezTo>
                    <a:cubicBezTo>
                      <a:pt x="452" y="409"/>
                      <a:pt x="452" y="409"/>
                      <a:pt x="452" y="409"/>
                    </a:cubicBezTo>
                    <a:cubicBezTo>
                      <a:pt x="449" y="412"/>
                      <a:pt x="449" y="412"/>
                      <a:pt x="449" y="412"/>
                    </a:cubicBezTo>
                    <a:cubicBezTo>
                      <a:pt x="449" y="413"/>
                      <a:pt x="449" y="413"/>
                      <a:pt x="449" y="413"/>
                    </a:cubicBezTo>
                    <a:cubicBezTo>
                      <a:pt x="449" y="414"/>
                      <a:pt x="449" y="414"/>
                      <a:pt x="449" y="414"/>
                    </a:cubicBezTo>
                    <a:cubicBezTo>
                      <a:pt x="450" y="416"/>
                      <a:pt x="450" y="416"/>
                      <a:pt x="450" y="416"/>
                    </a:cubicBezTo>
                    <a:cubicBezTo>
                      <a:pt x="449" y="419"/>
                      <a:pt x="449" y="419"/>
                      <a:pt x="449" y="419"/>
                    </a:cubicBezTo>
                    <a:cubicBezTo>
                      <a:pt x="447" y="420"/>
                      <a:pt x="447" y="420"/>
                      <a:pt x="447" y="420"/>
                    </a:cubicBezTo>
                    <a:cubicBezTo>
                      <a:pt x="447" y="422"/>
                      <a:pt x="447" y="422"/>
                      <a:pt x="447" y="422"/>
                    </a:cubicBezTo>
                    <a:cubicBezTo>
                      <a:pt x="449" y="422"/>
                      <a:pt x="449" y="422"/>
                      <a:pt x="449" y="422"/>
                    </a:cubicBezTo>
                    <a:cubicBezTo>
                      <a:pt x="450" y="423"/>
                      <a:pt x="450" y="423"/>
                      <a:pt x="450" y="423"/>
                    </a:cubicBezTo>
                    <a:cubicBezTo>
                      <a:pt x="449" y="423"/>
                      <a:pt x="449" y="423"/>
                      <a:pt x="449" y="423"/>
                    </a:cubicBezTo>
                    <a:cubicBezTo>
                      <a:pt x="447" y="424"/>
                      <a:pt x="447" y="424"/>
                      <a:pt x="447" y="424"/>
                    </a:cubicBezTo>
                    <a:cubicBezTo>
                      <a:pt x="449" y="424"/>
                      <a:pt x="449" y="424"/>
                      <a:pt x="449" y="424"/>
                    </a:cubicBezTo>
                    <a:cubicBezTo>
                      <a:pt x="446" y="427"/>
                      <a:pt x="446" y="427"/>
                      <a:pt x="446" y="427"/>
                    </a:cubicBezTo>
                    <a:cubicBezTo>
                      <a:pt x="447" y="427"/>
                      <a:pt x="447" y="427"/>
                      <a:pt x="447" y="427"/>
                    </a:cubicBezTo>
                    <a:cubicBezTo>
                      <a:pt x="449" y="427"/>
                      <a:pt x="449" y="427"/>
                      <a:pt x="449" y="427"/>
                    </a:cubicBezTo>
                    <a:cubicBezTo>
                      <a:pt x="450" y="429"/>
                      <a:pt x="450" y="429"/>
                      <a:pt x="450" y="429"/>
                    </a:cubicBezTo>
                    <a:cubicBezTo>
                      <a:pt x="449" y="430"/>
                      <a:pt x="449" y="430"/>
                      <a:pt x="449" y="430"/>
                    </a:cubicBezTo>
                    <a:cubicBezTo>
                      <a:pt x="452" y="430"/>
                      <a:pt x="452" y="430"/>
                      <a:pt x="452" y="430"/>
                    </a:cubicBezTo>
                    <a:cubicBezTo>
                      <a:pt x="455" y="430"/>
                      <a:pt x="455" y="430"/>
                      <a:pt x="455" y="430"/>
                    </a:cubicBezTo>
                    <a:cubicBezTo>
                      <a:pt x="462" y="432"/>
                      <a:pt x="462" y="432"/>
                      <a:pt x="462" y="432"/>
                    </a:cubicBezTo>
                    <a:cubicBezTo>
                      <a:pt x="465" y="432"/>
                      <a:pt x="465" y="432"/>
                      <a:pt x="465" y="432"/>
                    </a:cubicBezTo>
                    <a:cubicBezTo>
                      <a:pt x="469" y="432"/>
                      <a:pt x="469" y="432"/>
                      <a:pt x="469" y="432"/>
                    </a:cubicBezTo>
                    <a:cubicBezTo>
                      <a:pt x="472" y="433"/>
                      <a:pt x="472" y="433"/>
                      <a:pt x="472" y="433"/>
                    </a:cubicBezTo>
                    <a:cubicBezTo>
                      <a:pt x="473" y="433"/>
                      <a:pt x="473" y="433"/>
                      <a:pt x="473" y="433"/>
                    </a:cubicBezTo>
                    <a:cubicBezTo>
                      <a:pt x="473" y="435"/>
                      <a:pt x="473" y="435"/>
                      <a:pt x="473" y="435"/>
                    </a:cubicBezTo>
                    <a:cubicBezTo>
                      <a:pt x="475" y="435"/>
                      <a:pt x="475" y="435"/>
                      <a:pt x="475" y="435"/>
                    </a:cubicBezTo>
                    <a:cubicBezTo>
                      <a:pt x="476" y="435"/>
                      <a:pt x="476" y="435"/>
                      <a:pt x="476" y="435"/>
                    </a:cubicBezTo>
                    <a:cubicBezTo>
                      <a:pt x="477" y="435"/>
                      <a:pt x="477" y="435"/>
                      <a:pt x="477" y="435"/>
                    </a:cubicBezTo>
                    <a:cubicBezTo>
                      <a:pt x="479" y="435"/>
                      <a:pt x="479" y="435"/>
                      <a:pt x="479" y="435"/>
                    </a:cubicBezTo>
                    <a:cubicBezTo>
                      <a:pt x="479" y="436"/>
                      <a:pt x="479" y="436"/>
                      <a:pt x="479" y="436"/>
                    </a:cubicBezTo>
                    <a:cubicBezTo>
                      <a:pt x="482" y="436"/>
                      <a:pt x="482" y="436"/>
                      <a:pt x="482" y="436"/>
                    </a:cubicBezTo>
                    <a:cubicBezTo>
                      <a:pt x="483" y="437"/>
                      <a:pt x="483" y="437"/>
                      <a:pt x="483" y="437"/>
                    </a:cubicBezTo>
                    <a:cubicBezTo>
                      <a:pt x="483" y="439"/>
                      <a:pt x="483" y="439"/>
                      <a:pt x="483" y="439"/>
                    </a:cubicBezTo>
                    <a:cubicBezTo>
                      <a:pt x="483" y="440"/>
                      <a:pt x="483" y="440"/>
                      <a:pt x="483" y="440"/>
                    </a:cubicBezTo>
                    <a:cubicBezTo>
                      <a:pt x="485" y="440"/>
                      <a:pt x="485" y="440"/>
                      <a:pt x="485" y="440"/>
                    </a:cubicBezTo>
                    <a:cubicBezTo>
                      <a:pt x="485" y="442"/>
                      <a:pt x="485" y="442"/>
                      <a:pt x="485" y="442"/>
                    </a:cubicBezTo>
                    <a:cubicBezTo>
                      <a:pt x="485" y="443"/>
                      <a:pt x="485" y="443"/>
                      <a:pt x="485" y="443"/>
                    </a:cubicBezTo>
                    <a:cubicBezTo>
                      <a:pt x="486" y="443"/>
                      <a:pt x="486" y="443"/>
                      <a:pt x="486" y="443"/>
                    </a:cubicBezTo>
                    <a:cubicBezTo>
                      <a:pt x="486" y="445"/>
                      <a:pt x="486" y="445"/>
                      <a:pt x="486" y="445"/>
                    </a:cubicBezTo>
                    <a:cubicBezTo>
                      <a:pt x="486" y="446"/>
                      <a:pt x="486" y="446"/>
                      <a:pt x="486" y="446"/>
                    </a:cubicBezTo>
                    <a:cubicBezTo>
                      <a:pt x="485" y="446"/>
                      <a:pt x="485" y="446"/>
                      <a:pt x="485" y="446"/>
                    </a:cubicBezTo>
                    <a:cubicBezTo>
                      <a:pt x="486" y="447"/>
                      <a:pt x="486" y="447"/>
                      <a:pt x="486" y="447"/>
                    </a:cubicBezTo>
                    <a:cubicBezTo>
                      <a:pt x="487" y="450"/>
                      <a:pt x="487" y="450"/>
                      <a:pt x="487" y="450"/>
                    </a:cubicBezTo>
                    <a:cubicBezTo>
                      <a:pt x="486" y="450"/>
                      <a:pt x="486" y="450"/>
                      <a:pt x="486" y="450"/>
                    </a:cubicBezTo>
                    <a:cubicBezTo>
                      <a:pt x="485" y="450"/>
                      <a:pt x="485" y="450"/>
                      <a:pt x="485" y="450"/>
                    </a:cubicBezTo>
                    <a:cubicBezTo>
                      <a:pt x="483" y="450"/>
                      <a:pt x="483" y="450"/>
                      <a:pt x="483" y="450"/>
                    </a:cubicBezTo>
                    <a:cubicBezTo>
                      <a:pt x="483" y="453"/>
                      <a:pt x="483" y="453"/>
                      <a:pt x="483" y="453"/>
                    </a:cubicBezTo>
                    <a:cubicBezTo>
                      <a:pt x="483" y="455"/>
                      <a:pt x="483" y="455"/>
                      <a:pt x="483" y="455"/>
                    </a:cubicBezTo>
                    <a:cubicBezTo>
                      <a:pt x="482" y="455"/>
                      <a:pt x="482" y="455"/>
                      <a:pt x="482" y="455"/>
                    </a:cubicBezTo>
                    <a:cubicBezTo>
                      <a:pt x="479" y="455"/>
                      <a:pt x="479" y="455"/>
                      <a:pt x="479" y="455"/>
                    </a:cubicBezTo>
                    <a:cubicBezTo>
                      <a:pt x="477" y="453"/>
                      <a:pt x="477" y="453"/>
                      <a:pt x="477" y="453"/>
                    </a:cubicBezTo>
                    <a:cubicBezTo>
                      <a:pt x="476" y="452"/>
                      <a:pt x="476" y="452"/>
                      <a:pt x="476" y="452"/>
                    </a:cubicBezTo>
                    <a:cubicBezTo>
                      <a:pt x="473" y="453"/>
                      <a:pt x="473" y="453"/>
                      <a:pt x="473" y="453"/>
                    </a:cubicBezTo>
                    <a:cubicBezTo>
                      <a:pt x="475" y="450"/>
                      <a:pt x="475" y="450"/>
                      <a:pt x="475" y="450"/>
                    </a:cubicBezTo>
                    <a:cubicBezTo>
                      <a:pt x="472" y="452"/>
                      <a:pt x="472" y="452"/>
                      <a:pt x="472" y="452"/>
                    </a:cubicBezTo>
                    <a:cubicBezTo>
                      <a:pt x="475" y="449"/>
                      <a:pt x="475" y="449"/>
                      <a:pt x="475" y="449"/>
                    </a:cubicBezTo>
                    <a:cubicBezTo>
                      <a:pt x="473" y="449"/>
                      <a:pt x="473" y="449"/>
                      <a:pt x="473" y="449"/>
                    </a:cubicBezTo>
                    <a:cubicBezTo>
                      <a:pt x="472" y="446"/>
                      <a:pt x="472" y="446"/>
                      <a:pt x="472" y="446"/>
                    </a:cubicBezTo>
                    <a:cubicBezTo>
                      <a:pt x="470" y="445"/>
                      <a:pt x="470" y="445"/>
                      <a:pt x="470" y="445"/>
                    </a:cubicBezTo>
                    <a:cubicBezTo>
                      <a:pt x="469" y="445"/>
                      <a:pt x="469" y="445"/>
                      <a:pt x="469" y="445"/>
                    </a:cubicBezTo>
                    <a:cubicBezTo>
                      <a:pt x="470" y="447"/>
                      <a:pt x="470" y="447"/>
                      <a:pt x="470" y="447"/>
                    </a:cubicBezTo>
                    <a:cubicBezTo>
                      <a:pt x="470" y="450"/>
                      <a:pt x="470" y="450"/>
                      <a:pt x="470" y="450"/>
                    </a:cubicBezTo>
                    <a:cubicBezTo>
                      <a:pt x="469" y="453"/>
                      <a:pt x="469" y="453"/>
                      <a:pt x="469" y="453"/>
                    </a:cubicBezTo>
                    <a:cubicBezTo>
                      <a:pt x="466" y="456"/>
                      <a:pt x="466" y="456"/>
                      <a:pt x="466" y="456"/>
                    </a:cubicBezTo>
                    <a:cubicBezTo>
                      <a:pt x="462" y="460"/>
                      <a:pt x="462" y="460"/>
                      <a:pt x="462" y="460"/>
                    </a:cubicBezTo>
                    <a:cubicBezTo>
                      <a:pt x="459" y="466"/>
                      <a:pt x="459" y="466"/>
                      <a:pt x="459" y="466"/>
                    </a:cubicBezTo>
                    <a:cubicBezTo>
                      <a:pt x="457" y="469"/>
                      <a:pt x="457" y="469"/>
                      <a:pt x="457" y="469"/>
                    </a:cubicBezTo>
                    <a:cubicBezTo>
                      <a:pt x="456" y="470"/>
                      <a:pt x="456" y="470"/>
                      <a:pt x="456" y="470"/>
                    </a:cubicBezTo>
                    <a:cubicBezTo>
                      <a:pt x="449" y="475"/>
                      <a:pt x="449" y="475"/>
                      <a:pt x="449" y="475"/>
                    </a:cubicBezTo>
                    <a:cubicBezTo>
                      <a:pt x="447" y="476"/>
                      <a:pt x="447" y="476"/>
                      <a:pt x="447" y="476"/>
                    </a:cubicBezTo>
                    <a:cubicBezTo>
                      <a:pt x="446" y="478"/>
                      <a:pt x="446" y="478"/>
                      <a:pt x="446" y="478"/>
                    </a:cubicBezTo>
                    <a:cubicBezTo>
                      <a:pt x="444" y="480"/>
                      <a:pt x="444" y="480"/>
                      <a:pt x="444" y="480"/>
                    </a:cubicBezTo>
                    <a:cubicBezTo>
                      <a:pt x="443" y="480"/>
                      <a:pt x="443" y="480"/>
                      <a:pt x="443" y="480"/>
                    </a:cubicBezTo>
                    <a:cubicBezTo>
                      <a:pt x="444" y="483"/>
                      <a:pt x="444" y="483"/>
                      <a:pt x="444" y="483"/>
                    </a:cubicBezTo>
                    <a:cubicBezTo>
                      <a:pt x="443" y="483"/>
                      <a:pt x="443" y="483"/>
                      <a:pt x="443" y="483"/>
                    </a:cubicBezTo>
                    <a:cubicBezTo>
                      <a:pt x="439" y="483"/>
                      <a:pt x="439" y="483"/>
                      <a:pt x="439" y="483"/>
                    </a:cubicBezTo>
                    <a:cubicBezTo>
                      <a:pt x="436" y="486"/>
                      <a:pt x="436" y="486"/>
                      <a:pt x="436" y="486"/>
                    </a:cubicBezTo>
                    <a:cubicBezTo>
                      <a:pt x="434" y="488"/>
                      <a:pt x="434" y="488"/>
                      <a:pt x="434" y="488"/>
                    </a:cubicBezTo>
                    <a:cubicBezTo>
                      <a:pt x="436" y="488"/>
                      <a:pt x="436" y="488"/>
                      <a:pt x="436" y="488"/>
                    </a:cubicBezTo>
                    <a:cubicBezTo>
                      <a:pt x="439" y="488"/>
                      <a:pt x="439" y="488"/>
                      <a:pt x="439" y="488"/>
                    </a:cubicBezTo>
                    <a:cubicBezTo>
                      <a:pt x="440" y="489"/>
                      <a:pt x="440" y="489"/>
                      <a:pt x="440" y="489"/>
                    </a:cubicBezTo>
                    <a:cubicBezTo>
                      <a:pt x="443" y="486"/>
                      <a:pt x="443" y="486"/>
                      <a:pt x="443" y="486"/>
                    </a:cubicBezTo>
                    <a:cubicBezTo>
                      <a:pt x="447" y="485"/>
                      <a:pt x="447" y="485"/>
                      <a:pt x="447" y="485"/>
                    </a:cubicBezTo>
                    <a:cubicBezTo>
                      <a:pt x="452" y="483"/>
                      <a:pt x="452" y="483"/>
                      <a:pt x="452" y="483"/>
                    </a:cubicBezTo>
                    <a:cubicBezTo>
                      <a:pt x="455" y="480"/>
                      <a:pt x="455" y="480"/>
                      <a:pt x="455" y="480"/>
                    </a:cubicBezTo>
                    <a:cubicBezTo>
                      <a:pt x="459" y="480"/>
                      <a:pt x="459" y="480"/>
                      <a:pt x="459" y="480"/>
                    </a:cubicBezTo>
                    <a:cubicBezTo>
                      <a:pt x="463" y="480"/>
                      <a:pt x="463" y="480"/>
                      <a:pt x="463" y="480"/>
                    </a:cubicBezTo>
                    <a:cubicBezTo>
                      <a:pt x="467" y="480"/>
                      <a:pt x="467" y="480"/>
                      <a:pt x="467" y="480"/>
                    </a:cubicBezTo>
                    <a:cubicBezTo>
                      <a:pt x="472" y="478"/>
                      <a:pt x="472" y="478"/>
                      <a:pt x="472" y="478"/>
                    </a:cubicBezTo>
                    <a:cubicBezTo>
                      <a:pt x="476" y="476"/>
                      <a:pt x="476" y="476"/>
                      <a:pt x="476" y="476"/>
                    </a:cubicBezTo>
                    <a:cubicBezTo>
                      <a:pt x="480" y="476"/>
                      <a:pt x="480" y="476"/>
                      <a:pt x="480" y="476"/>
                    </a:cubicBezTo>
                    <a:cubicBezTo>
                      <a:pt x="486" y="476"/>
                      <a:pt x="486" y="476"/>
                      <a:pt x="486" y="476"/>
                    </a:cubicBezTo>
                    <a:cubicBezTo>
                      <a:pt x="485" y="475"/>
                      <a:pt x="485" y="475"/>
                      <a:pt x="485" y="475"/>
                    </a:cubicBezTo>
                    <a:cubicBezTo>
                      <a:pt x="485" y="473"/>
                      <a:pt x="485" y="473"/>
                      <a:pt x="485" y="473"/>
                    </a:cubicBezTo>
                    <a:cubicBezTo>
                      <a:pt x="486" y="472"/>
                      <a:pt x="486" y="472"/>
                      <a:pt x="486" y="472"/>
                    </a:cubicBezTo>
                    <a:cubicBezTo>
                      <a:pt x="480" y="472"/>
                      <a:pt x="480" y="472"/>
                      <a:pt x="480" y="472"/>
                    </a:cubicBezTo>
                    <a:cubicBezTo>
                      <a:pt x="479" y="472"/>
                      <a:pt x="479" y="472"/>
                      <a:pt x="479" y="472"/>
                    </a:cubicBezTo>
                    <a:cubicBezTo>
                      <a:pt x="480" y="469"/>
                      <a:pt x="480" y="469"/>
                      <a:pt x="480" y="469"/>
                    </a:cubicBezTo>
                    <a:cubicBezTo>
                      <a:pt x="485" y="466"/>
                      <a:pt x="485" y="466"/>
                      <a:pt x="485" y="466"/>
                    </a:cubicBezTo>
                    <a:cubicBezTo>
                      <a:pt x="489" y="463"/>
                      <a:pt x="489" y="463"/>
                      <a:pt x="489" y="463"/>
                    </a:cubicBezTo>
                    <a:cubicBezTo>
                      <a:pt x="503" y="462"/>
                      <a:pt x="503" y="462"/>
                      <a:pt x="503" y="462"/>
                    </a:cubicBezTo>
                    <a:cubicBezTo>
                      <a:pt x="508" y="462"/>
                      <a:pt x="508" y="462"/>
                      <a:pt x="508" y="462"/>
                    </a:cubicBezTo>
                    <a:cubicBezTo>
                      <a:pt x="509" y="462"/>
                      <a:pt x="509" y="462"/>
                      <a:pt x="509" y="462"/>
                    </a:cubicBezTo>
                    <a:cubicBezTo>
                      <a:pt x="510" y="463"/>
                      <a:pt x="510" y="463"/>
                      <a:pt x="510" y="463"/>
                    </a:cubicBezTo>
                    <a:cubicBezTo>
                      <a:pt x="513" y="462"/>
                      <a:pt x="513" y="462"/>
                      <a:pt x="513" y="462"/>
                    </a:cubicBezTo>
                    <a:cubicBezTo>
                      <a:pt x="512" y="462"/>
                      <a:pt x="512" y="462"/>
                      <a:pt x="512" y="462"/>
                    </a:cubicBezTo>
                    <a:cubicBezTo>
                      <a:pt x="515" y="460"/>
                      <a:pt x="515" y="460"/>
                      <a:pt x="515" y="460"/>
                    </a:cubicBezTo>
                    <a:cubicBezTo>
                      <a:pt x="513" y="460"/>
                      <a:pt x="513" y="460"/>
                      <a:pt x="513" y="460"/>
                    </a:cubicBezTo>
                    <a:cubicBezTo>
                      <a:pt x="515" y="459"/>
                      <a:pt x="515" y="459"/>
                      <a:pt x="515" y="459"/>
                    </a:cubicBezTo>
                    <a:cubicBezTo>
                      <a:pt x="518" y="459"/>
                      <a:pt x="518" y="459"/>
                      <a:pt x="518" y="459"/>
                    </a:cubicBezTo>
                    <a:cubicBezTo>
                      <a:pt x="522" y="457"/>
                      <a:pt x="522" y="457"/>
                      <a:pt x="522" y="457"/>
                    </a:cubicBezTo>
                    <a:cubicBezTo>
                      <a:pt x="526" y="455"/>
                      <a:pt x="526" y="455"/>
                      <a:pt x="526" y="455"/>
                    </a:cubicBezTo>
                    <a:cubicBezTo>
                      <a:pt x="527" y="455"/>
                      <a:pt x="527" y="455"/>
                      <a:pt x="527" y="455"/>
                    </a:cubicBezTo>
                    <a:cubicBezTo>
                      <a:pt x="532" y="452"/>
                      <a:pt x="532" y="452"/>
                      <a:pt x="532" y="452"/>
                    </a:cubicBezTo>
                    <a:cubicBezTo>
                      <a:pt x="542" y="447"/>
                      <a:pt x="542" y="447"/>
                      <a:pt x="542" y="447"/>
                    </a:cubicBezTo>
                    <a:cubicBezTo>
                      <a:pt x="578" y="447"/>
                      <a:pt x="578" y="447"/>
                      <a:pt x="578" y="447"/>
                    </a:cubicBezTo>
                    <a:cubicBezTo>
                      <a:pt x="581" y="445"/>
                      <a:pt x="581" y="445"/>
                      <a:pt x="581" y="445"/>
                    </a:cubicBezTo>
                    <a:cubicBezTo>
                      <a:pt x="585" y="443"/>
                      <a:pt x="585" y="443"/>
                      <a:pt x="585" y="443"/>
                    </a:cubicBezTo>
                    <a:cubicBezTo>
                      <a:pt x="585" y="445"/>
                      <a:pt x="585" y="445"/>
                      <a:pt x="585" y="445"/>
                    </a:cubicBezTo>
                    <a:cubicBezTo>
                      <a:pt x="586" y="443"/>
                      <a:pt x="586" y="443"/>
                      <a:pt x="586" y="443"/>
                    </a:cubicBezTo>
                    <a:cubicBezTo>
                      <a:pt x="588" y="443"/>
                      <a:pt x="588" y="443"/>
                      <a:pt x="588" y="443"/>
                    </a:cubicBezTo>
                    <a:cubicBezTo>
                      <a:pt x="589" y="440"/>
                      <a:pt x="589" y="440"/>
                      <a:pt x="589" y="440"/>
                    </a:cubicBezTo>
                    <a:cubicBezTo>
                      <a:pt x="592" y="437"/>
                      <a:pt x="592" y="437"/>
                      <a:pt x="592" y="437"/>
                    </a:cubicBezTo>
                    <a:cubicBezTo>
                      <a:pt x="595" y="436"/>
                      <a:pt x="595" y="436"/>
                      <a:pt x="595" y="436"/>
                    </a:cubicBezTo>
                    <a:cubicBezTo>
                      <a:pt x="596" y="433"/>
                      <a:pt x="596" y="433"/>
                      <a:pt x="596" y="433"/>
                    </a:cubicBezTo>
                    <a:cubicBezTo>
                      <a:pt x="599" y="430"/>
                      <a:pt x="599" y="430"/>
                      <a:pt x="599" y="430"/>
                    </a:cubicBezTo>
                    <a:cubicBezTo>
                      <a:pt x="601" y="427"/>
                      <a:pt x="601" y="427"/>
                      <a:pt x="601" y="427"/>
                    </a:cubicBezTo>
                    <a:cubicBezTo>
                      <a:pt x="602" y="424"/>
                      <a:pt x="602" y="424"/>
                      <a:pt x="602" y="424"/>
                    </a:cubicBezTo>
                    <a:cubicBezTo>
                      <a:pt x="609" y="420"/>
                      <a:pt x="609" y="420"/>
                      <a:pt x="609" y="420"/>
                    </a:cubicBezTo>
                    <a:cubicBezTo>
                      <a:pt x="614" y="416"/>
                      <a:pt x="614" y="416"/>
                      <a:pt x="614" y="416"/>
                    </a:cubicBezTo>
                    <a:cubicBezTo>
                      <a:pt x="615" y="414"/>
                      <a:pt x="615" y="414"/>
                      <a:pt x="615" y="414"/>
                    </a:cubicBezTo>
                    <a:cubicBezTo>
                      <a:pt x="617" y="417"/>
                      <a:pt x="617" y="417"/>
                      <a:pt x="617" y="417"/>
                    </a:cubicBezTo>
                    <a:cubicBezTo>
                      <a:pt x="617" y="419"/>
                      <a:pt x="617" y="419"/>
                      <a:pt x="617" y="419"/>
                    </a:cubicBezTo>
                    <a:cubicBezTo>
                      <a:pt x="619" y="417"/>
                      <a:pt x="619" y="417"/>
                      <a:pt x="619" y="417"/>
                    </a:cubicBezTo>
                    <a:cubicBezTo>
                      <a:pt x="624" y="417"/>
                      <a:pt x="624" y="417"/>
                      <a:pt x="624" y="417"/>
                    </a:cubicBezTo>
                    <a:cubicBezTo>
                      <a:pt x="627" y="417"/>
                      <a:pt x="627" y="417"/>
                      <a:pt x="627" y="417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27" y="424"/>
                      <a:pt x="627" y="424"/>
                      <a:pt x="627" y="424"/>
                    </a:cubicBezTo>
                    <a:cubicBezTo>
                      <a:pt x="624" y="432"/>
                      <a:pt x="624" y="432"/>
                      <a:pt x="624" y="432"/>
                    </a:cubicBezTo>
                    <a:cubicBezTo>
                      <a:pt x="622" y="436"/>
                      <a:pt x="622" y="436"/>
                      <a:pt x="622" y="436"/>
                    </a:cubicBezTo>
                    <a:cubicBezTo>
                      <a:pt x="622" y="439"/>
                      <a:pt x="622" y="439"/>
                      <a:pt x="622" y="439"/>
                    </a:cubicBezTo>
                    <a:cubicBezTo>
                      <a:pt x="624" y="440"/>
                      <a:pt x="624" y="440"/>
                      <a:pt x="624" y="440"/>
                    </a:cubicBezTo>
                    <a:cubicBezTo>
                      <a:pt x="624" y="442"/>
                      <a:pt x="624" y="442"/>
                      <a:pt x="624" y="442"/>
                    </a:cubicBezTo>
                    <a:cubicBezTo>
                      <a:pt x="622" y="443"/>
                      <a:pt x="622" y="443"/>
                      <a:pt x="622" y="443"/>
                    </a:cubicBezTo>
                    <a:cubicBezTo>
                      <a:pt x="624" y="446"/>
                      <a:pt x="624" y="446"/>
                      <a:pt x="624" y="446"/>
                    </a:cubicBezTo>
                    <a:cubicBezTo>
                      <a:pt x="625" y="446"/>
                      <a:pt x="625" y="446"/>
                      <a:pt x="625" y="446"/>
                    </a:cubicBezTo>
                    <a:cubicBezTo>
                      <a:pt x="628" y="446"/>
                      <a:pt x="628" y="446"/>
                      <a:pt x="628" y="446"/>
                    </a:cubicBezTo>
                    <a:cubicBezTo>
                      <a:pt x="628" y="447"/>
                      <a:pt x="628" y="447"/>
                      <a:pt x="628" y="447"/>
                    </a:cubicBezTo>
                    <a:cubicBezTo>
                      <a:pt x="631" y="446"/>
                      <a:pt x="631" y="446"/>
                      <a:pt x="631" y="446"/>
                    </a:cubicBezTo>
                    <a:cubicBezTo>
                      <a:pt x="632" y="446"/>
                      <a:pt x="632" y="446"/>
                      <a:pt x="632" y="446"/>
                    </a:cubicBezTo>
                    <a:cubicBezTo>
                      <a:pt x="634" y="446"/>
                      <a:pt x="634" y="446"/>
                      <a:pt x="634" y="446"/>
                    </a:cubicBezTo>
                    <a:cubicBezTo>
                      <a:pt x="637" y="445"/>
                      <a:pt x="637" y="445"/>
                      <a:pt x="637" y="445"/>
                    </a:cubicBezTo>
                    <a:cubicBezTo>
                      <a:pt x="637" y="443"/>
                      <a:pt x="637" y="443"/>
                      <a:pt x="637" y="443"/>
                    </a:cubicBezTo>
                    <a:cubicBezTo>
                      <a:pt x="639" y="442"/>
                      <a:pt x="639" y="442"/>
                      <a:pt x="639" y="442"/>
                    </a:cubicBezTo>
                    <a:cubicBezTo>
                      <a:pt x="638" y="445"/>
                      <a:pt x="638" y="445"/>
                      <a:pt x="638" y="445"/>
                    </a:cubicBezTo>
                    <a:cubicBezTo>
                      <a:pt x="639" y="445"/>
                      <a:pt x="639" y="445"/>
                      <a:pt x="639" y="445"/>
                    </a:cubicBezTo>
                    <a:cubicBezTo>
                      <a:pt x="642" y="445"/>
                      <a:pt x="642" y="445"/>
                      <a:pt x="642" y="445"/>
                    </a:cubicBezTo>
                    <a:cubicBezTo>
                      <a:pt x="647" y="442"/>
                      <a:pt x="647" y="442"/>
                      <a:pt x="647" y="442"/>
                    </a:cubicBezTo>
                    <a:cubicBezTo>
                      <a:pt x="651" y="440"/>
                      <a:pt x="651" y="440"/>
                      <a:pt x="651" y="440"/>
                    </a:cubicBezTo>
                    <a:cubicBezTo>
                      <a:pt x="654" y="439"/>
                      <a:pt x="654" y="439"/>
                      <a:pt x="654" y="439"/>
                    </a:cubicBezTo>
                    <a:cubicBezTo>
                      <a:pt x="655" y="437"/>
                      <a:pt x="655" y="437"/>
                      <a:pt x="655" y="437"/>
                    </a:cubicBezTo>
                    <a:cubicBezTo>
                      <a:pt x="657" y="435"/>
                      <a:pt x="657" y="435"/>
                      <a:pt x="657" y="435"/>
                    </a:cubicBezTo>
                    <a:cubicBezTo>
                      <a:pt x="658" y="437"/>
                      <a:pt x="658" y="437"/>
                      <a:pt x="658" y="437"/>
                    </a:cubicBezTo>
                    <a:cubicBezTo>
                      <a:pt x="660" y="437"/>
                      <a:pt x="660" y="437"/>
                      <a:pt x="660" y="437"/>
                    </a:cubicBezTo>
                    <a:cubicBezTo>
                      <a:pt x="652" y="442"/>
                      <a:pt x="652" y="442"/>
                      <a:pt x="652" y="442"/>
                    </a:cubicBezTo>
                    <a:cubicBezTo>
                      <a:pt x="651" y="443"/>
                      <a:pt x="651" y="443"/>
                      <a:pt x="651" y="443"/>
                    </a:cubicBezTo>
                    <a:cubicBezTo>
                      <a:pt x="652" y="443"/>
                      <a:pt x="652" y="443"/>
                      <a:pt x="652" y="443"/>
                    </a:cubicBezTo>
                    <a:cubicBezTo>
                      <a:pt x="655" y="443"/>
                      <a:pt x="655" y="443"/>
                      <a:pt x="655" y="443"/>
                    </a:cubicBezTo>
                    <a:cubicBezTo>
                      <a:pt x="660" y="443"/>
                      <a:pt x="660" y="443"/>
                      <a:pt x="660" y="443"/>
                    </a:cubicBezTo>
                    <a:cubicBezTo>
                      <a:pt x="667" y="443"/>
                      <a:pt x="667" y="443"/>
                      <a:pt x="667" y="443"/>
                    </a:cubicBezTo>
                    <a:cubicBezTo>
                      <a:pt x="661" y="445"/>
                      <a:pt x="661" y="445"/>
                      <a:pt x="661" y="445"/>
                    </a:cubicBezTo>
                    <a:cubicBezTo>
                      <a:pt x="658" y="446"/>
                      <a:pt x="658" y="446"/>
                      <a:pt x="658" y="446"/>
                    </a:cubicBezTo>
                    <a:cubicBezTo>
                      <a:pt x="658" y="447"/>
                      <a:pt x="658" y="447"/>
                      <a:pt x="658" y="447"/>
                    </a:cubicBezTo>
                    <a:cubicBezTo>
                      <a:pt x="657" y="447"/>
                      <a:pt x="657" y="447"/>
                      <a:pt x="657" y="447"/>
                    </a:cubicBezTo>
                    <a:cubicBezTo>
                      <a:pt x="657" y="446"/>
                      <a:pt x="657" y="446"/>
                      <a:pt x="657" y="446"/>
                    </a:cubicBezTo>
                    <a:cubicBezTo>
                      <a:pt x="655" y="446"/>
                      <a:pt x="655" y="446"/>
                      <a:pt x="655" y="446"/>
                    </a:cubicBezTo>
                    <a:cubicBezTo>
                      <a:pt x="655" y="445"/>
                      <a:pt x="655" y="445"/>
                      <a:pt x="655" y="445"/>
                    </a:cubicBezTo>
                    <a:cubicBezTo>
                      <a:pt x="647" y="447"/>
                      <a:pt x="647" y="447"/>
                      <a:pt x="647" y="447"/>
                    </a:cubicBezTo>
                    <a:cubicBezTo>
                      <a:pt x="642" y="449"/>
                      <a:pt x="642" y="449"/>
                      <a:pt x="642" y="449"/>
                    </a:cubicBezTo>
                    <a:cubicBezTo>
                      <a:pt x="639" y="452"/>
                      <a:pt x="639" y="452"/>
                      <a:pt x="639" y="452"/>
                    </a:cubicBezTo>
                    <a:cubicBezTo>
                      <a:pt x="641" y="452"/>
                      <a:pt x="641" y="452"/>
                      <a:pt x="641" y="452"/>
                    </a:cubicBezTo>
                    <a:cubicBezTo>
                      <a:pt x="639" y="453"/>
                      <a:pt x="639" y="453"/>
                      <a:pt x="639" y="453"/>
                    </a:cubicBezTo>
                    <a:cubicBezTo>
                      <a:pt x="638" y="453"/>
                      <a:pt x="638" y="453"/>
                      <a:pt x="638" y="453"/>
                    </a:cubicBezTo>
                    <a:cubicBezTo>
                      <a:pt x="638" y="452"/>
                      <a:pt x="638" y="452"/>
                      <a:pt x="638" y="452"/>
                    </a:cubicBezTo>
                    <a:cubicBezTo>
                      <a:pt x="637" y="453"/>
                      <a:pt x="637" y="453"/>
                      <a:pt x="637" y="453"/>
                    </a:cubicBezTo>
                    <a:cubicBezTo>
                      <a:pt x="634" y="455"/>
                      <a:pt x="634" y="455"/>
                      <a:pt x="634" y="455"/>
                    </a:cubicBezTo>
                    <a:cubicBezTo>
                      <a:pt x="632" y="456"/>
                      <a:pt x="632" y="456"/>
                      <a:pt x="632" y="456"/>
                    </a:cubicBezTo>
                    <a:cubicBezTo>
                      <a:pt x="635" y="455"/>
                      <a:pt x="635" y="455"/>
                      <a:pt x="635" y="455"/>
                    </a:cubicBezTo>
                    <a:cubicBezTo>
                      <a:pt x="631" y="459"/>
                      <a:pt x="631" y="459"/>
                      <a:pt x="631" y="459"/>
                    </a:cubicBezTo>
                    <a:cubicBezTo>
                      <a:pt x="629" y="462"/>
                      <a:pt x="629" y="462"/>
                      <a:pt x="629" y="462"/>
                    </a:cubicBezTo>
                    <a:cubicBezTo>
                      <a:pt x="631" y="466"/>
                      <a:pt x="631" y="466"/>
                      <a:pt x="631" y="466"/>
                    </a:cubicBezTo>
                    <a:cubicBezTo>
                      <a:pt x="632" y="465"/>
                      <a:pt x="632" y="465"/>
                      <a:pt x="632" y="465"/>
                    </a:cubicBezTo>
                    <a:cubicBezTo>
                      <a:pt x="632" y="467"/>
                      <a:pt x="632" y="467"/>
                      <a:pt x="632" y="467"/>
                    </a:cubicBezTo>
                    <a:cubicBezTo>
                      <a:pt x="634" y="467"/>
                      <a:pt x="634" y="467"/>
                      <a:pt x="634" y="467"/>
                    </a:cubicBezTo>
                    <a:cubicBezTo>
                      <a:pt x="635" y="469"/>
                      <a:pt x="635" y="469"/>
                      <a:pt x="635" y="469"/>
                    </a:cubicBezTo>
                    <a:cubicBezTo>
                      <a:pt x="637" y="467"/>
                      <a:pt x="637" y="467"/>
                      <a:pt x="637" y="467"/>
                    </a:cubicBezTo>
                    <a:cubicBezTo>
                      <a:pt x="638" y="465"/>
                      <a:pt x="638" y="465"/>
                      <a:pt x="638" y="465"/>
                    </a:cubicBezTo>
                    <a:cubicBezTo>
                      <a:pt x="639" y="466"/>
                      <a:pt x="639" y="466"/>
                      <a:pt x="639" y="466"/>
                    </a:cubicBezTo>
                    <a:cubicBezTo>
                      <a:pt x="639" y="465"/>
                      <a:pt x="639" y="465"/>
                      <a:pt x="639" y="465"/>
                    </a:cubicBezTo>
                    <a:cubicBezTo>
                      <a:pt x="641" y="466"/>
                      <a:pt x="641" y="466"/>
                      <a:pt x="641" y="466"/>
                    </a:cubicBezTo>
                    <a:cubicBezTo>
                      <a:pt x="642" y="465"/>
                      <a:pt x="642" y="465"/>
                      <a:pt x="642" y="465"/>
                    </a:cubicBezTo>
                    <a:cubicBezTo>
                      <a:pt x="645" y="462"/>
                      <a:pt x="645" y="462"/>
                      <a:pt x="645" y="462"/>
                    </a:cubicBezTo>
                    <a:cubicBezTo>
                      <a:pt x="648" y="460"/>
                      <a:pt x="648" y="460"/>
                      <a:pt x="648" y="460"/>
                    </a:cubicBezTo>
                    <a:cubicBezTo>
                      <a:pt x="649" y="459"/>
                      <a:pt x="649" y="459"/>
                      <a:pt x="649" y="459"/>
                    </a:cubicBezTo>
                    <a:cubicBezTo>
                      <a:pt x="651" y="457"/>
                      <a:pt x="651" y="457"/>
                      <a:pt x="651" y="457"/>
                    </a:cubicBezTo>
                    <a:cubicBezTo>
                      <a:pt x="652" y="457"/>
                      <a:pt x="652" y="457"/>
                      <a:pt x="652" y="457"/>
                    </a:cubicBezTo>
                    <a:cubicBezTo>
                      <a:pt x="654" y="455"/>
                      <a:pt x="654" y="455"/>
                      <a:pt x="654" y="455"/>
                    </a:cubicBezTo>
                    <a:cubicBezTo>
                      <a:pt x="655" y="455"/>
                      <a:pt x="655" y="455"/>
                      <a:pt x="655" y="455"/>
                    </a:cubicBezTo>
                    <a:cubicBezTo>
                      <a:pt x="655" y="453"/>
                      <a:pt x="655" y="453"/>
                      <a:pt x="655" y="453"/>
                    </a:cubicBezTo>
                    <a:cubicBezTo>
                      <a:pt x="657" y="453"/>
                      <a:pt x="657" y="453"/>
                      <a:pt x="657" y="453"/>
                    </a:cubicBezTo>
                    <a:cubicBezTo>
                      <a:pt x="658" y="452"/>
                      <a:pt x="658" y="452"/>
                      <a:pt x="658" y="452"/>
                    </a:cubicBezTo>
                    <a:cubicBezTo>
                      <a:pt x="658" y="453"/>
                      <a:pt x="658" y="453"/>
                      <a:pt x="658" y="453"/>
                    </a:cubicBezTo>
                    <a:cubicBezTo>
                      <a:pt x="660" y="455"/>
                      <a:pt x="660" y="455"/>
                      <a:pt x="660" y="455"/>
                    </a:cubicBezTo>
                    <a:cubicBezTo>
                      <a:pt x="661" y="455"/>
                      <a:pt x="661" y="455"/>
                      <a:pt x="661" y="455"/>
                    </a:cubicBezTo>
                    <a:cubicBezTo>
                      <a:pt x="661" y="452"/>
                      <a:pt x="661" y="452"/>
                      <a:pt x="661" y="452"/>
                    </a:cubicBezTo>
                    <a:cubicBezTo>
                      <a:pt x="662" y="453"/>
                      <a:pt x="662" y="453"/>
                      <a:pt x="662" y="453"/>
                    </a:cubicBezTo>
                    <a:cubicBezTo>
                      <a:pt x="664" y="453"/>
                      <a:pt x="664" y="453"/>
                      <a:pt x="664" y="453"/>
                    </a:cubicBezTo>
                    <a:cubicBezTo>
                      <a:pt x="668" y="452"/>
                      <a:pt x="668" y="452"/>
                      <a:pt x="668" y="452"/>
                    </a:cubicBezTo>
                    <a:cubicBezTo>
                      <a:pt x="672" y="450"/>
                      <a:pt x="672" y="450"/>
                      <a:pt x="672" y="450"/>
                    </a:cubicBezTo>
                    <a:cubicBezTo>
                      <a:pt x="677" y="449"/>
                      <a:pt x="677" y="449"/>
                      <a:pt x="677" y="449"/>
                    </a:cubicBezTo>
                    <a:cubicBezTo>
                      <a:pt x="681" y="447"/>
                      <a:pt x="681" y="447"/>
                      <a:pt x="681" y="447"/>
                    </a:cubicBezTo>
                    <a:cubicBezTo>
                      <a:pt x="687" y="446"/>
                      <a:pt x="687" y="446"/>
                      <a:pt x="687" y="446"/>
                    </a:cubicBezTo>
                    <a:cubicBezTo>
                      <a:pt x="690" y="446"/>
                      <a:pt x="690" y="446"/>
                      <a:pt x="690" y="446"/>
                    </a:cubicBezTo>
                    <a:cubicBezTo>
                      <a:pt x="691" y="445"/>
                      <a:pt x="691" y="445"/>
                      <a:pt x="691" y="445"/>
                    </a:cubicBezTo>
                    <a:cubicBezTo>
                      <a:pt x="692" y="443"/>
                      <a:pt x="692" y="443"/>
                      <a:pt x="692" y="443"/>
                    </a:cubicBezTo>
                    <a:cubicBezTo>
                      <a:pt x="690" y="443"/>
                      <a:pt x="690" y="443"/>
                      <a:pt x="690" y="443"/>
                    </a:cubicBezTo>
                    <a:cubicBezTo>
                      <a:pt x="688" y="443"/>
                      <a:pt x="688" y="443"/>
                      <a:pt x="688" y="443"/>
                    </a:cubicBezTo>
                    <a:cubicBezTo>
                      <a:pt x="690" y="442"/>
                      <a:pt x="690" y="442"/>
                      <a:pt x="690" y="442"/>
                    </a:cubicBezTo>
                    <a:cubicBezTo>
                      <a:pt x="690" y="440"/>
                      <a:pt x="690" y="440"/>
                      <a:pt x="690" y="440"/>
                    </a:cubicBezTo>
                    <a:cubicBezTo>
                      <a:pt x="697" y="440"/>
                      <a:pt x="697" y="440"/>
                      <a:pt x="697" y="440"/>
                    </a:cubicBezTo>
                    <a:cubicBezTo>
                      <a:pt x="701" y="439"/>
                      <a:pt x="701" y="439"/>
                      <a:pt x="701" y="439"/>
                    </a:cubicBezTo>
                    <a:cubicBezTo>
                      <a:pt x="704" y="437"/>
                      <a:pt x="704" y="437"/>
                      <a:pt x="704" y="437"/>
                    </a:cubicBezTo>
                    <a:cubicBezTo>
                      <a:pt x="707" y="436"/>
                      <a:pt x="707" y="436"/>
                      <a:pt x="707" y="436"/>
                    </a:cubicBezTo>
                    <a:cubicBezTo>
                      <a:pt x="708" y="436"/>
                      <a:pt x="708" y="436"/>
                      <a:pt x="708" y="436"/>
                    </a:cubicBezTo>
                    <a:cubicBezTo>
                      <a:pt x="707" y="435"/>
                      <a:pt x="707" y="435"/>
                      <a:pt x="707" y="435"/>
                    </a:cubicBezTo>
                    <a:cubicBezTo>
                      <a:pt x="708" y="433"/>
                      <a:pt x="708" y="433"/>
                      <a:pt x="708" y="433"/>
                    </a:cubicBezTo>
                    <a:cubicBezTo>
                      <a:pt x="707" y="432"/>
                      <a:pt x="707" y="432"/>
                      <a:pt x="707" y="432"/>
                    </a:cubicBezTo>
                    <a:cubicBezTo>
                      <a:pt x="705" y="432"/>
                      <a:pt x="705" y="432"/>
                      <a:pt x="705" y="432"/>
                    </a:cubicBezTo>
                    <a:cubicBezTo>
                      <a:pt x="705" y="430"/>
                      <a:pt x="705" y="430"/>
                      <a:pt x="705" y="430"/>
                    </a:cubicBezTo>
                    <a:cubicBezTo>
                      <a:pt x="704" y="432"/>
                      <a:pt x="704" y="432"/>
                      <a:pt x="704" y="432"/>
                    </a:cubicBezTo>
                    <a:cubicBezTo>
                      <a:pt x="698" y="436"/>
                      <a:pt x="698" y="436"/>
                      <a:pt x="698" y="436"/>
                    </a:cubicBezTo>
                    <a:cubicBezTo>
                      <a:pt x="699" y="436"/>
                      <a:pt x="699" y="436"/>
                      <a:pt x="699" y="436"/>
                    </a:cubicBezTo>
                    <a:cubicBezTo>
                      <a:pt x="695" y="439"/>
                      <a:pt x="695" y="439"/>
                      <a:pt x="695" y="439"/>
                    </a:cubicBezTo>
                    <a:cubicBezTo>
                      <a:pt x="695" y="437"/>
                      <a:pt x="695" y="437"/>
                      <a:pt x="695" y="437"/>
                    </a:cubicBezTo>
                    <a:cubicBezTo>
                      <a:pt x="694" y="439"/>
                      <a:pt x="694" y="439"/>
                      <a:pt x="694" y="439"/>
                    </a:cubicBezTo>
                    <a:cubicBezTo>
                      <a:pt x="694" y="437"/>
                      <a:pt x="694" y="437"/>
                      <a:pt x="694" y="437"/>
                    </a:cubicBezTo>
                    <a:cubicBezTo>
                      <a:pt x="695" y="436"/>
                      <a:pt x="695" y="436"/>
                      <a:pt x="695" y="436"/>
                    </a:cubicBezTo>
                    <a:cubicBezTo>
                      <a:pt x="698" y="435"/>
                      <a:pt x="698" y="435"/>
                      <a:pt x="698" y="435"/>
                    </a:cubicBezTo>
                    <a:cubicBezTo>
                      <a:pt x="700" y="433"/>
                      <a:pt x="700" y="433"/>
                      <a:pt x="700" y="433"/>
                    </a:cubicBezTo>
                    <a:cubicBezTo>
                      <a:pt x="701" y="432"/>
                      <a:pt x="701" y="432"/>
                      <a:pt x="701" y="432"/>
                    </a:cubicBezTo>
                    <a:cubicBezTo>
                      <a:pt x="704" y="427"/>
                      <a:pt x="704" y="427"/>
                      <a:pt x="704" y="427"/>
                    </a:cubicBezTo>
                    <a:cubicBezTo>
                      <a:pt x="707" y="423"/>
                      <a:pt x="707" y="423"/>
                      <a:pt x="707" y="423"/>
                    </a:cubicBezTo>
                    <a:cubicBezTo>
                      <a:pt x="705" y="423"/>
                      <a:pt x="705" y="423"/>
                      <a:pt x="705" y="423"/>
                    </a:cubicBezTo>
                    <a:cubicBezTo>
                      <a:pt x="705" y="422"/>
                      <a:pt x="705" y="422"/>
                      <a:pt x="705" y="422"/>
                    </a:cubicBezTo>
                    <a:cubicBezTo>
                      <a:pt x="704" y="422"/>
                      <a:pt x="704" y="422"/>
                      <a:pt x="704" y="422"/>
                    </a:cubicBezTo>
                    <a:cubicBezTo>
                      <a:pt x="703" y="423"/>
                      <a:pt x="703" y="423"/>
                      <a:pt x="703" y="423"/>
                    </a:cubicBezTo>
                    <a:cubicBezTo>
                      <a:pt x="697" y="429"/>
                      <a:pt x="697" y="429"/>
                      <a:pt x="697" y="429"/>
                    </a:cubicBezTo>
                    <a:cubicBezTo>
                      <a:pt x="691" y="433"/>
                      <a:pt x="691" y="433"/>
                      <a:pt x="691" y="433"/>
                    </a:cubicBezTo>
                    <a:cubicBezTo>
                      <a:pt x="690" y="436"/>
                      <a:pt x="690" y="436"/>
                      <a:pt x="690" y="436"/>
                    </a:cubicBezTo>
                    <a:cubicBezTo>
                      <a:pt x="690" y="439"/>
                      <a:pt x="690" y="439"/>
                      <a:pt x="690" y="439"/>
                    </a:cubicBezTo>
                    <a:cubicBezTo>
                      <a:pt x="688" y="439"/>
                      <a:pt x="688" y="439"/>
                      <a:pt x="688" y="439"/>
                    </a:cubicBezTo>
                    <a:cubicBezTo>
                      <a:pt x="687" y="439"/>
                      <a:pt x="687" y="439"/>
                      <a:pt x="687" y="439"/>
                    </a:cubicBezTo>
                    <a:cubicBezTo>
                      <a:pt x="685" y="439"/>
                      <a:pt x="685" y="439"/>
                      <a:pt x="685" y="439"/>
                    </a:cubicBezTo>
                    <a:cubicBezTo>
                      <a:pt x="684" y="436"/>
                      <a:pt x="684" y="436"/>
                      <a:pt x="684" y="436"/>
                    </a:cubicBezTo>
                    <a:cubicBezTo>
                      <a:pt x="680" y="439"/>
                      <a:pt x="680" y="439"/>
                      <a:pt x="680" y="439"/>
                    </a:cubicBezTo>
                    <a:cubicBezTo>
                      <a:pt x="675" y="440"/>
                      <a:pt x="675" y="440"/>
                      <a:pt x="675" y="440"/>
                    </a:cubicBezTo>
                    <a:cubicBezTo>
                      <a:pt x="677" y="439"/>
                      <a:pt x="677" y="439"/>
                      <a:pt x="677" y="439"/>
                    </a:cubicBezTo>
                    <a:cubicBezTo>
                      <a:pt x="674" y="437"/>
                      <a:pt x="674" y="437"/>
                      <a:pt x="674" y="437"/>
                    </a:cubicBezTo>
                    <a:cubicBezTo>
                      <a:pt x="671" y="437"/>
                      <a:pt x="671" y="437"/>
                      <a:pt x="671" y="437"/>
                    </a:cubicBezTo>
                    <a:cubicBezTo>
                      <a:pt x="668" y="436"/>
                      <a:pt x="668" y="436"/>
                      <a:pt x="668" y="436"/>
                    </a:cubicBezTo>
                    <a:cubicBezTo>
                      <a:pt x="665" y="436"/>
                      <a:pt x="665" y="436"/>
                      <a:pt x="665" y="436"/>
                    </a:cubicBezTo>
                    <a:cubicBezTo>
                      <a:pt x="662" y="435"/>
                      <a:pt x="662" y="435"/>
                      <a:pt x="662" y="435"/>
                    </a:cubicBezTo>
                    <a:cubicBezTo>
                      <a:pt x="665" y="433"/>
                      <a:pt x="665" y="433"/>
                      <a:pt x="665" y="433"/>
                    </a:cubicBezTo>
                    <a:cubicBezTo>
                      <a:pt x="667" y="433"/>
                      <a:pt x="667" y="433"/>
                      <a:pt x="667" y="433"/>
                    </a:cubicBezTo>
                    <a:cubicBezTo>
                      <a:pt x="660" y="432"/>
                      <a:pt x="660" y="432"/>
                      <a:pt x="660" y="432"/>
                    </a:cubicBezTo>
                    <a:cubicBezTo>
                      <a:pt x="658" y="430"/>
                      <a:pt x="658" y="430"/>
                      <a:pt x="658" y="430"/>
                    </a:cubicBezTo>
                    <a:cubicBezTo>
                      <a:pt x="658" y="429"/>
                      <a:pt x="658" y="429"/>
                      <a:pt x="658" y="429"/>
                    </a:cubicBezTo>
                    <a:cubicBezTo>
                      <a:pt x="658" y="426"/>
                      <a:pt x="658" y="426"/>
                      <a:pt x="658" y="426"/>
                    </a:cubicBezTo>
                    <a:cubicBezTo>
                      <a:pt x="658" y="422"/>
                      <a:pt x="658" y="422"/>
                      <a:pt x="658" y="422"/>
                    </a:cubicBezTo>
                    <a:cubicBezTo>
                      <a:pt x="660" y="420"/>
                      <a:pt x="660" y="420"/>
                      <a:pt x="660" y="420"/>
                    </a:cubicBezTo>
                    <a:cubicBezTo>
                      <a:pt x="658" y="420"/>
                      <a:pt x="658" y="420"/>
                      <a:pt x="658" y="420"/>
                    </a:cubicBezTo>
                    <a:cubicBezTo>
                      <a:pt x="654" y="420"/>
                      <a:pt x="654" y="420"/>
                      <a:pt x="654" y="420"/>
                    </a:cubicBezTo>
                    <a:cubicBezTo>
                      <a:pt x="658" y="419"/>
                      <a:pt x="658" y="419"/>
                      <a:pt x="658" y="419"/>
                    </a:cubicBezTo>
                    <a:cubicBezTo>
                      <a:pt x="660" y="416"/>
                      <a:pt x="660" y="416"/>
                      <a:pt x="660" y="416"/>
                    </a:cubicBezTo>
                    <a:cubicBezTo>
                      <a:pt x="665" y="412"/>
                      <a:pt x="665" y="412"/>
                      <a:pt x="665" y="412"/>
                    </a:cubicBezTo>
                    <a:cubicBezTo>
                      <a:pt x="664" y="412"/>
                      <a:pt x="664" y="412"/>
                      <a:pt x="664" y="412"/>
                    </a:cubicBezTo>
                    <a:cubicBezTo>
                      <a:pt x="662" y="410"/>
                      <a:pt x="662" y="410"/>
                      <a:pt x="662" y="410"/>
                    </a:cubicBezTo>
                    <a:cubicBezTo>
                      <a:pt x="660" y="410"/>
                      <a:pt x="660" y="410"/>
                      <a:pt x="660" y="410"/>
                    </a:cubicBezTo>
                    <a:cubicBezTo>
                      <a:pt x="654" y="413"/>
                      <a:pt x="654" y="413"/>
                      <a:pt x="654" y="413"/>
                    </a:cubicBezTo>
                    <a:cubicBezTo>
                      <a:pt x="654" y="410"/>
                      <a:pt x="654" y="410"/>
                      <a:pt x="654" y="410"/>
                    </a:cubicBezTo>
                    <a:cubicBezTo>
                      <a:pt x="649" y="409"/>
                      <a:pt x="649" y="409"/>
                      <a:pt x="649" y="409"/>
                    </a:cubicBezTo>
                    <a:cubicBezTo>
                      <a:pt x="647" y="407"/>
                      <a:pt x="647" y="407"/>
                      <a:pt x="647" y="407"/>
                    </a:cubicBezTo>
                    <a:cubicBezTo>
                      <a:pt x="649" y="406"/>
                      <a:pt x="649" y="406"/>
                      <a:pt x="649" y="406"/>
                    </a:cubicBezTo>
                    <a:cubicBezTo>
                      <a:pt x="654" y="406"/>
                      <a:pt x="654" y="406"/>
                      <a:pt x="654" y="406"/>
                    </a:cubicBezTo>
                    <a:cubicBezTo>
                      <a:pt x="657" y="407"/>
                      <a:pt x="657" y="407"/>
                      <a:pt x="657" y="407"/>
                    </a:cubicBezTo>
                    <a:cubicBezTo>
                      <a:pt x="660" y="407"/>
                      <a:pt x="660" y="407"/>
                      <a:pt x="660" y="407"/>
                    </a:cubicBezTo>
                    <a:cubicBezTo>
                      <a:pt x="661" y="407"/>
                      <a:pt x="661" y="407"/>
                      <a:pt x="661" y="407"/>
                    </a:cubicBezTo>
                    <a:cubicBezTo>
                      <a:pt x="672" y="402"/>
                      <a:pt x="672" y="402"/>
                      <a:pt x="672" y="402"/>
                    </a:cubicBezTo>
                    <a:cubicBezTo>
                      <a:pt x="674" y="400"/>
                      <a:pt x="674" y="400"/>
                      <a:pt x="674" y="400"/>
                    </a:cubicBezTo>
                    <a:cubicBezTo>
                      <a:pt x="674" y="399"/>
                      <a:pt x="674" y="399"/>
                      <a:pt x="674" y="399"/>
                    </a:cubicBezTo>
                    <a:cubicBezTo>
                      <a:pt x="672" y="397"/>
                      <a:pt x="672" y="397"/>
                      <a:pt x="672" y="397"/>
                    </a:cubicBezTo>
                    <a:cubicBezTo>
                      <a:pt x="674" y="397"/>
                      <a:pt x="674" y="397"/>
                      <a:pt x="674" y="397"/>
                    </a:cubicBezTo>
                    <a:cubicBezTo>
                      <a:pt x="675" y="397"/>
                      <a:pt x="675" y="397"/>
                      <a:pt x="675" y="397"/>
                    </a:cubicBezTo>
                    <a:cubicBezTo>
                      <a:pt x="675" y="394"/>
                      <a:pt x="675" y="394"/>
                      <a:pt x="675" y="394"/>
                    </a:cubicBezTo>
                    <a:cubicBezTo>
                      <a:pt x="672" y="393"/>
                      <a:pt x="672" y="393"/>
                      <a:pt x="672" y="393"/>
                    </a:cubicBezTo>
                    <a:cubicBezTo>
                      <a:pt x="667" y="392"/>
                      <a:pt x="667" y="392"/>
                      <a:pt x="667" y="392"/>
                    </a:cubicBezTo>
                    <a:cubicBezTo>
                      <a:pt x="662" y="392"/>
                      <a:pt x="662" y="392"/>
                      <a:pt x="662" y="392"/>
                    </a:cubicBezTo>
                    <a:cubicBezTo>
                      <a:pt x="657" y="392"/>
                      <a:pt x="657" y="392"/>
                      <a:pt x="657" y="392"/>
                    </a:cubicBezTo>
                    <a:cubicBezTo>
                      <a:pt x="645" y="396"/>
                      <a:pt x="645" y="396"/>
                      <a:pt x="645" y="396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22" y="404"/>
                      <a:pt x="622" y="404"/>
                      <a:pt x="622" y="404"/>
                    </a:cubicBezTo>
                    <a:cubicBezTo>
                      <a:pt x="617" y="407"/>
                      <a:pt x="617" y="407"/>
                      <a:pt x="617" y="407"/>
                    </a:cubicBezTo>
                    <a:cubicBezTo>
                      <a:pt x="612" y="412"/>
                      <a:pt x="612" y="412"/>
                      <a:pt x="612" y="412"/>
                    </a:cubicBezTo>
                    <a:cubicBezTo>
                      <a:pt x="601" y="420"/>
                      <a:pt x="601" y="420"/>
                      <a:pt x="601" y="420"/>
                    </a:cubicBezTo>
                    <a:cubicBezTo>
                      <a:pt x="595" y="423"/>
                      <a:pt x="595" y="423"/>
                      <a:pt x="595" y="423"/>
                    </a:cubicBezTo>
                    <a:cubicBezTo>
                      <a:pt x="589" y="424"/>
                      <a:pt x="589" y="424"/>
                      <a:pt x="589" y="424"/>
                    </a:cubicBezTo>
                    <a:cubicBezTo>
                      <a:pt x="596" y="420"/>
                      <a:pt x="596" y="420"/>
                      <a:pt x="596" y="420"/>
                    </a:cubicBezTo>
                    <a:cubicBezTo>
                      <a:pt x="599" y="417"/>
                      <a:pt x="599" y="417"/>
                      <a:pt x="599" y="417"/>
                    </a:cubicBezTo>
                    <a:cubicBezTo>
                      <a:pt x="602" y="416"/>
                      <a:pt x="602" y="416"/>
                      <a:pt x="602" y="416"/>
                    </a:cubicBezTo>
                    <a:cubicBezTo>
                      <a:pt x="608" y="412"/>
                      <a:pt x="608" y="412"/>
                      <a:pt x="608" y="412"/>
                    </a:cubicBezTo>
                    <a:cubicBezTo>
                      <a:pt x="614" y="406"/>
                      <a:pt x="614" y="406"/>
                      <a:pt x="614" y="406"/>
                    </a:cubicBezTo>
                    <a:cubicBezTo>
                      <a:pt x="615" y="406"/>
                      <a:pt x="615" y="406"/>
                      <a:pt x="615" y="406"/>
                    </a:cubicBezTo>
                    <a:cubicBezTo>
                      <a:pt x="618" y="404"/>
                      <a:pt x="618" y="404"/>
                      <a:pt x="618" y="404"/>
                    </a:cubicBezTo>
                    <a:cubicBezTo>
                      <a:pt x="622" y="400"/>
                      <a:pt x="622" y="400"/>
                      <a:pt x="622" y="400"/>
                    </a:cubicBezTo>
                    <a:cubicBezTo>
                      <a:pt x="627" y="397"/>
                      <a:pt x="627" y="397"/>
                      <a:pt x="627" y="397"/>
                    </a:cubicBezTo>
                    <a:cubicBezTo>
                      <a:pt x="629" y="394"/>
                      <a:pt x="629" y="394"/>
                      <a:pt x="629" y="394"/>
                    </a:cubicBezTo>
                    <a:cubicBezTo>
                      <a:pt x="632" y="393"/>
                      <a:pt x="632" y="393"/>
                      <a:pt x="632" y="393"/>
                    </a:cubicBezTo>
                    <a:cubicBezTo>
                      <a:pt x="632" y="394"/>
                      <a:pt x="632" y="394"/>
                      <a:pt x="632" y="394"/>
                    </a:cubicBezTo>
                    <a:cubicBezTo>
                      <a:pt x="635" y="393"/>
                      <a:pt x="635" y="393"/>
                      <a:pt x="635" y="393"/>
                    </a:cubicBezTo>
                    <a:cubicBezTo>
                      <a:pt x="635" y="392"/>
                      <a:pt x="635" y="392"/>
                      <a:pt x="635" y="392"/>
                    </a:cubicBezTo>
                    <a:cubicBezTo>
                      <a:pt x="637" y="392"/>
                      <a:pt x="637" y="392"/>
                      <a:pt x="637" y="392"/>
                    </a:cubicBezTo>
                    <a:cubicBezTo>
                      <a:pt x="641" y="390"/>
                      <a:pt x="641" y="390"/>
                      <a:pt x="641" y="390"/>
                    </a:cubicBezTo>
                    <a:cubicBezTo>
                      <a:pt x="645" y="390"/>
                      <a:pt x="645" y="390"/>
                      <a:pt x="645" y="390"/>
                    </a:cubicBezTo>
                    <a:cubicBezTo>
                      <a:pt x="647" y="387"/>
                      <a:pt x="647" y="387"/>
                      <a:pt x="647" y="387"/>
                    </a:cubicBezTo>
                    <a:cubicBezTo>
                      <a:pt x="652" y="381"/>
                      <a:pt x="652" y="381"/>
                      <a:pt x="652" y="381"/>
                    </a:cubicBezTo>
                    <a:cubicBezTo>
                      <a:pt x="655" y="380"/>
                      <a:pt x="655" y="380"/>
                      <a:pt x="655" y="380"/>
                    </a:cubicBezTo>
                    <a:cubicBezTo>
                      <a:pt x="660" y="380"/>
                      <a:pt x="660" y="380"/>
                      <a:pt x="660" y="380"/>
                    </a:cubicBezTo>
                    <a:cubicBezTo>
                      <a:pt x="658" y="379"/>
                      <a:pt x="658" y="379"/>
                      <a:pt x="658" y="379"/>
                    </a:cubicBezTo>
                    <a:cubicBezTo>
                      <a:pt x="660" y="379"/>
                      <a:pt x="660" y="379"/>
                      <a:pt x="660" y="379"/>
                    </a:cubicBezTo>
                    <a:cubicBezTo>
                      <a:pt x="662" y="379"/>
                      <a:pt x="662" y="379"/>
                      <a:pt x="662" y="379"/>
                    </a:cubicBezTo>
                    <a:cubicBezTo>
                      <a:pt x="667" y="377"/>
                      <a:pt x="667" y="377"/>
                      <a:pt x="667" y="377"/>
                    </a:cubicBezTo>
                    <a:cubicBezTo>
                      <a:pt x="671" y="377"/>
                      <a:pt x="671" y="377"/>
                      <a:pt x="671" y="377"/>
                    </a:cubicBezTo>
                    <a:cubicBezTo>
                      <a:pt x="678" y="377"/>
                      <a:pt x="678" y="377"/>
                      <a:pt x="678" y="377"/>
                    </a:cubicBezTo>
                    <a:cubicBezTo>
                      <a:pt x="685" y="377"/>
                      <a:pt x="685" y="377"/>
                      <a:pt x="685" y="377"/>
                    </a:cubicBezTo>
                    <a:cubicBezTo>
                      <a:pt x="688" y="379"/>
                      <a:pt x="688" y="379"/>
                      <a:pt x="688" y="379"/>
                    </a:cubicBezTo>
                    <a:cubicBezTo>
                      <a:pt x="692" y="379"/>
                      <a:pt x="692" y="379"/>
                      <a:pt x="692" y="379"/>
                    </a:cubicBezTo>
                    <a:cubicBezTo>
                      <a:pt x="700" y="377"/>
                      <a:pt x="700" y="377"/>
                      <a:pt x="700" y="377"/>
                    </a:cubicBezTo>
                    <a:cubicBezTo>
                      <a:pt x="707" y="379"/>
                      <a:pt x="707" y="379"/>
                      <a:pt x="707" y="379"/>
                    </a:cubicBezTo>
                    <a:cubicBezTo>
                      <a:pt x="708" y="380"/>
                      <a:pt x="708" y="380"/>
                      <a:pt x="708" y="380"/>
                    </a:cubicBezTo>
                    <a:cubicBezTo>
                      <a:pt x="714" y="379"/>
                      <a:pt x="714" y="379"/>
                      <a:pt x="714" y="379"/>
                    </a:cubicBezTo>
                    <a:cubicBezTo>
                      <a:pt x="720" y="379"/>
                      <a:pt x="720" y="379"/>
                      <a:pt x="720" y="379"/>
                    </a:cubicBezTo>
                    <a:cubicBezTo>
                      <a:pt x="724" y="379"/>
                      <a:pt x="724" y="379"/>
                      <a:pt x="724" y="379"/>
                    </a:cubicBezTo>
                    <a:lnTo>
                      <a:pt x="727" y="379"/>
                    </a:lnTo>
                    <a:close/>
                    <a:moveTo>
                      <a:pt x="220" y="195"/>
                    </a:moveTo>
                    <a:cubicBezTo>
                      <a:pt x="219" y="195"/>
                      <a:pt x="219" y="195"/>
                      <a:pt x="219" y="195"/>
                    </a:cubicBezTo>
                    <a:cubicBezTo>
                      <a:pt x="219" y="196"/>
                      <a:pt x="219" y="196"/>
                      <a:pt x="219" y="196"/>
                    </a:cubicBezTo>
                    <a:cubicBezTo>
                      <a:pt x="219" y="197"/>
                      <a:pt x="219" y="197"/>
                      <a:pt x="219" y="197"/>
                    </a:cubicBezTo>
                    <a:cubicBezTo>
                      <a:pt x="217" y="198"/>
                      <a:pt x="217" y="198"/>
                      <a:pt x="217" y="198"/>
                    </a:cubicBezTo>
                    <a:cubicBezTo>
                      <a:pt x="217" y="199"/>
                      <a:pt x="217" y="199"/>
                      <a:pt x="217" y="199"/>
                    </a:cubicBezTo>
                    <a:cubicBezTo>
                      <a:pt x="220" y="201"/>
                      <a:pt x="220" y="201"/>
                      <a:pt x="220" y="201"/>
                    </a:cubicBezTo>
                    <a:cubicBezTo>
                      <a:pt x="220" y="202"/>
                      <a:pt x="220" y="202"/>
                      <a:pt x="220" y="202"/>
                    </a:cubicBezTo>
                    <a:cubicBezTo>
                      <a:pt x="217" y="202"/>
                      <a:pt x="217" y="202"/>
                      <a:pt x="217" y="202"/>
                    </a:cubicBezTo>
                    <a:cubicBezTo>
                      <a:pt x="217" y="204"/>
                      <a:pt x="217" y="204"/>
                      <a:pt x="217" y="204"/>
                    </a:cubicBezTo>
                    <a:cubicBezTo>
                      <a:pt x="215" y="205"/>
                      <a:pt x="215" y="205"/>
                      <a:pt x="215" y="205"/>
                    </a:cubicBezTo>
                    <a:cubicBezTo>
                      <a:pt x="214" y="206"/>
                      <a:pt x="214" y="206"/>
                      <a:pt x="214" y="206"/>
                    </a:cubicBezTo>
                    <a:cubicBezTo>
                      <a:pt x="212" y="207"/>
                      <a:pt x="212" y="207"/>
                      <a:pt x="212" y="207"/>
                    </a:cubicBezTo>
                    <a:cubicBezTo>
                      <a:pt x="210" y="209"/>
                      <a:pt x="210" y="209"/>
                      <a:pt x="210" y="209"/>
                    </a:cubicBezTo>
                    <a:cubicBezTo>
                      <a:pt x="209" y="209"/>
                      <a:pt x="209" y="209"/>
                      <a:pt x="209" y="209"/>
                    </a:cubicBezTo>
                    <a:cubicBezTo>
                      <a:pt x="208" y="208"/>
                      <a:pt x="208" y="208"/>
                      <a:pt x="208" y="208"/>
                    </a:cubicBezTo>
                    <a:cubicBezTo>
                      <a:pt x="209" y="206"/>
                      <a:pt x="209" y="206"/>
                      <a:pt x="209" y="206"/>
                    </a:cubicBezTo>
                    <a:cubicBezTo>
                      <a:pt x="210" y="206"/>
                      <a:pt x="210" y="206"/>
                      <a:pt x="210" y="206"/>
                    </a:cubicBezTo>
                    <a:cubicBezTo>
                      <a:pt x="211" y="206"/>
                      <a:pt x="211" y="206"/>
                      <a:pt x="211" y="206"/>
                    </a:cubicBezTo>
                    <a:cubicBezTo>
                      <a:pt x="211" y="205"/>
                      <a:pt x="211" y="205"/>
                      <a:pt x="211" y="205"/>
                    </a:cubicBezTo>
                    <a:cubicBezTo>
                      <a:pt x="212" y="204"/>
                      <a:pt x="212" y="204"/>
                      <a:pt x="212" y="204"/>
                    </a:cubicBezTo>
                    <a:cubicBezTo>
                      <a:pt x="214" y="203"/>
                      <a:pt x="214" y="203"/>
                      <a:pt x="214" y="203"/>
                    </a:cubicBezTo>
                    <a:cubicBezTo>
                      <a:pt x="215" y="201"/>
                      <a:pt x="215" y="201"/>
                      <a:pt x="215" y="201"/>
                    </a:cubicBezTo>
                    <a:cubicBezTo>
                      <a:pt x="214" y="199"/>
                      <a:pt x="214" y="199"/>
                      <a:pt x="214" y="199"/>
                    </a:cubicBezTo>
                    <a:cubicBezTo>
                      <a:pt x="214" y="198"/>
                      <a:pt x="214" y="198"/>
                      <a:pt x="214" y="198"/>
                    </a:cubicBezTo>
                    <a:cubicBezTo>
                      <a:pt x="212" y="198"/>
                      <a:pt x="212" y="198"/>
                      <a:pt x="212" y="198"/>
                    </a:cubicBezTo>
                    <a:cubicBezTo>
                      <a:pt x="211" y="198"/>
                      <a:pt x="211" y="198"/>
                      <a:pt x="211" y="198"/>
                    </a:cubicBezTo>
                    <a:cubicBezTo>
                      <a:pt x="208" y="201"/>
                      <a:pt x="208" y="201"/>
                      <a:pt x="208" y="201"/>
                    </a:cubicBezTo>
                    <a:cubicBezTo>
                      <a:pt x="208" y="202"/>
                      <a:pt x="208" y="202"/>
                      <a:pt x="208" y="202"/>
                    </a:cubicBezTo>
                    <a:cubicBezTo>
                      <a:pt x="208" y="203"/>
                      <a:pt x="208" y="203"/>
                      <a:pt x="208" y="203"/>
                    </a:cubicBezTo>
                    <a:cubicBezTo>
                      <a:pt x="208" y="205"/>
                      <a:pt x="208" y="205"/>
                      <a:pt x="208" y="205"/>
                    </a:cubicBezTo>
                    <a:cubicBezTo>
                      <a:pt x="206" y="207"/>
                      <a:pt x="206" y="207"/>
                      <a:pt x="206" y="207"/>
                    </a:cubicBezTo>
                    <a:cubicBezTo>
                      <a:pt x="204" y="207"/>
                      <a:pt x="204" y="207"/>
                      <a:pt x="204" y="207"/>
                    </a:cubicBezTo>
                    <a:cubicBezTo>
                      <a:pt x="204" y="206"/>
                      <a:pt x="204" y="206"/>
                      <a:pt x="204" y="206"/>
                    </a:cubicBezTo>
                    <a:cubicBezTo>
                      <a:pt x="200" y="206"/>
                      <a:pt x="200" y="206"/>
                      <a:pt x="200" y="206"/>
                    </a:cubicBezTo>
                    <a:cubicBezTo>
                      <a:pt x="199" y="205"/>
                      <a:pt x="199" y="205"/>
                      <a:pt x="199" y="205"/>
                    </a:cubicBezTo>
                    <a:cubicBezTo>
                      <a:pt x="198" y="205"/>
                      <a:pt x="198" y="205"/>
                      <a:pt x="198" y="205"/>
                    </a:cubicBezTo>
                    <a:cubicBezTo>
                      <a:pt x="198" y="204"/>
                      <a:pt x="198" y="204"/>
                      <a:pt x="198" y="204"/>
                    </a:cubicBezTo>
                    <a:cubicBezTo>
                      <a:pt x="199" y="204"/>
                      <a:pt x="199" y="204"/>
                      <a:pt x="199" y="204"/>
                    </a:cubicBezTo>
                    <a:cubicBezTo>
                      <a:pt x="201" y="203"/>
                      <a:pt x="201" y="203"/>
                      <a:pt x="201" y="203"/>
                    </a:cubicBezTo>
                    <a:cubicBezTo>
                      <a:pt x="201" y="202"/>
                      <a:pt x="201" y="202"/>
                      <a:pt x="201" y="202"/>
                    </a:cubicBezTo>
                    <a:cubicBezTo>
                      <a:pt x="201" y="200"/>
                      <a:pt x="201" y="200"/>
                      <a:pt x="201" y="200"/>
                    </a:cubicBezTo>
                    <a:cubicBezTo>
                      <a:pt x="201" y="199"/>
                      <a:pt x="201" y="199"/>
                      <a:pt x="201" y="199"/>
                    </a:cubicBezTo>
                    <a:cubicBezTo>
                      <a:pt x="202" y="198"/>
                      <a:pt x="202" y="198"/>
                      <a:pt x="202" y="198"/>
                    </a:cubicBezTo>
                    <a:cubicBezTo>
                      <a:pt x="203" y="198"/>
                      <a:pt x="203" y="198"/>
                      <a:pt x="203" y="198"/>
                    </a:cubicBezTo>
                    <a:cubicBezTo>
                      <a:pt x="204" y="197"/>
                      <a:pt x="204" y="197"/>
                      <a:pt x="204" y="197"/>
                    </a:cubicBezTo>
                    <a:cubicBezTo>
                      <a:pt x="204" y="195"/>
                      <a:pt x="204" y="195"/>
                      <a:pt x="204" y="195"/>
                    </a:cubicBezTo>
                    <a:cubicBezTo>
                      <a:pt x="204" y="194"/>
                      <a:pt x="204" y="194"/>
                      <a:pt x="204" y="194"/>
                    </a:cubicBezTo>
                    <a:cubicBezTo>
                      <a:pt x="203" y="194"/>
                      <a:pt x="203" y="194"/>
                      <a:pt x="203" y="194"/>
                    </a:cubicBezTo>
                    <a:cubicBezTo>
                      <a:pt x="202" y="192"/>
                      <a:pt x="202" y="192"/>
                      <a:pt x="202" y="192"/>
                    </a:cubicBezTo>
                    <a:cubicBezTo>
                      <a:pt x="203" y="192"/>
                      <a:pt x="203" y="192"/>
                      <a:pt x="203" y="192"/>
                    </a:cubicBezTo>
                    <a:cubicBezTo>
                      <a:pt x="204" y="192"/>
                      <a:pt x="204" y="192"/>
                      <a:pt x="204" y="192"/>
                    </a:cubicBezTo>
                    <a:cubicBezTo>
                      <a:pt x="205" y="193"/>
                      <a:pt x="205" y="193"/>
                      <a:pt x="205" y="193"/>
                    </a:cubicBezTo>
                    <a:cubicBezTo>
                      <a:pt x="207" y="194"/>
                      <a:pt x="207" y="194"/>
                      <a:pt x="207" y="194"/>
                    </a:cubicBezTo>
                    <a:cubicBezTo>
                      <a:pt x="209" y="193"/>
                      <a:pt x="209" y="193"/>
                      <a:pt x="209" y="193"/>
                    </a:cubicBezTo>
                    <a:cubicBezTo>
                      <a:pt x="210" y="193"/>
                      <a:pt x="210" y="193"/>
                      <a:pt x="210" y="193"/>
                    </a:cubicBezTo>
                    <a:cubicBezTo>
                      <a:pt x="210" y="192"/>
                      <a:pt x="210" y="192"/>
                      <a:pt x="210" y="192"/>
                    </a:cubicBezTo>
                    <a:cubicBezTo>
                      <a:pt x="210" y="191"/>
                      <a:pt x="210" y="191"/>
                      <a:pt x="210" y="191"/>
                    </a:cubicBezTo>
                    <a:cubicBezTo>
                      <a:pt x="208" y="191"/>
                      <a:pt x="208" y="191"/>
                      <a:pt x="208" y="191"/>
                    </a:cubicBezTo>
                    <a:cubicBezTo>
                      <a:pt x="207" y="191"/>
                      <a:pt x="207" y="191"/>
                      <a:pt x="207" y="191"/>
                    </a:cubicBezTo>
                    <a:cubicBezTo>
                      <a:pt x="207" y="190"/>
                      <a:pt x="207" y="190"/>
                      <a:pt x="207" y="190"/>
                    </a:cubicBezTo>
                    <a:cubicBezTo>
                      <a:pt x="206" y="189"/>
                      <a:pt x="206" y="189"/>
                      <a:pt x="206" y="189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2" y="189"/>
                      <a:pt x="202" y="189"/>
                      <a:pt x="202" y="189"/>
                    </a:cubicBezTo>
                    <a:cubicBezTo>
                      <a:pt x="199" y="188"/>
                      <a:pt x="199" y="188"/>
                      <a:pt x="199" y="188"/>
                    </a:cubicBezTo>
                    <a:cubicBezTo>
                      <a:pt x="200" y="189"/>
                      <a:pt x="200" y="189"/>
                      <a:pt x="200" y="189"/>
                    </a:cubicBezTo>
                    <a:cubicBezTo>
                      <a:pt x="200" y="190"/>
                      <a:pt x="200" y="190"/>
                      <a:pt x="200" y="190"/>
                    </a:cubicBezTo>
                    <a:cubicBezTo>
                      <a:pt x="199" y="191"/>
                      <a:pt x="199" y="191"/>
                      <a:pt x="199" y="191"/>
                    </a:cubicBezTo>
                    <a:cubicBezTo>
                      <a:pt x="199" y="190"/>
                      <a:pt x="199" y="190"/>
                      <a:pt x="199" y="190"/>
                    </a:cubicBezTo>
                    <a:cubicBezTo>
                      <a:pt x="198" y="189"/>
                      <a:pt x="198" y="189"/>
                      <a:pt x="198" y="189"/>
                    </a:cubicBezTo>
                    <a:cubicBezTo>
                      <a:pt x="195" y="191"/>
                      <a:pt x="195" y="191"/>
                      <a:pt x="195" y="191"/>
                    </a:cubicBez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3" y="190"/>
                      <a:pt x="193" y="190"/>
                      <a:pt x="193" y="190"/>
                    </a:cubicBezTo>
                    <a:cubicBezTo>
                      <a:pt x="193" y="189"/>
                      <a:pt x="193" y="189"/>
                      <a:pt x="193" y="189"/>
                    </a:cubicBezTo>
                    <a:cubicBezTo>
                      <a:pt x="191" y="189"/>
                      <a:pt x="191" y="189"/>
                      <a:pt x="191" y="189"/>
                    </a:cubicBezTo>
                    <a:cubicBezTo>
                      <a:pt x="191" y="190"/>
                      <a:pt x="191" y="190"/>
                      <a:pt x="191" y="190"/>
                    </a:cubicBezTo>
                    <a:cubicBezTo>
                      <a:pt x="191" y="191"/>
                      <a:pt x="191" y="191"/>
                      <a:pt x="191" y="191"/>
                    </a:cubicBezTo>
                    <a:cubicBezTo>
                      <a:pt x="190" y="192"/>
                      <a:pt x="190" y="192"/>
                      <a:pt x="190" y="192"/>
                    </a:cubicBezTo>
                    <a:cubicBezTo>
                      <a:pt x="189" y="193"/>
                      <a:pt x="189" y="193"/>
                      <a:pt x="189" y="193"/>
                    </a:cubicBezTo>
                    <a:cubicBezTo>
                      <a:pt x="188" y="191"/>
                      <a:pt x="188" y="191"/>
                      <a:pt x="188" y="191"/>
                    </a:cubicBezTo>
                    <a:cubicBezTo>
                      <a:pt x="188" y="190"/>
                      <a:pt x="188" y="190"/>
                      <a:pt x="188" y="190"/>
                    </a:cubicBezTo>
                    <a:cubicBezTo>
                      <a:pt x="188" y="188"/>
                      <a:pt x="188" y="188"/>
                      <a:pt x="188" y="188"/>
                    </a:cubicBezTo>
                    <a:cubicBezTo>
                      <a:pt x="189" y="187"/>
                      <a:pt x="189" y="187"/>
                      <a:pt x="189" y="187"/>
                    </a:cubicBezTo>
                    <a:cubicBezTo>
                      <a:pt x="190" y="188"/>
                      <a:pt x="190" y="188"/>
                      <a:pt x="190" y="188"/>
                    </a:cubicBezTo>
                    <a:cubicBezTo>
                      <a:pt x="192" y="188"/>
                      <a:pt x="192" y="188"/>
                      <a:pt x="192" y="188"/>
                    </a:cubicBezTo>
                    <a:cubicBezTo>
                      <a:pt x="193" y="186"/>
                      <a:pt x="193" y="186"/>
                      <a:pt x="193" y="186"/>
                    </a:cubicBezTo>
                    <a:cubicBezTo>
                      <a:pt x="194" y="188"/>
                      <a:pt x="194" y="188"/>
                      <a:pt x="194" y="188"/>
                    </a:cubicBezTo>
                    <a:cubicBezTo>
                      <a:pt x="197" y="186"/>
                      <a:pt x="197" y="186"/>
                      <a:pt x="197" y="186"/>
                    </a:cubicBezTo>
                    <a:cubicBezTo>
                      <a:pt x="198" y="185"/>
                      <a:pt x="198" y="185"/>
                      <a:pt x="198" y="185"/>
                    </a:cubicBezTo>
                    <a:cubicBezTo>
                      <a:pt x="199" y="184"/>
                      <a:pt x="199" y="184"/>
                      <a:pt x="199" y="184"/>
                    </a:cubicBezTo>
                    <a:cubicBezTo>
                      <a:pt x="199" y="185"/>
                      <a:pt x="199" y="185"/>
                      <a:pt x="199" y="185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201" y="185"/>
                      <a:pt x="201" y="185"/>
                      <a:pt x="201" y="185"/>
                    </a:cubicBezTo>
                    <a:cubicBezTo>
                      <a:pt x="201" y="184"/>
                      <a:pt x="201" y="184"/>
                      <a:pt x="201" y="184"/>
                    </a:cubicBezTo>
                    <a:cubicBezTo>
                      <a:pt x="203" y="184"/>
                      <a:pt x="203" y="184"/>
                      <a:pt x="203" y="184"/>
                    </a:cubicBezTo>
                    <a:cubicBezTo>
                      <a:pt x="204" y="184"/>
                      <a:pt x="204" y="184"/>
                      <a:pt x="204" y="184"/>
                    </a:cubicBezTo>
                    <a:cubicBezTo>
                      <a:pt x="206" y="184"/>
                      <a:pt x="206" y="184"/>
                      <a:pt x="206" y="184"/>
                    </a:cubicBezTo>
                    <a:cubicBezTo>
                      <a:pt x="207" y="182"/>
                      <a:pt x="207" y="182"/>
                      <a:pt x="207" y="182"/>
                    </a:cubicBezTo>
                    <a:cubicBezTo>
                      <a:pt x="208" y="183"/>
                      <a:pt x="208" y="183"/>
                      <a:pt x="208" y="183"/>
                    </a:cubicBezTo>
                    <a:cubicBezTo>
                      <a:pt x="210" y="182"/>
                      <a:pt x="210" y="182"/>
                      <a:pt x="210" y="182"/>
                    </a:cubicBezTo>
                    <a:cubicBezTo>
                      <a:pt x="210" y="181"/>
                      <a:pt x="210" y="181"/>
                      <a:pt x="210" y="181"/>
                    </a:cubicBezTo>
                    <a:cubicBezTo>
                      <a:pt x="211" y="181"/>
                      <a:pt x="211" y="181"/>
                      <a:pt x="211" y="181"/>
                    </a:cubicBezTo>
                    <a:cubicBezTo>
                      <a:pt x="211" y="180"/>
                      <a:pt x="211" y="180"/>
                      <a:pt x="211" y="180"/>
                    </a:cubicBezTo>
                    <a:cubicBezTo>
                      <a:pt x="214" y="179"/>
                      <a:pt x="214" y="179"/>
                      <a:pt x="214" y="179"/>
                    </a:cubicBezTo>
                    <a:cubicBezTo>
                      <a:pt x="215" y="178"/>
                      <a:pt x="215" y="178"/>
                      <a:pt x="215" y="178"/>
                    </a:cubicBezTo>
                    <a:cubicBezTo>
                      <a:pt x="216" y="177"/>
                      <a:pt x="216" y="177"/>
                      <a:pt x="216" y="177"/>
                    </a:cubicBezTo>
                    <a:cubicBezTo>
                      <a:pt x="217" y="176"/>
                      <a:pt x="217" y="176"/>
                      <a:pt x="217" y="176"/>
                    </a:cubicBezTo>
                    <a:cubicBezTo>
                      <a:pt x="217" y="177"/>
                      <a:pt x="217" y="177"/>
                      <a:pt x="217" y="177"/>
                    </a:cubicBezTo>
                    <a:cubicBezTo>
                      <a:pt x="218" y="178"/>
                      <a:pt x="218" y="178"/>
                      <a:pt x="218" y="178"/>
                    </a:cubicBezTo>
                    <a:cubicBezTo>
                      <a:pt x="219" y="178"/>
                      <a:pt x="219" y="178"/>
                      <a:pt x="219" y="178"/>
                    </a:cubicBezTo>
                    <a:cubicBezTo>
                      <a:pt x="219" y="177"/>
                      <a:pt x="219" y="177"/>
                      <a:pt x="219" y="177"/>
                    </a:cubicBezTo>
                    <a:cubicBezTo>
                      <a:pt x="220" y="177"/>
                      <a:pt x="220" y="177"/>
                      <a:pt x="220" y="177"/>
                    </a:cubicBezTo>
                    <a:cubicBezTo>
                      <a:pt x="220" y="178"/>
                      <a:pt x="220" y="178"/>
                      <a:pt x="220" y="178"/>
                    </a:cubicBezTo>
                    <a:cubicBezTo>
                      <a:pt x="221" y="178"/>
                      <a:pt x="221" y="178"/>
                      <a:pt x="221" y="178"/>
                    </a:cubicBezTo>
                    <a:cubicBezTo>
                      <a:pt x="222" y="178"/>
                      <a:pt x="222" y="178"/>
                      <a:pt x="222" y="178"/>
                    </a:cubicBezTo>
                    <a:cubicBezTo>
                      <a:pt x="222" y="179"/>
                      <a:pt x="222" y="179"/>
                      <a:pt x="222" y="179"/>
                    </a:cubicBez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1" y="180"/>
                      <a:pt x="221" y="180"/>
                      <a:pt x="221" y="180"/>
                    </a:cubicBezTo>
                    <a:cubicBezTo>
                      <a:pt x="219" y="182"/>
                      <a:pt x="219" y="182"/>
                      <a:pt x="219" y="182"/>
                    </a:cubicBezTo>
                    <a:cubicBezTo>
                      <a:pt x="216" y="182"/>
                      <a:pt x="216" y="182"/>
                      <a:pt x="216" y="182"/>
                    </a:cubicBezTo>
                    <a:cubicBezTo>
                      <a:pt x="216" y="183"/>
                      <a:pt x="216" y="183"/>
                      <a:pt x="216" y="183"/>
                    </a:cubicBezTo>
                    <a:cubicBezTo>
                      <a:pt x="215" y="184"/>
                      <a:pt x="215" y="184"/>
                      <a:pt x="215" y="184"/>
                    </a:cubicBezTo>
                    <a:cubicBezTo>
                      <a:pt x="215" y="185"/>
                      <a:pt x="215" y="185"/>
                      <a:pt x="215" y="185"/>
                    </a:cubicBezTo>
                    <a:cubicBezTo>
                      <a:pt x="215" y="186"/>
                      <a:pt x="215" y="186"/>
                      <a:pt x="215" y="186"/>
                    </a:cubicBezTo>
                    <a:cubicBezTo>
                      <a:pt x="217" y="186"/>
                      <a:pt x="217" y="186"/>
                      <a:pt x="217" y="186"/>
                    </a:cubicBezTo>
                    <a:cubicBezTo>
                      <a:pt x="218" y="186"/>
                      <a:pt x="218" y="186"/>
                      <a:pt x="218" y="186"/>
                    </a:cubicBezTo>
                    <a:cubicBezTo>
                      <a:pt x="219" y="186"/>
                      <a:pt x="219" y="186"/>
                      <a:pt x="219" y="186"/>
                    </a:cubicBezTo>
                    <a:cubicBezTo>
                      <a:pt x="219" y="187"/>
                      <a:pt x="219" y="187"/>
                      <a:pt x="219" y="187"/>
                    </a:cubicBezTo>
                    <a:cubicBezTo>
                      <a:pt x="221" y="187"/>
                      <a:pt x="221" y="187"/>
                      <a:pt x="221" y="187"/>
                    </a:cubicBezTo>
                    <a:cubicBezTo>
                      <a:pt x="222" y="188"/>
                      <a:pt x="222" y="188"/>
                      <a:pt x="222" y="188"/>
                    </a:cubicBezTo>
                    <a:cubicBezTo>
                      <a:pt x="225" y="187"/>
                      <a:pt x="225" y="187"/>
                      <a:pt x="225" y="187"/>
                    </a:cubicBezTo>
                    <a:cubicBezTo>
                      <a:pt x="226" y="186"/>
                      <a:pt x="226" y="186"/>
                      <a:pt x="226" y="186"/>
                    </a:cubicBezTo>
                    <a:cubicBezTo>
                      <a:pt x="227" y="185"/>
                      <a:pt x="227" y="185"/>
                      <a:pt x="227" y="185"/>
                    </a:cubicBezTo>
                    <a:cubicBezTo>
                      <a:pt x="226" y="185"/>
                      <a:pt x="226" y="185"/>
                      <a:pt x="226" y="185"/>
                    </a:cubicBezTo>
                    <a:cubicBezTo>
                      <a:pt x="229" y="182"/>
                      <a:pt x="229" y="182"/>
                      <a:pt x="229" y="182"/>
                    </a:cubicBezTo>
                    <a:cubicBezTo>
                      <a:pt x="230" y="182"/>
                      <a:pt x="230" y="182"/>
                      <a:pt x="230" y="182"/>
                    </a:cubicBezTo>
                    <a:cubicBezTo>
                      <a:pt x="230" y="183"/>
                      <a:pt x="230" y="183"/>
                      <a:pt x="230" y="183"/>
                    </a:cubicBezTo>
                    <a:cubicBezTo>
                      <a:pt x="230" y="184"/>
                      <a:pt x="230" y="184"/>
                      <a:pt x="230" y="184"/>
                    </a:cubicBezTo>
                    <a:cubicBezTo>
                      <a:pt x="230" y="185"/>
                      <a:pt x="230" y="185"/>
                      <a:pt x="230" y="185"/>
                    </a:cubicBezTo>
                    <a:cubicBezTo>
                      <a:pt x="231" y="184"/>
                      <a:pt x="231" y="184"/>
                      <a:pt x="231" y="184"/>
                    </a:cubicBezTo>
                    <a:cubicBezTo>
                      <a:pt x="231" y="186"/>
                      <a:pt x="231" y="186"/>
                      <a:pt x="231" y="186"/>
                    </a:cubicBezTo>
                    <a:cubicBezTo>
                      <a:pt x="230" y="186"/>
                      <a:pt x="230" y="186"/>
                      <a:pt x="230" y="186"/>
                    </a:cubicBezTo>
                    <a:cubicBezTo>
                      <a:pt x="230" y="187"/>
                      <a:pt x="230" y="187"/>
                      <a:pt x="230" y="187"/>
                    </a:cubicBezTo>
                    <a:cubicBezTo>
                      <a:pt x="229" y="188"/>
                      <a:pt x="229" y="188"/>
                      <a:pt x="229" y="188"/>
                    </a:cubicBezTo>
                    <a:cubicBezTo>
                      <a:pt x="230" y="188"/>
                      <a:pt x="230" y="188"/>
                      <a:pt x="230" y="188"/>
                    </a:cubicBezTo>
                    <a:cubicBezTo>
                      <a:pt x="230" y="189"/>
                      <a:pt x="230" y="189"/>
                      <a:pt x="230" y="189"/>
                    </a:cubicBezTo>
                    <a:cubicBezTo>
                      <a:pt x="229" y="191"/>
                      <a:pt x="229" y="191"/>
                      <a:pt x="229" y="191"/>
                    </a:cubicBezTo>
                    <a:cubicBezTo>
                      <a:pt x="229" y="192"/>
                      <a:pt x="229" y="192"/>
                      <a:pt x="229" y="192"/>
                    </a:cubicBezTo>
                    <a:cubicBezTo>
                      <a:pt x="228" y="192"/>
                      <a:pt x="228" y="192"/>
                      <a:pt x="228" y="192"/>
                    </a:cubicBezTo>
                    <a:cubicBezTo>
                      <a:pt x="227" y="193"/>
                      <a:pt x="227" y="193"/>
                      <a:pt x="227" y="193"/>
                    </a:cubicBezTo>
                    <a:cubicBezTo>
                      <a:pt x="228" y="194"/>
                      <a:pt x="228" y="194"/>
                      <a:pt x="228" y="194"/>
                    </a:cubicBezTo>
                    <a:cubicBezTo>
                      <a:pt x="225" y="196"/>
                      <a:pt x="225" y="196"/>
                      <a:pt x="225" y="196"/>
                    </a:cubicBezTo>
                    <a:cubicBezTo>
                      <a:pt x="226" y="196"/>
                      <a:pt x="226" y="196"/>
                      <a:pt x="226" y="196"/>
                    </a:cubicBezTo>
                    <a:cubicBezTo>
                      <a:pt x="228" y="195"/>
                      <a:pt x="228" y="195"/>
                      <a:pt x="228" y="195"/>
                    </a:cubicBezTo>
                    <a:cubicBezTo>
                      <a:pt x="229" y="196"/>
                      <a:pt x="229" y="196"/>
                      <a:pt x="229" y="196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4" y="197"/>
                      <a:pt x="224" y="197"/>
                      <a:pt x="224" y="197"/>
                    </a:cubicBezTo>
                    <a:cubicBezTo>
                      <a:pt x="224" y="196"/>
                      <a:pt x="224" y="196"/>
                      <a:pt x="224" y="196"/>
                    </a:cubicBezTo>
                    <a:cubicBezTo>
                      <a:pt x="222" y="195"/>
                      <a:pt x="222" y="195"/>
                      <a:pt x="222" y="195"/>
                    </a:cubicBezTo>
                    <a:cubicBezTo>
                      <a:pt x="220" y="195"/>
                      <a:pt x="220" y="195"/>
                      <a:pt x="220" y="195"/>
                    </a:cubicBezTo>
                    <a:close/>
                    <a:moveTo>
                      <a:pt x="263" y="243"/>
                    </a:moveTo>
                    <a:cubicBezTo>
                      <a:pt x="263" y="246"/>
                      <a:pt x="263" y="246"/>
                      <a:pt x="263" y="246"/>
                    </a:cubicBezTo>
                    <a:cubicBezTo>
                      <a:pt x="259" y="250"/>
                      <a:pt x="259" y="250"/>
                      <a:pt x="259" y="250"/>
                    </a:cubicBezTo>
                    <a:cubicBezTo>
                      <a:pt x="258" y="251"/>
                      <a:pt x="258" y="251"/>
                      <a:pt x="258" y="251"/>
                    </a:cubicBezTo>
                    <a:cubicBezTo>
                      <a:pt x="257" y="251"/>
                      <a:pt x="257" y="251"/>
                      <a:pt x="257" y="251"/>
                    </a:cubicBezTo>
                    <a:cubicBezTo>
                      <a:pt x="256" y="251"/>
                      <a:pt x="256" y="251"/>
                      <a:pt x="256" y="251"/>
                    </a:cubicBezTo>
                    <a:cubicBezTo>
                      <a:pt x="255" y="251"/>
                      <a:pt x="255" y="251"/>
                      <a:pt x="255" y="251"/>
                    </a:cubicBezTo>
                    <a:cubicBezTo>
                      <a:pt x="254" y="251"/>
                      <a:pt x="254" y="251"/>
                      <a:pt x="254" y="251"/>
                    </a:cubicBezTo>
                    <a:cubicBezTo>
                      <a:pt x="254" y="252"/>
                      <a:pt x="254" y="252"/>
                      <a:pt x="254" y="252"/>
                    </a:cubicBezTo>
                    <a:cubicBezTo>
                      <a:pt x="254" y="253"/>
                      <a:pt x="254" y="253"/>
                      <a:pt x="254" y="253"/>
                    </a:cubicBezTo>
                    <a:cubicBezTo>
                      <a:pt x="252" y="253"/>
                      <a:pt x="252" y="253"/>
                      <a:pt x="252" y="253"/>
                    </a:cubicBezTo>
                    <a:cubicBezTo>
                      <a:pt x="251" y="256"/>
                      <a:pt x="251" y="256"/>
                      <a:pt x="251" y="256"/>
                    </a:cubicBezTo>
                    <a:cubicBezTo>
                      <a:pt x="250" y="257"/>
                      <a:pt x="250" y="257"/>
                      <a:pt x="250" y="257"/>
                    </a:cubicBezTo>
                    <a:cubicBezTo>
                      <a:pt x="249" y="257"/>
                      <a:pt x="249" y="257"/>
                      <a:pt x="249" y="257"/>
                    </a:cubicBezTo>
                    <a:cubicBezTo>
                      <a:pt x="248" y="256"/>
                      <a:pt x="248" y="256"/>
                      <a:pt x="248" y="256"/>
                    </a:cubicBezTo>
                    <a:cubicBezTo>
                      <a:pt x="242" y="259"/>
                      <a:pt x="242" y="259"/>
                      <a:pt x="242" y="259"/>
                    </a:cubicBezTo>
                    <a:cubicBezTo>
                      <a:pt x="241" y="259"/>
                      <a:pt x="241" y="259"/>
                      <a:pt x="241" y="259"/>
                    </a:cubicBezTo>
                    <a:cubicBezTo>
                      <a:pt x="240" y="259"/>
                      <a:pt x="240" y="259"/>
                      <a:pt x="240" y="259"/>
                    </a:cubicBezTo>
                    <a:cubicBezTo>
                      <a:pt x="238" y="259"/>
                      <a:pt x="238" y="259"/>
                      <a:pt x="238" y="259"/>
                    </a:cubicBezTo>
                    <a:cubicBezTo>
                      <a:pt x="237" y="259"/>
                      <a:pt x="237" y="259"/>
                      <a:pt x="237" y="259"/>
                    </a:cubicBezTo>
                    <a:cubicBezTo>
                      <a:pt x="237" y="258"/>
                      <a:pt x="237" y="258"/>
                      <a:pt x="237" y="258"/>
                    </a:cubicBezTo>
                    <a:cubicBezTo>
                      <a:pt x="233" y="256"/>
                      <a:pt x="233" y="256"/>
                      <a:pt x="233" y="256"/>
                    </a:cubicBezTo>
                    <a:cubicBezTo>
                      <a:pt x="233" y="255"/>
                      <a:pt x="233" y="255"/>
                      <a:pt x="233" y="255"/>
                    </a:cubicBezTo>
                    <a:cubicBezTo>
                      <a:pt x="232" y="255"/>
                      <a:pt x="232" y="255"/>
                      <a:pt x="232" y="255"/>
                    </a:cubicBezTo>
                    <a:cubicBezTo>
                      <a:pt x="229" y="253"/>
                      <a:pt x="229" y="253"/>
                      <a:pt x="229" y="253"/>
                    </a:cubicBezTo>
                    <a:cubicBezTo>
                      <a:pt x="229" y="252"/>
                      <a:pt x="229" y="252"/>
                      <a:pt x="229" y="252"/>
                    </a:cubicBezTo>
                    <a:cubicBezTo>
                      <a:pt x="228" y="252"/>
                      <a:pt x="228" y="252"/>
                      <a:pt x="228" y="252"/>
                    </a:cubicBezTo>
                    <a:cubicBezTo>
                      <a:pt x="227" y="252"/>
                      <a:pt x="227" y="252"/>
                      <a:pt x="227" y="252"/>
                    </a:cubicBezTo>
                    <a:cubicBezTo>
                      <a:pt x="226" y="252"/>
                      <a:pt x="226" y="252"/>
                      <a:pt x="226" y="252"/>
                    </a:cubicBezTo>
                    <a:cubicBezTo>
                      <a:pt x="226" y="253"/>
                      <a:pt x="226" y="253"/>
                      <a:pt x="226" y="253"/>
                    </a:cubicBezTo>
                    <a:cubicBezTo>
                      <a:pt x="224" y="253"/>
                      <a:pt x="224" y="253"/>
                      <a:pt x="224" y="253"/>
                    </a:cubicBezTo>
                    <a:cubicBezTo>
                      <a:pt x="224" y="252"/>
                      <a:pt x="224" y="252"/>
                      <a:pt x="224" y="252"/>
                    </a:cubicBezTo>
                    <a:cubicBezTo>
                      <a:pt x="226" y="250"/>
                      <a:pt x="226" y="250"/>
                      <a:pt x="226" y="250"/>
                    </a:cubicBezTo>
                    <a:cubicBezTo>
                      <a:pt x="227" y="250"/>
                      <a:pt x="227" y="250"/>
                      <a:pt x="227" y="250"/>
                    </a:cubicBezTo>
                    <a:cubicBezTo>
                      <a:pt x="232" y="253"/>
                      <a:pt x="232" y="253"/>
                      <a:pt x="232" y="253"/>
                    </a:cubicBezTo>
                    <a:cubicBezTo>
                      <a:pt x="235" y="253"/>
                      <a:pt x="235" y="253"/>
                      <a:pt x="235" y="253"/>
                    </a:cubicBezTo>
                    <a:cubicBezTo>
                      <a:pt x="236" y="253"/>
                      <a:pt x="236" y="253"/>
                      <a:pt x="236" y="253"/>
                    </a:cubicBezTo>
                    <a:cubicBezTo>
                      <a:pt x="236" y="252"/>
                      <a:pt x="236" y="252"/>
                      <a:pt x="236" y="252"/>
                    </a:cubicBezTo>
                    <a:cubicBezTo>
                      <a:pt x="238" y="253"/>
                      <a:pt x="238" y="253"/>
                      <a:pt x="238" y="253"/>
                    </a:cubicBezTo>
                    <a:cubicBezTo>
                      <a:pt x="239" y="254"/>
                      <a:pt x="239" y="254"/>
                      <a:pt x="239" y="254"/>
                    </a:cubicBezTo>
                    <a:cubicBezTo>
                      <a:pt x="240" y="254"/>
                      <a:pt x="240" y="254"/>
                      <a:pt x="240" y="254"/>
                    </a:cubicBezTo>
                    <a:cubicBezTo>
                      <a:pt x="240" y="253"/>
                      <a:pt x="240" y="253"/>
                      <a:pt x="240" y="253"/>
                    </a:cubicBezTo>
                    <a:cubicBezTo>
                      <a:pt x="241" y="253"/>
                      <a:pt x="241" y="253"/>
                      <a:pt x="241" y="253"/>
                    </a:cubicBezTo>
                    <a:cubicBezTo>
                      <a:pt x="241" y="252"/>
                      <a:pt x="241" y="252"/>
                      <a:pt x="241" y="252"/>
                    </a:cubicBezTo>
                    <a:cubicBezTo>
                      <a:pt x="240" y="252"/>
                      <a:pt x="240" y="252"/>
                      <a:pt x="240" y="252"/>
                    </a:cubicBezTo>
                    <a:cubicBezTo>
                      <a:pt x="240" y="251"/>
                      <a:pt x="240" y="251"/>
                      <a:pt x="240" y="251"/>
                    </a:cubicBezTo>
                    <a:cubicBezTo>
                      <a:pt x="241" y="252"/>
                      <a:pt x="241" y="252"/>
                      <a:pt x="241" y="252"/>
                    </a:cubicBezTo>
                    <a:cubicBezTo>
                      <a:pt x="242" y="251"/>
                      <a:pt x="242" y="251"/>
                      <a:pt x="242" y="251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242" y="250"/>
                      <a:pt x="242" y="250"/>
                      <a:pt x="242" y="250"/>
                    </a:cubicBezTo>
                    <a:cubicBezTo>
                      <a:pt x="243" y="249"/>
                      <a:pt x="243" y="249"/>
                      <a:pt x="243" y="249"/>
                    </a:cubicBezTo>
                    <a:cubicBezTo>
                      <a:pt x="243" y="248"/>
                      <a:pt x="243" y="248"/>
                      <a:pt x="243" y="248"/>
                    </a:cubicBezTo>
                    <a:cubicBezTo>
                      <a:pt x="243" y="247"/>
                      <a:pt x="243" y="247"/>
                      <a:pt x="243" y="247"/>
                    </a:cubicBezTo>
                    <a:cubicBezTo>
                      <a:pt x="243" y="246"/>
                      <a:pt x="243" y="246"/>
                      <a:pt x="243" y="246"/>
                    </a:cubicBezTo>
                    <a:cubicBezTo>
                      <a:pt x="246" y="247"/>
                      <a:pt x="246" y="247"/>
                      <a:pt x="246" y="247"/>
                    </a:cubicBezTo>
                    <a:cubicBezTo>
                      <a:pt x="247" y="247"/>
                      <a:pt x="247" y="247"/>
                      <a:pt x="247" y="247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7" y="245"/>
                      <a:pt x="247" y="245"/>
                      <a:pt x="247" y="245"/>
                    </a:cubicBezTo>
                    <a:cubicBezTo>
                      <a:pt x="247" y="244"/>
                      <a:pt x="247" y="244"/>
                      <a:pt x="247" y="244"/>
                    </a:cubicBezTo>
                    <a:cubicBezTo>
                      <a:pt x="244" y="243"/>
                      <a:pt x="244" y="243"/>
                      <a:pt x="244" y="243"/>
                    </a:cubicBezTo>
                    <a:cubicBezTo>
                      <a:pt x="245" y="243"/>
                      <a:pt x="245" y="243"/>
                      <a:pt x="245" y="243"/>
                    </a:cubicBezTo>
                    <a:cubicBezTo>
                      <a:pt x="245" y="242"/>
                      <a:pt x="245" y="242"/>
                      <a:pt x="245" y="242"/>
                    </a:cubicBezTo>
                    <a:cubicBezTo>
                      <a:pt x="244" y="242"/>
                      <a:pt x="244" y="242"/>
                      <a:pt x="244" y="242"/>
                    </a:cubicBezTo>
                    <a:cubicBezTo>
                      <a:pt x="243" y="241"/>
                      <a:pt x="243" y="241"/>
                      <a:pt x="243" y="241"/>
                    </a:cubicBezTo>
                    <a:cubicBezTo>
                      <a:pt x="243" y="240"/>
                      <a:pt x="243" y="240"/>
                      <a:pt x="243" y="240"/>
                    </a:cubicBezTo>
                    <a:cubicBezTo>
                      <a:pt x="242" y="238"/>
                      <a:pt x="242" y="238"/>
                      <a:pt x="242" y="238"/>
                    </a:cubicBezTo>
                    <a:cubicBezTo>
                      <a:pt x="241" y="238"/>
                      <a:pt x="241" y="238"/>
                      <a:pt x="241" y="238"/>
                    </a:cubicBezTo>
                    <a:cubicBezTo>
                      <a:pt x="240" y="236"/>
                      <a:pt x="240" y="236"/>
                      <a:pt x="240" y="236"/>
                    </a:cubicBez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9" y="234"/>
                      <a:pt x="239" y="234"/>
                      <a:pt x="239" y="234"/>
                    </a:cubicBezTo>
                    <a:cubicBezTo>
                      <a:pt x="238" y="233"/>
                      <a:pt x="238" y="233"/>
                      <a:pt x="238" y="233"/>
                    </a:cubicBezTo>
                    <a:cubicBezTo>
                      <a:pt x="237" y="232"/>
                      <a:pt x="237" y="232"/>
                      <a:pt x="237" y="232"/>
                    </a:cubicBezTo>
                    <a:cubicBezTo>
                      <a:pt x="238" y="232"/>
                      <a:pt x="238" y="232"/>
                      <a:pt x="238" y="232"/>
                    </a:cubicBezTo>
                    <a:cubicBezTo>
                      <a:pt x="239" y="232"/>
                      <a:pt x="239" y="232"/>
                      <a:pt x="239" y="232"/>
                    </a:cubicBezTo>
                    <a:cubicBezTo>
                      <a:pt x="240" y="232"/>
                      <a:pt x="240" y="232"/>
                      <a:pt x="240" y="232"/>
                    </a:cubicBezTo>
                    <a:cubicBezTo>
                      <a:pt x="241" y="231"/>
                      <a:pt x="241" y="231"/>
                      <a:pt x="241" y="231"/>
                    </a:cubicBezTo>
                    <a:cubicBezTo>
                      <a:pt x="240" y="234"/>
                      <a:pt x="240" y="234"/>
                      <a:pt x="240" y="234"/>
                    </a:cubicBezTo>
                    <a:cubicBezTo>
                      <a:pt x="241" y="235"/>
                      <a:pt x="241" y="235"/>
                      <a:pt x="241" y="235"/>
                    </a:cubicBezTo>
                    <a:cubicBezTo>
                      <a:pt x="243" y="237"/>
                      <a:pt x="243" y="237"/>
                      <a:pt x="243" y="237"/>
                    </a:cubicBezTo>
                    <a:cubicBezTo>
                      <a:pt x="244" y="238"/>
                      <a:pt x="244" y="238"/>
                      <a:pt x="244" y="238"/>
                    </a:cubicBezTo>
                    <a:cubicBezTo>
                      <a:pt x="245" y="239"/>
                      <a:pt x="245" y="239"/>
                      <a:pt x="245" y="239"/>
                    </a:cubicBezTo>
                    <a:cubicBezTo>
                      <a:pt x="247" y="239"/>
                      <a:pt x="247" y="239"/>
                      <a:pt x="247" y="239"/>
                    </a:cubicBezTo>
                    <a:cubicBezTo>
                      <a:pt x="248" y="238"/>
                      <a:pt x="248" y="238"/>
                      <a:pt x="248" y="238"/>
                    </a:cubicBezTo>
                    <a:cubicBezTo>
                      <a:pt x="248" y="236"/>
                      <a:pt x="248" y="236"/>
                      <a:pt x="248" y="236"/>
                    </a:cubicBezTo>
                    <a:cubicBezTo>
                      <a:pt x="248" y="235"/>
                      <a:pt x="248" y="235"/>
                      <a:pt x="248" y="235"/>
                    </a:cubicBezTo>
                    <a:cubicBezTo>
                      <a:pt x="249" y="236"/>
                      <a:pt x="249" y="236"/>
                      <a:pt x="249" y="236"/>
                    </a:cubicBezTo>
                    <a:cubicBezTo>
                      <a:pt x="249" y="239"/>
                      <a:pt x="249" y="239"/>
                      <a:pt x="249" y="239"/>
                    </a:cubicBezTo>
                    <a:cubicBezTo>
                      <a:pt x="251" y="242"/>
                      <a:pt x="251" y="242"/>
                      <a:pt x="251" y="242"/>
                    </a:cubicBezTo>
                    <a:cubicBezTo>
                      <a:pt x="251" y="243"/>
                      <a:pt x="251" y="243"/>
                      <a:pt x="251" y="243"/>
                    </a:cubicBezTo>
                    <a:cubicBezTo>
                      <a:pt x="252" y="243"/>
                      <a:pt x="252" y="243"/>
                      <a:pt x="252" y="243"/>
                    </a:cubicBezTo>
                    <a:cubicBezTo>
                      <a:pt x="252" y="242"/>
                      <a:pt x="252" y="242"/>
                      <a:pt x="252" y="242"/>
                    </a:cubicBezTo>
                    <a:cubicBezTo>
                      <a:pt x="253" y="240"/>
                      <a:pt x="253" y="240"/>
                      <a:pt x="253" y="240"/>
                    </a:cubicBezTo>
                    <a:cubicBezTo>
                      <a:pt x="254" y="241"/>
                      <a:pt x="254" y="241"/>
                      <a:pt x="254" y="241"/>
                    </a:cubicBezTo>
                    <a:cubicBezTo>
                      <a:pt x="254" y="242"/>
                      <a:pt x="254" y="242"/>
                      <a:pt x="254" y="242"/>
                    </a:cubicBezTo>
                    <a:cubicBezTo>
                      <a:pt x="253" y="243"/>
                      <a:pt x="253" y="243"/>
                      <a:pt x="253" y="243"/>
                    </a:cubicBezTo>
                    <a:cubicBezTo>
                      <a:pt x="254" y="243"/>
                      <a:pt x="254" y="243"/>
                      <a:pt x="254" y="243"/>
                    </a:cubicBezTo>
                    <a:cubicBezTo>
                      <a:pt x="254" y="244"/>
                      <a:pt x="254" y="244"/>
                      <a:pt x="254" y="244"/>
                    </a:cubicBezTo>
                    <a:cubicBezTo>
                      <a:pt x="255" y="244"/>
                      <a:pt x="255" y="244"/>
                      <a:pt x="255" y="244"/>
                    </a:cubicBezTo>
                    <a:cubicBezTo>
                      <a:pt x="259" y="243"/>
                      <a:pt x="259" y="243"/>
                      <a:pt x="259" y="243"/>
                    </a:cubicBezTo>
                    <a:cubicBezTo>
                      <a:pt x="262" y="240"/>
                      <a:pt x="262" y="240"/>
                      <a:pt x="262" y="240"/>
                    </a:cubicBezTo>
                    <a:cubicBezTo>
                      <a:pt x="263" y="237"/>
                      <a:pt x="263" y="237"/>
                      <a:pt x="263" y="237"/>
                    </a:cubicBezTo>
                    <a:cubicBezTo>
                      <a:pt x="264" y="235"/>
                      <a:pt x="264" y="235"/>
                      <a:pt x="264" y="235"/>
                    </a:cubicBezTo>
                    <a:cubicBezTo>
                      <a:pt x="270" y="233"/>
                      <a:pt x="270" y="233"/>
                      <a:pt x="270" y="233"/>
                    </a:cubicBezTo>
                    <a:cubicBezTo>
                      <a:pt x="277" y="234"/>
                      <a:pt x="277" y="234"/>
                      <a:pt x="277" y="234"/>
                    </a:cubicBezTo>
                    <a:cubicBezTo>
                      <a:pt x="277" y="235"/>
                      <a:pt x="277" y="235"/>
                      <a:pt x="277" y="235"/>
                    </a:cubicBezTo>
                    <a:cubicBezTo>
                      <a:pt x="278" y="235"/>
                      <a:pt x="278" y="235"/>
                      <a:pt x="278" y="235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6" y="238"/>
                      <a:pt x="276" y="238"/>
                      <a:pt x="276" y="238"/>
                    </a:cubicBezTo>
                    <a:cubicBezTo>
                      <a:pt x="276" y="237"/>
                      <a:pt x="276" y="237"/>
                      <a:pt x="276" y="237"/>
                    </a:cubicBezTo>
                    <a:cubicBezTo>
                      <a:pt x="276" y="236"/>
                      <a:pt x="276" y="236"/>
                      <a:pt x="276" y="236"/>
                    </a:cubicBezTo>
                    <a:cubicBezTo>
                      <a:pt x="273" y="235"/>
                      <a:pt x="273" y="235"/>
                      <a:pt x="273" y="235"/>
                    </a:cubicBezTo>
                    <a:cubicBezTo>
                      <a:pt x="270" y="235"/>
                      <a:pt x="270" y="235"/>
                      <a:pt x="270" y="235"/>
                    </a:cubicBezTo>
                    <a:cubicBezTo>
                      <a:pt x="269" y="235"/>
                      <a:pt x="269" y="235"/>
                      <a:pt x="269" y="235"/>
                    </a:cubicBezTo>
                    <a:cubicBezTo>
                      <a:pt x="272" y="236"/>
                      <a:pt x="272" y="236"/>
                      <a:pt x="272" y="236"/>
                    </a:cubicBezTo>
                    <a:cubicBezTo>
                      <a:pt x="270" y="236"/>
                      <a:pt x="270" y="236"/>
                      <a:pt x="270" y="236"/>
                    </a:cubicBezTo>
                    <a:cubicBezTo>
                      <a:pt x="270" y="237"/>
                      <a:pt x="270" y="237"/>
                      <a:pt x="270" y="237"/>
                    </a:cubicBezTo>
                    <a:cubicBezTo>
                      <a:pt x="271" y="237"/>
                      <a:pt x="271" y="237"/>
                      <a:pt x="271" y="237"/>
                    </a:cubicBezTo>
                    <a:cubicBezTo>
                      <a:pt x="272" y="238"/>
                      <a:pt x="272" y="238"/>
                      <a:pt x="272" y="238"/>
                    </a:cubicBezTo>
                    <a:cubicBezTo>
                      <a:pt x="273" y="238"/>
                      <a:pt x="273" y="238"/>
                      <a:pt x="273" y="238"/>
                    </a:cubicBezTo>
                    <a:cubicBezTo>
                      <a:pt x="273" y="239"/>
                      <a:pt x="273" y="239"/>
                      <a:pt x="273" y="239"/>
                    </a:cubicBezTo>
                    <a:cubicBezTo>
                      <a:pt x="272" y="238"/>
                      <a:pt x="272" y="238"/>
                      <a:pt x="272" y="238"/>
                    </a:cubicBezTo>
                    <a:cubicBezTo>
                      <a:pt x="271" y="238"/>
                      <a:pt x="271" y="238"/>
                      <a:pt x="271" y="238"/>
                    </a:cubicBezTo>
                    <a:cubicBezTo>
                      <a:pt x="270" y="239"/>
                      <a:pt x="270" y="239"/>
                      <a:pt x="270" y="239"/>
                    </a:cubicBezTo>
                    <a:cubicBezTo>
                      <a:pt x="269" y="239"/>
                      <a:pt x="269" y="239"/>
                      <a:pt x="269" y="239"/>
                    </a:cubicBezTo>
                    <a:cubicBezTo>
                      <a:pt x="268" y="239"/>
                      <a:pt x="268" y="239"/>
                      <a:pt x="268" y="239"/>
                    </a:cubicBezTo>
                    <a:cubicBezTo>
                      <a:pt x="267" y="238"/>
                      <a:pt x="267" y="238"/>
                      <a:pt x="267" y="238"/>
                    </a:cubicBezTo>
                    <a:cubicBezTo>
                      <a:pt x="267" y="241"/>
                      <a:pt x="267" y="241"/>
                      <a:pt x="267" y="241"/>
                    </a:cubicBezTo>
                    <a:cubicBezTo>
                      <a:pt x="266" y="241"/>
                      <a:pt x="266" y="241"/>
                      <a:pt x="266" y="241"/>
                    </a:cubicBezTo>
                    <a:cubicBezTo>
                      <a:pt x="263" y="243"/>
                      <a:pt x="263" y="243"/>
                      <a:pt x="263" y="243"/>
                    </a:cubicBezTo>
                    <a:close/>
                    <a:moveTo>
                      <a:pt x="292" y="277"/>
                    </a:moveTo>
                    <a:cubicBezTo>
                      <a:pt x="286" y="277"/>
                      <a:pt x="286" y="277"/>
                      <a:pt x="286" y="277"/>
                    </a:cubicBezTo>
                    <a:cubicBezTo>
                      <a:pt x="286" y="276"/>
                      <a:pt x="286" y="276"/>
                      <a:pt x="286" y="276"/>
                    </a:cubicBezTo>
                    <a:cubicBezTo>
                      <a:pt x="285" y="278"/>
                      <a:pt x="285" y="278"/>
                      <a:pt x="285" y="278"/>
                    </a:cubicBezTo>
                    <a:cubicBezTo>
                      <a:pt x="283" y="279"/>
                      <a:pt x="283" y="279"/>
                      <a:pt x="283" y="279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78"/>
                      <a:pt x="278" y="278"/>
                      <a:pt x="278" y="278"/>
                    </a:cubicBezTo>
                    <a:cubicBezTo>
                      <a:pt x="273" y="281"/>
                      <a:pt x="273" y="281"/>
                      <a:pt x="273" y="281"/>
                    </a:cubicBezTo>
                    <a:cubicBezTo>
                      <a:pt x="272" y="281"/>
                      <a:pt x="272" y="281"/>
                      <a:pt x="272" y="281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3"/>
                      <a:pt x="272" y="283"/>
                      <a:pt x="272" y="283"/>
                    </a:cubicBezTo>
                    <a:cubicBezTo>
                      <a:pt x="270" y="284"/>
                      <a:pt x="270" y="284"/>
                      <a:pt x="270" y="284"/>
                    </a:cubicBezTo>
                    <a:cubicBezTo>
                      <a:pt x="270" y="283"/>
                      <a:pt x="270" y="283"/>
                      <a:pt x="270" y="283"/>
                    </a:cubicBezTo>
                    <a:cubicBezTo>
                      <a:pt x="268" y="284"/>
                      <a:pt x="268" y="284"/>
                      <a:pt x="268" y="284"/>
                    </a:cubicBezTo>
                    <a:cubicBezTo>
                      <a:pt x="267" y="283"/>
                      <a:pt x="267" y="283"/>
                      <a:pt x="267" y="283"/>
                    </a:cubicBezTo>
                    <a:cubicBezTo>
                      <a:pt x="267" y="282"/>
                      <a:pt x="267" y="282"/>
                      <a:pt x="267" y="282"/>
                    </a:cubicBezTo>
                    <a:cubicBezTo>
                      <a:pt x="268" y="282"/>
                      <a:pt x="268" y="282"/>
                      <a:pt x="268" y="282"/>
                    </a:cubicBezTo>
                    <a:cubicBezTo>
                      <a:pt x="269" y="281"/>
                      <a:pt x="269" y="281"/>
                      <a:pt x="269" y="281"/>
                    </a:cubicBezTo>
                    <a:cubicBezTo>
                      <a:pt x="269" y="279"/>
                      <a:pt x="269" y="279"/>
                      <a:pt x="269" y="279"/>
                    </a:cubicBezTo>
                    <a:cubicBezTo>
                      <a:pt x="270" y="278"/>
                      <a:pt x="270" y="278"/>
                      <a:pt x="270" y="278"/>
                    </a:cubicBezTo>
                    <a:cubicBezTo>
                      <a:pt x="271" y="278"/>
                      <a:pt x="271" y="278"/>
                      <a:pt x="271" y="278"/>
                    </a:cubicBezTo>
                    <a:cubicBezTo>
                      <a:pt x="274" y="275"/>
                      <a:pt x="274" y="275"/>
                      <a:pt x="274" y="275"/>
                    </a:cubicBezTo>
                    <a:cubicBezTo>
                      <a:pt x="274" y="272"/>
                      <a:pt x="274" y="272"/>
                      <a:pt x="274" y="272"/>
                    </a:cubicBezTo>
                    <a:cubicBezTo>
                      <a:pt x="276" y="272"/>
                      <a:pt x="276" y="272"/>
                      <a:pt x="276" y="272"/>
                    </a:cubicBezTo>
                    <a:cubicBezTo>
                      <a:pt x="277" y="272"/>
                      <a:pt x="277" y="272"/>
                      <a:pt x="277" y="272"/>
                    </a:cubicBezTo>
                    <a:cubicBezTo>
                      <a:pt x="277" y="271"/>
                      <a:pt x="277" y="271"/>
                      <a:pt x="277" y="271"/>
                    </a:cubicBezTo>
                    <a:cubicBezTo>
                      <a:pt x="276" y="270"/>
                      <a:pt x="276" y="270"/>
                      <a:pt x="276" y="270"/>
                    </a:cubicBezTo>
                    <a:cubicBezTo>
                      <a:pt x="277" y="270"/>
                      <a:pt x="277" y="270"/>
                      <a:pt x="277" y="270"/>
                    </a:cubicBezTo>
                    <a:cubicBezTo>
                      <a:pt x="277" y="269"/>
                      <a:pt x="277" y="269"/>
                      <a:pt x="277" y="269"/>
                    </a:cubicBezTo>
                    <a:cubicBezTo>
                      <a:pt x="279" y="269"/>
                      <a:pt x="279" y="269"/>
                      <a:pt x="279" y="269"/>
                    </a:cubicBezTo>
                    <a:cubicBezTo>
                      <a:pt x="279" y="270"/>
                      <a:pt x="279" y="270"/>
                      <a:pt x="279" y="270"/>
                    </a:cubicBezTo>
                    <a:cubicBezTo>
                      <a:pt x="281" y="269"/>
                      <a:pt x="281" y="269"/>
                      <a:pt x="281" y="269"/>
                    </a:cubicBezTo>
                    <a:cubicBezTo>
                      <a:pt x="281" y="270"/>
                      <a:pt x="281" y="270"/>
                      <a:pt x="281" y="270"/>
                    </a:cubicBezTo>
                    <a:cubicBezTo>
                      <a:pt x="281" y="271"/>
                      <a:pt x="281" y="271"/>
                      <a:pt x="281" y="271"/>
                    </a:cubicBezTo>
                    <a:cubicBezTo>
                      <a:pt x="280" y="271"/>
                      <a:pt x="280" y="271"/>
                      <a:pt x="280" y="271"/>
                    </a:cubicBezTo>
                    <a:cubicBezTo>
                      <a:pt x="278" y="272"/>
                      <a:pt x="278" y="272"/>
                      <a:pt x="278" y="272"/>
                    </a:cubicBezTo>
                    <a:cubicBezTo>
                      <a:pt x="277" y="273"/>
                      <a:pt x="277" y="273"/>
                      <a:pt x="277" y="273"/>
                    </a:cubicBezTo>
                    <a:cubicBezTo>
                      <a:pt x="278" y="274"/>
                      <a:pt x="278" y="274"/>
                      <a:pt x="278" y="274"/>
                    </a:cubicBezTo>
                    <a:cubicBezTo>
                      <a:pt x="279" y="273"/>
                      <a:pt x="279" y="273"/>
                      <a:pt x="279" y="273"/>
                    </a:cubicBezTo>
                    <a:cubicBezTo>
                      <a:pt x="281" y="273"/>
                      <a:pt x="281" y="273"/>
                      <a:pt x="281" y="273"/>
                    </a:cubicBezTo>
                    <a:cubicBezTo>
                      <a:pt x="281" y="274"/>
                      <a:pt x="281" y="274"/>
                      <a:pt x="281" y="274"/>
                    </a:cubicBezTo>
                    <a:cubicBezTo>
                      <a:pt x="280" y="274"/>
                      <a:pt x="280" y="274"/>
                      <a:pt x="280" y="274"/>
                    </a:cubicBezTo>
                    <a:cubicBezTo>
                      <a:pt x="280" y="275"/>
                      <a:pt x="280" y="275"/>
                      <a:pt x="280" y="275"/>
                    </a:cubicBezTo>
                    <a:cubicBezTo>
                      <a:pt x="280" y="276"/>
                      <a:pt x="280" y="276"/>
                      <a:pt x="280" y="276"/>
                    </a:cubicBezTo>
                    <a:cubicBezTo>
                      <a:pt x="281" y="276"/>
                      <a:pt x="281" y="276"/>
                      <a:pt x="281" y="276"/>
                    </a:cubicBezTo>
                    <a:cubicBezTo>
                      <a:pt x="282" y="275"/>
                      <a:pt x="282" y="275"/>
                      <a:pt x="282" y="275"/>
                    </a:cubicBezTo>
                    <a:cubicBezTo>
                      <a:pt x="285" y="275"/>
                      <a:pt x="285" y="275"/>
                      <a:pt x="285" y="275"/>
                    </a:cubicBezTo>
                    <a:cubicBezTo>
                      <a:pt x="286" y="275"/>
                      <a:pt x="286" y="275"/>
                      <a:pt x="286" y="275"/>
                    </a:cubicBezTo>
                    <a:cubicBezTo>
                      <a:pt x="287" y="275"/>
                      <a:pt x="287" y="275"/>
                      <a:pt x="287" y="275"/>
                    </a:cubicBezTo>
                    <a:cubicBezTo>
                      <a:pt x="287" y="276"/>
                      <a:pt x="287" y="276"/>
                      <a:pt x="287" y="276"/>
                    </a:cubicBezTo>
                    <a:cubicBezTo>
                      <a:pt x="293" y="276"/>
                      <a:pt x="293" y="276"/>
                      <a:pt x="293" y="276"/>
                    </a:cubicBezTo>
                    <a:lnTo>
                      <a:pt x="292" y="277"/>
                    </a:lnTo>
                    <a:close/>
                    <a:moveTo>
                      <a:pt x="333" y="342"/>
                    </a:moveTo>
                    <a:cubicBezTo>
                      <a:pt x="333" y="343"/>
                      <a:pt x="333" y="343"/>
                      <a:pt x="333" y="343"/>
                    </a:cubicBezTo>
                    <a:cubicBezTo>
                      <a:pt x="331" y="343"/>
                      <a:pt x="331" y="343"/>
                      <a:pt x="331" y="343"/>
                    </a:cubicBezTo>
                    <a:cubicBezTo>
                      <a:pt x="331" y="342"/>
                      <a:pt x="331" y="342"/>
                      <a:pt x="331" y="342"/>
                    </a:cubicBezTo>
                    <a:cubicBezTo>
                      <a:pt x="330" y="343"/>
                      <a:pt x="330" y="343"/>
                      <a:pt x="330" y="343"/>
                    </a:cubicBezTo>
                    <a:cubicBezTo>
                      <a:pt x="331" y="344"/>
                      <a:pt x="331" y="344"/>
                      <a:pt x="331" y="344"/>
                    </a:cubicBezTo>
                    <a:cubicBezTo>
                      <a:pt x="330" y="345"/>
                      <a:pt x="330" y="345"/>
                      <a:pt x="330" y="345"/>
                    </a:cubicBezTo>
                    <a:cubicBezTo>
                      <a:pt x="331" y="348"/>
                      <a:pt x="331" y="348"/>
                      <a:pt x="331" y="348"/>
                    </a:cubicBezTo>
                    <a:cubicBezTo>
                      <a:pt x="330" y="349"/>
                      <a:pt x="330" y="349"/>
                      <a:pt x="330" y="349"/>
                    </a:cubicBezTo>
                    <a:cubicBezTo>
                      <a:pt x="330" y="350"/>
                      <a:pt x="330" y="350"/>
                      <a:pt x="330" y="350"/>
                    </a:cubicBezTo>
                    <a:cubicBezTo>
                      <a:pt x="330" y="352"/>
                      <a:pt x="330" y="352"/>
                      <a:pt x="330" y="352"/>
                    </a:cubicBezTo>
                    <a:cubicBezTo>
                      <a:pt x="330" y="353"/>
                      <a:pt x="330" y="353"/>
                      <a:pt x="330" y="353"/>
                    </a:cubicBezTo>
                    <a:cubicBezTo>
                      <a:pt x="331" y="354"/>
                      <a:pt x="331" y="354"/>
                      <a:pt x="331" y="354"/>
                    </a:cubicBezTo>
                    <a:cubicBezTo>
                      <a:pt x="331" y="356"/>
                      <a:pt x="331" y="356"/>
                      <a:pt x="331" y="356"/>
                    </a:cubicBezTo>
                    <a:cubicBezTo>
                      <a:pt x="330" y="356"/>
                      <a:pt x="330" y="356"/>
                      <a:pt x="330" y="356"/>
                    </a:cubicBezTo>
                    <a:cubicBezTo>
                      <a:pt x="329" y="355"/>
                      <a:pt x="329" y="355"/>
                      <a:pt x="329" y="355"/>
                    </a:cubicBezTo>
                    <a:cubicBezTo>
                      <a:pt x="327" y="350"/>
                      <a:pt x="327" y="350"/>
                      <a:pt x="327" y="350"/>
                    </a:cubicBezTo>
                    <a:cubicBezTo>
                      <a:pt x="329" y="348"/>
                      <a:pt x="329" y="348"/>
                      <a:pt x="329" y="348"/>
                    </a:cubicBezTo>
                    <a:cubicBezTo>
                      <a:pt x="329" y="345"/>
                      <a:pt x="329" y="345"/>
                      <a:pt x="329" y="345"/>
                    </a:cubicBezTo>
                    <a:cubicBezTo>
                      <a:pt x="327" y="345"/>
                      <a:pt x="327" y="345"/>
                      <a:pt x="327" y="345"/>
                    </a:cubicBezTo>
                    <a:cubicBezTo>
                      <a:pt x="327" y="346"/>
                      <a:pt x="327" y="346"/>
                      <a:pt x="327" y="346"/>
                    </a:cubicBezTo>
                    <a:cubicBezTo>
                      <a:pt x="326" y="345"/>
                      <a:pt x="326" y="345"/>
                      <a:pt x="326" y="345"/>
                    </a:cubicBezTo>
                    <a:cubicBezTo>
                      <a:pt x="326" y="343"/>
                      <a:pt x="326" y="343"/>
                      <a:pt x="326" y="343"/>
                    </a:cubicBezTo>
                    <a:cubicBezTo>
                      <a:pt x="325" y="343"/>
                      <a:pt x="325" y="343"/>
                      <a:pt x="325" y="343"/>
                    </a:cubicBezTo>
                    <a:cubicBezTo>
                      <a:pt x="325" y="344"/>
                      <a:pt x="325" y="344"/>
                      <a:pt x="325" y="344"/>
                    </a:cubicBezTo>
                    <a:cubicBezTo>
                      <a:pt x="325" y="345"/>
                      <a:pt x="325" y="345"/>
                      <a:pt x="325" y="345"/>
                    </a:cubicBezTo>
                    <a:cubicBezTo>
                      <a:pt x="324" y="345"/>
                      <a:pt x="324" y="345"/>
                      <a:pt x="324" y="345"/>
                    </a:cubicBezTo>
                    <a:cubicBezTo>
                      <a:pt x="323" y="345"/>
                      <a:pt x="323" y="345"/>
                      <a:pt x="323" y="345"/>
                    </a:cubicBezTo>
                    <a:cubicBezTo>
                      <a:pt x="323" y="344"/>
                      <a:pt x="323" y="344"/>
                      <a:pt x="323" y="344"/>
                    </a:cubicBezTo>
                    <a:cubicBezTo>
                      <a:pt x="323" y="343"/>
                      <a:pt x="323" y="343"/>
                      <a:pt x="323" y="343"/>
                    </a:cubicBezTo>
                    <a:cubicBezTo>
                      <a:pt x="322" y="342"/>
                      <a:pt x="322" y="342"/>
                      <a:pt x="322" y="342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23" y="342"/>
                      <a:pt x="323" y="342"/>
                      <a:pt x="323" y="342"/>
                    </a:cubicBezTo>
                    <a:cubicBezTo>
                      <a:pt x="325" y="342"/>
                      <a:pt x="325" y="342"/>
                      <a:pt x="325" y="342"/>
                    </a:cubicBezTo>
                    <a:cubicBezTo>
                      <a:pt x="326" y="341"/>
                      <a:pt x="326" y="341"/>
                      <a:pt x="326" y="341"/>
                    </a:cubicBezTo>
                    <a:cubicBezTo>
                      <a:pt x="324" y="339"/>
                      <a:pt x="324" y="339"/>
                      <a:pt x="324" y="339"/>
                    </a:cubicBezTo>
                    <a:cubicBezTo>
                      <a:pt x="324" y="338"/>
                      <a:pt x="324" y="338"/>
                      <a:pt x="324" y="338"/>
                    </a:cubicBezTo>
                    <a:cubicBezTo>
                      <a:pt x="325" y="338"/>
                      <a:pt x="325" y="338"/>
                      <a:pt x="325" y="338"/>
                    </a:cubicBezTo>
                    <a:cubicBezTo>
                      <a:pt x="327" y="338"/>
                      <a:pt x="327" y="338"/>
                      <a:pt x="327" y="338"/>
                    </a:cubicBezTo>
                    <a:cubicBezTo>
                      <a:pt x="327" y="337"/>
                      <a:pt x="327" y="337"/>
                      <a:pt x="327" y="337"/>
                    </a:cubicBezTo>
                    <a:cubicBezTo>
                      <a:pt x="329" y="338"/>
                      <a:pt x="329" y="338"/>
                      <a:pt x="329" y="338"/>
                    </a:cubicBezTo>
                    <a:cubicBezTo>
                      <a:pt x="330" y="339"/>
                      <a:pt x="330" y="339"/>
                      <a:pt x="330" y="339"/>
                    </a:cubicBezTo>
                    <a:cubicBezTo>
                      <a:pt x="330" y="340"/>
                      <a:pt x="330" y="340"/>
                      <a:pt x="330" y="340"/>
                    </a:cubicBezTo>
                    <a:cubicBezTo>
                      <a:pt x="332" y="340"/>
                      <a:pt x="332" y="340"/>
                      <a:pt x="332" y="340"/>
                    </a:cubicBezTo>
                    <a:cubicBezTo>
                      <a:pt x="333" y="340"/>
                      <a:pt x="333" y="340"/>
                      <a:pt x="333" y="340"/>
                    </a:cubicBezTo>
                    <a:cubicBezTo>
                      <a:pt x="333" y="342"/>
                      <a:pt x="333" y="342"/>
                      <a:pt x="333" y="342"/>
                    </a:cubicBezTo>
                    <a:close/>
                    <a:moveTo>
                      <a:pt x="350" y="363"/>
                    </a:moveTo>
                    <a:cubicBezTo>
                      <a:pt x="349" y="366"/>
                      <a:pt x="349" y="366"/>
                      <a:pt x="349" y="366"/>
                    </a:cubicBezTo>
                    <a:cubicBezTo>
                      <a:pt x="348" y="365"/>
                      <a:pt x="348" y="365"/>
                      <a:pt x="348" y="365"/>
                    </a:cubicBezTo>
                    <a:cubicBezTo>
                      <a:pt x="348" y="368"/>
                      <a:pt x="348" y="368"/>
                      <a:pt x="348" y="368"/>
                    </a:cubicBezTo>
                    <a:cubicBezTo>
                      <a:pt x="347" y="368"/>
                      <a:pt x="347" y="368"/>
                      <a:pt x="347" y="368"/>
                    </a:cubicBezTo>
                    <a:cubicBezTo>
                      <a:pt x="346" y="365"/>
                      <a:pt x="346" y="365"/>
                      <a:pt x="346" y="365"/>
                    </a:cubicBezTo>
                    <a:cubicBezTo>
                      <a:pt x="347" y="362"/>
                      <a:pt x="347" y="362"/>
                      <a:pt x="347" y="362"/>
                    </a:cubicBezTo>
                    <a:cubicBezTo>
                      <a:pt x="348" y="359"/>
                      <a:pt x="348" y="359"/>
                      <a:pt x="348" y="359"/>
                    </a:cubicBezTo>
                    <a:cubicBezTo>
                      <a:pt x="347" y="360"/>
                      <a:pt x="347" y="360"/>
                      <a:pt x="347" y="360"/>
                    </a:cubicBezTo>
                    <a:cubicBezTo>
                      <a:pt x="347" y="359"/>
                      <a:pt x="347" y="359"/>
                      <a:pt x="347" y="359"/>
                    </a:cubicBezTo>
                    <a:cubicBezTo>
                      <a:pt x="347" y="357"/>
                      <a:pt x="347" y="357"/>
                      <a:pt x="347" y="357"/>
                    </a:cubicBezTo>
                    <a:cubicBezTo>
                      <a:pt x="347" y="356"/>
                      <a:pt x="347" y="356"/>
                      <a:pt x="347" y="356"/>
                    </a:cubicBezTo>
                    <a:cubicBezTo>
                      <a:pt x="346" y="355"/>
                      <a:pt x="346" y="355"/>
                      <a:pt x="346" y="355"/>
                    </a:cubicBezTo>
                    <a:cubicBezTo>
                      <a:pt x="345" y="355"/>
                      <a:pt x="345" y="355"/>
                      <a:pt x="345" y="355"/>
                    </a:cubicBezTo>
                    <a:cubicBezTo>
                      <a:pt x="345" y="356"/>
                      <a:pt x="345" y="356"/>
                      <a:pt x="345" y="356"/>
                    </a:cubicBezTo>
                    <a:cubicBezTo>
                      <a:pt x="345" y="358"/>
                      <a:pt x="345" y="358"/>
                      <a:pt x="345" y="358"/>
                    </a:cubicBezTo>
                    <a:cubicBezTo>
                      <a:pt x="344" y="358"/>
                      <a:pt x="344" y="358"/>
                      <a:pt x="344" y="358"/>
                    </a:cubicBezTo>
                    <a:cubicBezTo>
                      <a:pt x="344" y="356"/>
                      <a:pt x="344" y="356"/>
                      <a:pt x="344" y="356"/>
                    </a:cubicBezTo>
                    <a:cubicBezTo>
                      <a:pt x="344" y="355"/>
                      <a:pt x="344" y="355"/>
                      <a:pt x="344" y="355"/>
                    </a:cubicBezTo>
                    <a:cubicBezTo>
                      <a:pt x="344" y="354"/>
                      <a:pt x="344" y="354"/>
                      <a:pt x="344" y="354"/>
                    </a:cubicBezTo>
                    <a:cubicBezTo>
                      <a:pt x="342" y="352"/>
                      <a:pt x="342" y="352"/>
                      <a:pt x="342" y="352"/>
                    </a:cubicBezTo>
                    <a:cubicBezTo>
                      <a:pt x="342" y="353"/>
                      <a:pt x="342" y="353"/>
                      <a:pt x="342" y="353"/>
                    </a:cubicBezTo>
                    <a:cubicBezTo>
                      <a:pt x="341" y="354"/>
                      <a:pt x="341" y="354"/>
                      <a:pt x="341" y="354"/>
                    </a:cubicBezTo>
                    <a:cubicBezTo>
                      <a:pt x="340" y="353"/>
                      <a:pt x="340" y="353"/>
                      <a:pt x="340" y="353"/>
                    </a:cubicBezTo>
                    <a:cubicBezTo>
                      <a:pt x="339" y="350"/>
                      <a:pt x="339" y="350"/>
                      <a:pt x="339" y="350"/>
                    </a:cubicBezTo>
                    <a:cubicBezTo>
                      <a:pt x="339" y="349"/>
                      <a:pt x="339" y="349"/>
                      <a:pt x="339" y="349"/>
                    </a:cubicBezTo>
                    <a:cubicBezTo>
                      <a:pt x="338" y="349"/>
                      <a:pt x="338" y="349"/>
                      <a:pt x="338" y="349"/>
                    </a:cubicBezTo>
                    <a:cubicBezTo>
                      <a:pt x="338" y="348"/>
                      <a:pt x="338" y="348"/>
                      <a:pt x="338" y="348"/>
                    </a:cubicBezTo>
                    <a:cubicBezTo>
                      <a:pt x="336" y="346"/>
                      <a:pt x="336" y="346"/>
                      <a:pt x="336" y="346"/>
                    </a:cubicBezTo>
                    <a:cubicBezTo>
                      <a:pt x="336" y="344"/>
                      <a:pt x="336" y="344"/>
                      <a:pt x="336" y="344"/>
                    </a:cubicBezTo>
                    <a:cubicBezTo>
                      <a:pt x="336" y="343"/>
                      <a:pt x="336" y="343"/>
                      <a:pt x="336" y="343"/>
                    </a:cubicBezTo>
                    <a:cubicBezTo>
                      <a:pt x="337" y="343"/>
                      <a:pt x="337" y="343"/>
                      <a:pt x="337" y="343"/>
                    </a:cubicBezTo>
                    <a:cubicBezTo>
                      <a:pt x="338" y="342"/>
                      <a:pt x="338" y="342"/>
                      <a:pt x="338" y="342"/>
                    </a:cubicBezTo>
                    <a:cubicBezTo>
                      <a:pt x="335" y="342"/>
                      <a:pt x="335" y="342"/>
                      <a:pt x="335" y="342"/>
                    </a:cubicBezTo>
                    <a:cubicBezTo>
                      <a:pt x="334" y="342"/>
                      <a:pt x="334" y="342"/>
                      <a:pt x="334" y="342"/>
                    </a:cubicBezTo>
                    <a:cubicBezTo>
                      <a:pt x="333" y="339"/>
                      <a:pt x="333" y="339"/>
                      <a:pt x="333" y="339"/>
                    </a:cubicBezTo>
                    <a:cubicBezTo>
                      <a:pt x="334" y="338"/>
                      <a:pt x="334" y="338"/>
                      <a:pt x="334" y="338"/>
                    </a:cubicBezTo>
                    <a:cubicBezTo>
                      <a:pt x="335" y="336"/>
                      <a:pt x="335" y="336"/>
                      <a:pt x="335" y="336"/>
                    </a:cubicBezTo>
                    <a:cubicBezTo>
                      <a:pt x="335" y="335"/>
                      <a:pt x="335" y="335"/>
                      <a:pt x="335" y="335"/>
                    </a:cubicBezTo>
                    <a:cubicBezTo>
                      <a:pt x="336" y="335"/>
                      <a:pt x="336" y="335"/>
                      <a:pt x="336" y="335"/>
                    </a:cubicBezTo>
                    <a:cubicBezTo>
                      <a:pt x="339" y="336"/>
                      <a:pt x="339" y="336"/>
                      <a:pt x="339" y="336"/>
                    </a:cubicBezTo>
                    <a:cubicBezTo>
                      <a:pt x="340" y="336"/>
                      <a:pt x="340" y="336"/>
                      <a:pt x="340" y="336"/>
                    </a:cubicBezTo>
                    <a:cubicBezTo>
                      <a:pt x="340" y="335"/>
                      <a:pt x="340" y="335"/>
                      <a:pt x="340" y="335"/>
                    </a:cubicBezTo>
                    <a:cubicBezTo>
                      <a:pt x="339" y="334"/>
                      <a:pt x="339" y="334"/>
                      <a:pt x="339" y="334"/>
                    </a:cubicBezTo>
                    <a:cubicBezTo>
                      <a:pt x="339" y="333"/>
                      <a:pt x="339" y="333"/>
                      <a:pt x="339" y="333"/>
                    </a:cubicBezTo>
                    <a:cubicBezTo>
                      <a:pt x="340" y="331"/>
                      <a:pt x="340" y="331"/>
                      <a:pt x="340" y="331"/>
                    </a:cubicBezTo>
                    <a:cubicBezTo>
                      <a:pt x="339" y="332"/>
                      <a:pt x="339" y="332"/>
                      <a:pt x="339" y="332"/>
                    </a:cubicBezTo>
                    <a:cubicBezTo>
                      <a:pt x="339" y="331"/>
                      <a:pt x="339" y="331"/>
                      <a:pt x="339" y="331"/>
                    </a:cubicBezTo>
                    <a:cubicBezTo>
                      <a:pt x="339" y="330"/>
                      <a:pt x="339" y="330"/>
                      <a:pt x="339" y="330"/>
                    </a:cubicBezTo>
                    <a:cubicBezTo>
                      <a:pt x="338" y="330"/>
                      <a:pt x="338" y="330"/>
                      <a:pt x="338" y="330"/>
                    </a:cubicBezTo>
                    <a:cubicBezTo>
                      <a:pt x="337" y="330"/>
                      <a:pt x="337" y="330"/>
                      <a:pt x="337" y="330"/>
                    </a:cubicBezTo>
                    <a:cubicBezTo>
                      <a:pt x="338" y="329"/>
                      <a:pt x="338" y="329"/>
                      <a:pt x="338" y="329"/>
                    </a:cubicBezTo>
                    <a:cubicBezTo>
                      <a:pt x="339" y="329"/>
                      <a:pt x="339" y="329"/>
                      <a:pt x="339" y="329"/>
                    </a:cubicBezTo>
                    <a:cubicBezTo>
                      <a:pt x="340" y="329"/>
                      <a:pt x="340" y="329"/>
                      <a:pt x="340" y="329"/>
                    </a:cubicBezTo>
                    <a:cubicBezTo>
                      <a:pt x="340" y="330"/>
                      <a:pt x="340" y="330"/>
                      <a:pt x="340" y="330"/>
                    </a:cubicBezTo>
                    <a:cubicBezTo>
                      <a:pt x="341" y="330"/>
                      <a:pt x="341" y="330"/>
                      <a:pt x="341" y="330"/>
                    </a:cubicBezTo>
                    <a:cubicBezTo>
                      <a:pt x="341" y="331"/>
                      <a:pt x="341" y="331"/>
                      <a:pt x="341" y="331"/>
                    </a:cubicBezTo>
                    <a:cubicBezTo>
                      <a:pt x="340" y="332"/>
                      <a:pt x="340" y="332"/>
                      <a:pt x="340" y="332"/>
                    </a:cubicBezTo>
                    <a:cubicBezTo>
                      <a:pt x="340" y="333"/>
                      <a:pt x="340" y="333"/>
                      <a:pt x="340" y="333"/>
                    </a:cubicBezTo>
                    <a:cubicBezTo>
                      <a:pt x="341" y="332"/>
                      <a:pt x="341" y="332"/>
                      <a:pt x="341" y="332"/>
                    </a:cubicBezTo>
                    <a:cubicBezTo>
                      <a:pt x="342" y="332"/>
                      <a:pt x="342" y="332"/>
                      <a:pt x="342" y="332"/>
                    </a:cubicBezTo>
                    <a:cubicBezTo>
                      <a:pt x="343" y="333"/>
                      <a:pt x="343" y="333"/>
                      <a:pt x="343" y="333"/>
                    </a:cubicBezTo>
                    <a:cubicBezTo>
                      <a:pt x="342" y="333"/>
                      <a:pt x="342" y="333"/>
                      <a:pt x="342" y="333"/>
                    </a:cubicBezTo>
                    <a:cubicBezTo>
                      <a:pt x="341" y="334"/>
                      <a:pt x="341" y="334"/>
                      <a:pt x="341" y="334"/>
                    </a:cubicBezTo>
                    <a:cubicBezTo>
                      <a:pt x="342" y="337"/>
                      <a:pt x="342" y="337"/>
                      <a:pt x="342" y="337"/>
                    </a:cubicBezTo>
                    <a:cubicBezTo>
                      <a:pt x="342" y="338"/>
                      <a:pt x="342" y="338"/>
                      <a:pt x="342" y="338"/>
                    </a:cubicBezTo>
                    <a:cubicBezTo>
                      <a:pt x="343" y="341"/>
                      <a:pt x="343" y="341"/>
                      <a:pt x="343" y="341"/>
                    </a:cubicBezTo>
                    <a:cubicBezTo>
                      <a:pt x="344" y="343"/>
                      <a:pt x="344" y="343"/>
                      <a:pt x="344" y="343"/>
                    </a:cubicBezTo>
                    <a:cubicBezTo>
                      <a:pt x="344" y="344"/>
                      <a:pt x="344" y="344"/>
                      <a:pt x="344" y="344"/>
                    </a:cubicBezTo>
                    <a:cubicBezTo>
                      <a:pt x="344" y="346"/>
                      <a:pt x="344" y="346"/>
                      <a:pt x="344" y="346"/>
                    </a:cubicBezTo>
                    <a:cubicBezTo>
                      <a:pt x="345" y="348"/>
                      <a:pt x="345" y="348"/>
                      <a:pt x="345" y="348"/>
                    </a:cubicBezTo>
                    <a:cubicBezTo>
                      <a:pt x="345" y="351"/>
                      <a:pt x="345" y="351"/>
                      <a:pt x="345" y="351"/>
                    </a:cubicBezTo>
                    <a:cubicBezTo>
                      <a:pt x="347" y="353"/>
                      <a:pt x="347" y="353"/>
                      <a:pt x="347" y="353"/>
                    </a:cubicBezTo>
                    <a:cubicBezTo>
                      <a:pt x="347" y="355"/>
                      <a:pt x="347" y="355"/>
                      <a:pt x="347" y="355"/>
                    </a:cubicBezTo>
                    <a:cubicBezTo>
                      <a:pt x="350" y="360"/>
                      <a:pt x="350" y="360"/>
                      <a:pt x="350" y="360"/>
                    </a:cubicBezTo>
                    <a:cubicBezTo>
                      <a:pt x="349" y="361"/>
                      <a:pt x="349" y="361"/>
                      <a:pt x="349" y="361"/>
                    </a:cubicBezTo>
                    <a:cubicBezTo>
                      <a:pt x="349" y="362"/>
                      <a:pt x="349" y="362"/>
                      <a:pt x="349" y="362"/>
                    </a:cubicBezTo>
                    <a:cubicBezTo>
                      <a:pt x="350" y="363"/>
                      <a:pt x="350" y="363"/>
                      <a:pt x="350" y="363"/>
                    </a:cubicBezTo>
                    <a:close/>
                    <a:moveTo>
                      <a:pt x="36" y="334"/>
                    </a:moveTo>
                    <a:cubicBezTo>
                      <a:pt x="35" y="330"/>
                      <a:pt x="35" y="330"/>
                      <a:pt x="35" y="330"/>
                    </a:cubicBezTo>
                    <a:cubicBezTo>
                      <a:pt x="33" y="330"/>
                      <a:pt x="33" y="330"/>
                      <a:pt x="33" y="330"/>
                    </a:cubicBezTo>
                    <a:cubicBezTo>
                      <a:pt x="33" y="331"/>
                      <a:pt x="33" y="331"/>
                      <a:pt x="33" y="331"/>
                    </a:cubicBezTo>
                    <a:cubicBezTo>
                      <a:pt x="32" y="334"/>
                      <a:pt x="32" y="334"/>
                      <a:pt x="32" y="334"/>
                    </a:cubicBezTo>
                    <a:cubicBezTo>
                      <a:pt x="33" y="334"/>
                      <a:pt x="33" y="334"/>
                      <a:pt x="33" y="334"/>
                    </a:cubicBezTo>
                    <a:cubicBezTo>
                      <a:pt x="33" y="338"/>
                      <a:pt x="33" y="338"/>
                      <a:pt x="33" y="338"/>
                    </a:cubicBezTo>
                    <a:cubicBezTo>
                      <a:pt x="36" y="337"/>
                      <a:pt x="36" y="337"/>
                      <a:pt x="36" y="337"/>
                    </a:cubicBezTo>
                    <a:cubicBezTo>
                      <a:pt x="35" y="336"/>
                      <a:pt x="35" y="336"/>
                      <a:pt x="35" y="336"/>
                    </a:cubicBezTo>
                    <a:cubicBezTo>
                      <a:pt x="36" y="336"/>
                      <a:pt x="36" y="336"/>
                      <a:pt x="36" y="336"/>
                    </a:cubicBezTo>
                    <a:lnTo>
                      <a:pt x="36" y="334"/>
                    </a:lnTo>
                    <a:close/>
                    <a:moveTo>
                      <a:pt x="634" y="209"/>
                    </a:moveTo>
                    <a:cubicBezTo>
                      <a:pt x="635" y="212"/>
                      <a:pt x="635" y="212"/>
                      <a:pt x="635" y="212"/>
                    </a:cubicBezTo>
                    <a:cubicBezTo>
                      <a:pt x="637" y="214"/>
                      <a:pt x="637" y="214"/>
                      <a:pt x="637" y="214"/>
                    </a:cubicBezTo>
                    <a:cubicBezTo>
                      <a:pt x="638" y="214"/>
                      <a:pt x="638" y="214"/>
                      <a:pt x="638" y="214"/>
                    </a:cubicBezTo>
                    <a:cubicBezTo>
                      <a:pt x="641" y="214"/>
                      <a:pt x="641" y="214"/>
                      <a:pt x="641" y="214"/>
                    </a:cubicBezTo>
                    <a:cubicBezTo>
                      <a:pt x="642" y="211"/>
                      <a:pt x="642" y="211"/>
                      <a:pt x="642" y="211"/>
                    </a:cubicBezTo>
                    <a:cubicBezTo>
                      <a:pt x="641" y="211"/>
                      <a:pt x="641" y="211"/>
                      <a:pt x="641" y="211"/>
                    </a:cubicBezTo>
                    <a:cubicBezTo>
                      <a:pt x="638" y="209"/>
                      <a:pt x="638" y="209"/>
                      <a:pt x="638" y="209"/>
                    </a:cubicBezTo>
                    <a:lnTo>
                      <a:pt x="634" y="209"/>
                    </a:lnTo>
                    <a:close/>
                    <a:moveTo>
                      <a:pt x="572" y="303"/>
                    </a:moveTo>
                    <a:cubicBezTo>
                      <a:pt x="574" y="300"/>
                      <a:pt x="574" y="300"/>
                      <a:pt x="574" y="300"/>
                    </a:cubicBezTo>
                    <a:cubicBezTo>
                      <a:pt x="575" y="298"/>
                      <a:pt x="575" y="298"/>
                      <a:pt x="575" y="298"/>
                    </a:cubicBezTo>
                    <a:cubicBezTo>
                      <a:pt x="575" y="297"/>
                      <a:pt x="575" y="297"/>
                      <a:pt x="575" y="297"/>
                    </a:cubicBezTo>
                    <a:cubicBezTo>
                      <a:pt x="575" y="295"/>
                      <a:pt x="575" y="295"/>
                      <a:pt x="575" y="295"/>
                    </a:cubicBezTo>
                    <a:cubicBezTo>
                      <a:pt x="575" y="293"/>
                      <a:pt x="575" y="293"/>
                      <a:pt x="575" y="293"/>
                    </a:cubicBezTo>
                    <a:cubicBezTo>
                      <a:pt x="565" y="301"/>
                      <a:pt x="565" y="301"/>
                      <a:pt x="565" y="301"/>
                    </a:cubicBezTo>
                    <a:cubicBezTo>
                      <a:pt x="568" y="298"/>
                      <a:pt x="568" y="298"/>
                      <a:pt x="568" y="298"/>
                    </a:cubicBezTo>
                    <a:cubicBezTo>
                      <a:pt x="571" y="294"/>
                      <a:pt x="571" y="294"/>
                      <a:pt x="571" y="294"/>
                    </a:cubicBezTo>
                    <a:cubicBezTo>
                      <a:pt x="563" y="300"/>
                      <a:pt x="563" y="300"/>
                      <a:pt x="563" y="300"/>
                    </a:cubicBezTo>
                    <a:cubicBezTo>
                      <a:pt x="559" y="304"/>
                      <a:pt x="559" y="304"/>
                      <a:pt x="559" y="304"/>
                    </a:cubicBezTo>
                    <a:cubicBezTo>
                      <a:pt x="556" y="307"/>
                      <a:pt x="556" y="307"/>
                      <a:pt x="556" y="307"/>
                    </a:cubicBezTo>
                    <a:cubicBezTo>
                      <a:pt x="558" y="307"/>
                      <a:pt x="558" y="307"/>
                      <a:pt x="558" y="307"/>
                    </a:cubicBezTo>
                    <a:cubicBezTo>
                      <a:pt x="561" y="307"/>
                      <a:pt x="561" y="307"/>
                      <a:pt x="561" y="307"/>
                    </a:cubicBezTo>
                    <a:cubicBezTo>
                      <a:pt x="559" y="308"/>
                      <a:pt x="559" y="308"/>
                      <a:pt x="559" y="308"/>
                    </a:cubicBezTo>
                    <a:cubicBezTo>
                      <a:pt x="561" y="308"/>
                      <a:pt x="561" y="308"/>
                      <a:pt x="561" y="308"/>
                    </a:cubicBezTo>
                    <a:cubicBezTo>
                      <a:pt x="563" y="307"/>
                      <a:pt x="563" y="307"/>
                      <a:pt x="563" y="307"/>
                    </a:cubicBezTo>
                    <a:cubicBezTo>
                      <a:pt x="566" y="304"/>
                      <a:pt x="566" y="304"/>
                      <a:pt x="566" y="304"/>
                    </a:cubicBezTo>
                    <a:cubicBezTo>
                      <a:pt x="569" y="301"/>
                      <a:pt x="569" y="301"/>
                      <a:pt x="569" y="301"/>
                    </a:cubicBezTo>
                    <a:cubicBezTo>
                      <a:pt x="569" y="304"/>
                      <a:pt x="569" y="304"/>
                      <a:pt x="569" y="304"/>
                    </a:cubicBezTo>
                    <a:cubicBezTo>
                      <a:pt x="566" y="307"/>
                      <a:pt x="566" y="307"/>
                      <a:pt x="566" y="307"/>
                    </a:cubicBezTo>
                    <a:cubicBezTo>
                      <a:pt x="571" y="303"/>
                      <a:pt x="571" y="303"/>
                      <a:pt x="571" y="303"/>
                    </a:cubicBezTo>
                    <a:cubicBezTo>
                      <a:pt x="568" y="307"/>
                      <a:pt x="568" y="307"/>
                      <a:pt x="568" y="307"/>
                    </a:cubicBezTo>
                    <a:lnTo>
                      <a:pt x="572" y="303"/>
                    </a:lnTo>
                    <a:close/>
                    <a:moveTo>
                      <a:pt x="598" y="182"/>
                    </a:moveTo>
                    <a:cubicBezTo>
                      <a:pt x="598" y="179"/>
                      <a:pt x="598" y="179"/>
                      <a:pt x="598" y="179"/>
                    </a:cubicBezTo>
                    <a:cubicBezTo>
                      <a:pt x="596" y="179"/>
                      <a:pt x="596" y="179"/>
                      <a:pt x="596" y="179"/>
                    </a:cubicBezTo>
                    <a:cubicBezTo>
                      <a:pt x="595" y="181"/>
                      <a:pt x="595" y="181"/>
                      <a:pt x="595" y="181"/>
                    </a:cubicBezTo>
                    <a:cubicBezTo>
                      <a:pt x="595" y="182"/>
                      <a:pt x="595" y="182"/>
                      <a:pt x="595" y="182"/>
                    </a:cubicBezTo>
                    <a:cubicBezTo>
                      <a:pt x="595" y="184"/>
                      <a:pt x="595" y="184"/>
                      <a:pt x="595" y="184"/>
                    </a:cubicBezTo>
                    <a:cubicBezTo>
                      <a:pt x="596" y="184"/>
                      <a:pt x="596" y="184"/>
                      <a:pt x="596" y="184"/>
                    </a:cubicBezTo>
                    <a:lnTo>
                      <a:pt x="598" y="182"/>
                    </a:lnTo>
                    <a:close/>
                    <a:moveTo>
                      <a:pt x="619" y="205"/>
                    </a:moveTo>
                    <a:cubicBezTo>
                      <a:pt x="618" y="205"/>
                      <a:pt x="618" y="205"/>
                      <a:pt x="618" y="205"/>
                    </a:cubicBezTo>
                    <a:cubicBezTo>
                      <a:pt x="619" y="204"/>
                      <a:pt x="619" y="204"/>
                      <a:pt x="619" y="204"/>
                    </a:cubicBezTo>
                    <a:cubicBezTo>
                      <a:pt x="618" y="202"/>
                      <a:pt x="618" y="202"/>
                      <a:pt x="618" y="202"/>
                    </a:cubicBezTo>
                    <a:cubicBezTo>
                      <a:pt x="615" y="202"/>
                      <a:pt x="615" y="202"/>
                      <a:pt x="615" y="202"/>
                    </a:cubicBezTo>
                    <a:cubicBezTo>
                      <a:pt x="608" y="204"/>
                      <a:pt x="608" y="204"/>
                      <a:pt x="608" y="204"/>
                    </a:cubicBezTo>
                    <a:cubicBezTo>
                      <a:pt x="608" y="202"/>
                      <a:pt x="608" y="202"/>
                      <a:pt x="608" y="202"/>
                    </a:cubicBezTo>
                    <a:cubicBezTo>
                      <a:pt x="609" y="202"/>
                      <a:pt x="609" y="202"/>
                      <a:pt x="609" y="202"/>
                    </a:cubicBezTo>
                    <a:cubicBezTo>
                      <a:pt x="611" y="201"/>
                      <a:pt x="611" y="201"/>
                      <a:pt x="611" y="201"/>
                    </a:cubicBezTo>
                    <a:cubicBezTo>
                      <a:pt x="611" y="199"/>
                      <a:pt x="611" y="199"/>
                      <a:pt x="611" y="199"/>
                    </a:cubicBezTo>
                    <a:cubicBezTo>
                      <a:pt x="612" y="198"/>
                      <a:pt x="612" y="198"/>
                      <a:pt x="612" y="198"/>
                    </a:cubicBezTo>
                    <a:cubicBezTo>
                      <a:pt x="612" y="197"/>
                      <a:pt x="612" y="197"/>
                      <a:pt x="612" y="197"/>
                    </a:cubicBezTo>
                    <a:cubicBezTo>
                      <a:pt x="612" y="195"/>
                      <a:pt x="612" y="195"/>
                      <a:pt x="612" y="195"/>
                    </a:cubicBezTo>
                    <a:cubicBezTo>
                      <a:pt x="611" y="194"/>
                      <a:pt x="611" y="194"/>
                      <a:pt x="611" y="194"/>
                    </a:cubicBezTo>
                    <a:cubicBezTo>
                      <a:pt x="608" y="194"/>
                      <a:pt x="608" y="194"/>
                      <a:pt x="608" y="194"/>
                    </a:cubicBezTo>
                    <a:cubicBezTo>
                      <a:pt x="605" y="192"/>
                      <a:pt x="605" y="192"/>
                      <a:pt x="605" y="192"/>
                    </a:cubicBezTo>
                    <a:cubicBezTo>
                      <a:pt x="604" y="191"/>
                      <a:pt x="604" y="191"/>
                      <a:pt x="604" y="191"/>
                    </a:cubicBezTo>
                    <a:cubicBezTo>
                      <a:pt x="604" y="189"/>
                      <a:pt x="604" y="189"/>
                      <a:pt x="604" y="189"/>
                    </a:cubicBezTo>
                    <a:cubicBezTo>
                      <a:pt x="598" y="188"/>
                      <a:pt x="598" y="188"/>
                      <a:pt x="598" y="188"/>
                    </a:cubicBezTo>
                    <a:cubicBezTo>
                      <a:pt x="598" y="187"/>
                      <a:pt x="598" y="187"/>
                      <a:pt x="598" y="187"/>
                    </a:cubicBezTo>
                    <a:cubicBezTo>
                      <a:pt x="596" y="185"/>
                      <a:pt x="596" y="185"/>
                      <a:pt x="596" y="185"/>
                    </a:cubicBezTo>
                    <a:cubicBezTo>
                      <a:pt x="594" y="187"/>
                      <a:pt x="594" y="187"/>
                      <a:pt x="594" y="187"/>
                    </a:cubicBezTo>
                    <a:cubicBezTo>
                      <a:pt x="591" y="188"/>
                      <a:pt x="591" y="188"/>
                      <a:pt x="591" y="188"/>
                    </a:cubicBezTo>
                    <a:cubicBezTo>
                      <a:pt x="591" y="187"/>
                      <a:pt x="591" y="187"/>
                      <a:pt x="591" y="187"/>
                    </a:cubicBezTo>
                    <a:cubicBezTo>
                      <a:pt x="591" y="185"/>
                      <a:pt x="591" y="185"/>
                      <a:pt x="591" y="185"/>
                    </a:cubicBezTo>
                    <a:cubicBezTo>
                      <a:pt x="592" y="184"/>
                      <a:pt x="592" y="184"/>
                      <a:pt x="592" y="184"/>
                    </a:cubicBezTo>
                    <a:cubicBezTo>
                      <a:pt x="594" y="182"/>
                      <a:pt x="594" y="182"/>
                      <a:pt x="594" y="182"/>
                    </a:cubicBezTo>
                    <a:cubicBezTo>
                      <a:pt x="591" y="182"/>
                      <a:pt x="591" y="182"/>
                      <a:pt x="591" y="182"/>
                    </a:cubicBezTo>
                    <a:cubicBezTo>
                      <a:pt x="592" y="181"/>
                      <a:pt x="592" y="181"/>
                      <a:pt x="592" y="181"/>
                    </a:cubicBezTo>
                    <a:cubicBezTo>
                      <a:pt x="591" y="181"/>
                      <a:pt x="591" y="181"/>
                      <a:pt x="591" y="181"/>
                    </a:cubicBezTo>
                    <a:cubicBezTo>
                      <a:pt x="588" y="181"/>
                      <a:pt x="588" y="181"/>
                      <a:pt x="588" y="181"/>
                    </a:cubicBezTo>
                    <a:cubicBezTo>
                      <a:pt x="582" y="185"/>
                      <a:pt x="582" y="185"/>
                      <a:pt x="582" y="185"/>
                    </a:cubicBezTo>
                    <a:cubicBezTo>
                      <a:pt x="574" y="194"/>
                      <a:pt x="574" y="194"/>
                      <a:pt x="574" y="194"/>
                    </a:cubicBezTo>
                    <a:cubicBezTo>
                      <a:pt x="569" y="198"/>
                      <a:pt x="569" y="198"/>
                      <a:pt x="569" y="198"/>
                    </a:cubicBezTo>
                    <a:cubicBezTo>
                      <a:pt x="569" y="201"/>
                      <a:pt x="569" y="201"/>
                      <a:pt x="569" y="201"/>
                    </a:cubicBezTo>
                    <a:cubicBezTo>
                      <a:pt x="569" y="202"/>
                      <a:pt x="569" y="202"/>
                      <a:pt x="569" y="202"/>
                    </a:cubicBezTo>
                    <a:cubicBezTo>
                      <a:pt x="568" y="202"/>
                      <a:pt x="568" y="202"/>
                      <a:pt x="568" y="202"/>
                    </a:cubicBezTo>
                    <a:cubicBezTo>
                      <a:pt x="561" y="204"/>
                      <a:pt x="561" y="204"/>
                      <a:pt x="561" y="204"/>
                    </a:cubicBezTo>
                    <a:cubicBezTo>
                      <a:pt x="558" y="205"/>
                      <a:pt x="558" y="205"/>
                      <a:pt x="558" y="205"/>
                    </a:cubicBezTo>
                    <a:cubicBezTo>
                      <a:pt x="555" y="208"/>
                      <a:pt x="555" y="208"/>
                      <a:pt x="555" y="208"/>
                    </a:cubicBezTo>
                    <a:cubicBezTo>
                      <a:pt x="556" y="208"/>
                      <a:pt x="556" y="208"/>
                      <a:pt x="556" y="208"/>
                    </a:cubicBezTo>
                    <a:cubicBezTo>
                      <a:pt x="558" y="208"/>
                      <a:pt x="558" y="208"/>
                      <a:pt x="558" y="208"/>
                    </a:cubicBezTo>
                    <a:cubicBezTo>
                      <a:pt x="561" y="208"/>
                      <a:pt x="561" y="208"/>
                      <a:pt x="561" y="208"/>
                    </a:cubicBezTo>
                    <a:cubicBezTo>
                      <a:pt x="565" y="207"/>
                      <a:pt x="565" y="207"/>
                      <a:pt x="565" y="207"/>
                    </a:cubicBezTo>
                    <a:cubicBezTo>
                      <a:pt x="571" y="207"/>
                      <a:pt x="571" y="207"/>
                      <a:pt x="571" y="207"/>
                    </a:cubicBezTo>
                    <a:cubicBezTo>
                      <a:pt x="569" y="208"/>
                      <a:pt x="569" y="208"/>
                      <a:pt x="569" y="208"/>
                    </a:cubicBezTo>
                    <a:cubicBezTo>
                      <a:pt x="568" y="209"/>
                      <a:pt x="568" y="209"/>
                      <a:pt x="568" y="209"/>
                    </a:cubicBezTo>
                    <a:cubicBezTo>
                      <a:pt x="566" y="212"/>
                      <a:pt x="566" y="212"/>
                      <a:pt x="566" y="212"/>
                    </a:cubicBezTo>
                    <a:cubicBezTo>
                      <a:pt x="566" y="214"/>
                      <a:pt x="566" y="214"/>
                      <a:pt x="566" y="214"/>
                    </a:cubicBezTo>
                    <a:cubicBezTo>
                      <a:pt x="568" y="214"/>
                      <a:pt x="568" y="214"/>
                      <a:pt x="568" y="214"/>
                    </a:cubicBezTo>
                    <a:cubicBezTo>
                      <a:pt x="571" y="214"/>
                      <a:pt x="571" y="214"/>
                      <a:pt x="571" y="214"/>
                    </a:cubicBezTo>
                    <a:cubicBezTo>
                      <a:pt x="576" y="212"/>
                      <a:pt x="576" y="212"/>
                      <a:pt x="576" y="212"/>
                    </a:cubicBezTo>
                    <a:cubicBezTo>
                      <a:pt x="582" y="208"/>
                      <a:pt x="582" y="208"/>
                      <a:pt x="582" y="208"/>
                    </a:cubicBezTo>
                    <a:cubicBezTo>
                      <a:pt x="588" y="207"/>
                      <a:pt x="588" y="207"/>
                      <a:pt x="588" y="207"/>
                    </a:cubicBezTo>
                    <a:cubicBezTo>
                      <a:pt x="591" y="204"/>
                      <a:pt x="591" y="204"/>
                      <a:pt x="591" y="204"/>
                    </a:cubicBezTo>
                    <a:cubicBezTo>
                      <a:pt x="592" y="202"/>
                      <a:pt x="592" y="202"/>
                      <a:pt x="592" y="202"/>
                    </a:cubicBezTo>
                    <a:cubicBezTo>
                      <a:pt x="598" y="201"/>
                      <a:pt x="598" y="201"/>
                      <a:pt x="598" y="201"/>
                    </a:cubicBezTo>
                    <a:cubicBezTo>
                      <a:pt x="598" y="202"/>
                      <a:pt x="598" y="202"/>
                      <a:pt x="598" y="202"/>
                    </a:cubicBezTo>
                    <a:cubicBezTo>
                      <a:pt x="596" y="202"/>
                      <a:pt x="596" y="202"/>
                      <a:pt x="596" y="202"/>
                    </a:cubicBezTo>
                    <a:cubicBezTo>
                      <a:pt x="599" y="204"/>
                      <a:pt x="599" y="204"/>
                      <a:pt x="599" y="204"/>
                    </a:cubicBezTo>
                    <a:cubicBezTo>
                      <a:pt x="601" y="204"/>
                      <a:pt x="601" y="204"/>
                      <a:pt x="601" y="204"/>
                    </a:cubicBezTo>
                    <a:cubicBezTo>
                      <a:pt x="602" y="205"/>
                      <a:pt x="602" y="205"/>
                      <a:pt x="602" y="205"/>
                    </a:cubicBezTo>
                    <a:cubicBezTo>
                      <a:pt x="601" y="205"/>
                      <a:pt x="601" y="205"/>
                      <a:pt x="601" y="205"/>
                    </a:cubicBezTo>
                    <a:cubicBezTo>
                      <a:pt x="599" y="207"/>
                      <a:pt x="599" y="207"/>
                      <a:pt x="599" y="207"/>
                    </a:cubicBezTo>
                    <a:cubicBezTo>
                      <a:pt x="602" y="207"/>
                      <a:pt x="602" y="207"/>
                      <a:pt x="602" y="207"/>
                    </a:cubicBezTo>
                    <a:cubicBezTo>
                      <a:pt x="606" y="208"/>
                      <a:pt x="606" y="208"/>
                      <a:pt x="606" y="208"/>
                    </a:cubicBezTo>
                    <a:cubicBezTo>
                      <a:pt x="611" y="209"/>
                      <a:pt x="611" y="209"/>
                      <a:pt x="611" y="209"/>
                    </a:cubicBezTo>
                    <a:cubicBezTo>
                      <a:pt x="614" y="208"/>
                      <a:pt x="614" y="208"/>
                      <a:pt x="614" y="208"/>
                    </a:cubicBezTo>
                    <a:cubicBezTo>
                      <a:pt x="621" y="207"/>
                      <a:pt x="621" y="207"/>
                      <a:pt x="621" y="207"/>
                    </a:cubicBezTo>
                    <a:lnTo>
                      <a:pt x="619" y="205"/>
                    </a:lnTo>
                    <a:close/>
                    <a:moveTo>
                      <a:pt x="701" y="221"/>
                    </a:moveTo>
                    <a:cubicBezTo>
                      <a:pt x="703" y="221"/>
                      <a:pt x="703" y="221"/>
                      <a:pt x="703" y="221"/>
                    </a:cubicBezTo>
                    <a:cubicBezTo>
                      <a:pt x="704" y="219"/>
                      <a:pt x="704" y="219"/>
                      <a:pt x="704" y="219"/>
                    </a:cubicBezTo>
                    <a:cubicBezTo>
                      <a:pt x="704" y="218"/>
                      <a:pt x="704" y="218"/>
                      <a:pt x="704" y="218"/>
                    </a:cubicBezTo>
                    <a:cubicBezTo>
                      <a:pt x="703" y="218"/>
                      <a:pt x="703" y="218"/>
                      <a:pt x="703" y="218"/>
                    </a:cubicBezTo>
                    <a:cubicBezTo>
                      <a:pt x="701" y="217"/>
                      <a:pt x="701" y="217"/>
                      <a:pt x="701" y="217"/>
                    </a:cubicBezTo>
                    <a:cubicBezTo>
                      <a:pt x="698" y="218"/>
                      <a:pt x="698" y="218"/>
                      <a:pt x="698" y="218"/>
                    </a:cubicBezTo>
                    <a:cubicBezTo>
                      <a:pt x="700" y="218"/>
                      <a:pt x="700" y="218"/>
                      <a:pt x="700" y="218"/>
                    </a:cubicBezTo>
                    <a:cubicBezTo>
                      <a:pt x="700" y="219"/>
                      <a:pt x="700" y="219"/>
                      <a:pt x="700" y="219"/>
                    </a:cubicBezTo>
                    <a:lnTo>
                      <a:pt x="701" y="221"/>
                    </a:lnTo>
                    <a:close/>
                    <a:moveTo>
                      <a:pt x="608" y="179"/>
                    </a:moveTo>
                    <a:cubicBezTo>
                      <a:pt x="606" y="179"/>
                      <a:pt x="606" y="179"/>
                      <a:pt x="606" y="179"/>
                    </a:cubicBezTo>
                    <a:cubicBezTo>
                      <a:pt x="605" y="178"/>
                      <a:pt x="605" y="178"/>
                      <a:pt x="605" y="178"/>
                    </a:cubicBezTo>
                    <a:cubicBezTo>
                      <a:pt x="604" y="178"/>
                      <a:pt x="604" y="178"/>
                      <a:pt x="604" y="178"/>
                    </a:cubicBezTo>
                    <a:cubicBezTo>
                      <a:pt x="602" y="179"/>
                      <a:pt x="602" y="179"/>
                      <a:pt x="602" y="179"/>
                    </a:cubicBezTo>
                    <a:cubicBezTo>
                      <a:pt x="604" y="179"/>
                      <a:pt x="604" y="179"/>
                      <a:pt x="604" y="179"/>
                    </a:cubicBezTo>
                    <a:cubicBezTo>
                      <a:pt x="604" y="181"/>
                      <a:pt x="604" y="181"/>
                      <a:pt x="604" y="181"/>
                    </a:cubicBezTo>
                    <a:cubicBezTo>
                      <a:pt x="604" y="182"/>
                      <a:pt x="604" y="182"/>
                      <a:pt x="604" y="182"/>
                    </a:cubicBezTo>
                    <a:cubicBezTo>
                      <a:pt x="606" y="182"/>
                      <a:pt x="606" y="182"/>
                      <a:pt x="606" y="182"/>
                    </a:cubicBezTo>
                    <a:cubicBezTo>
                      <a:pt x="605" y="184"/>
                      <a:pt x="605" y="184"/>
                      <a:pt x="605" y="184"/>
                    </a:cubicBezTo>
                    <a:cubicBezTo>
                      <a:pt x="608" y="184"/>
                      <a:pt x="608" y="184"/>
                      <a:pt x="608" y="184"/>
                    </a:cubicBezTo>
                    <a:cubicBezTo>
                      <a:pt x="609" y="184"/>
                      <a:pt x="609" y="184"/>
                      <a:pt x="609" y="184"/>
                    </a:cubicBezTo>
                    <a:cubicBezTo>
                      <a:pt x="609" y="182"/>
                      <a:pt x="609" y="182"/>
                      <a:pt x="609" y="182"/>
                    </a:cubicBezTo>
                    <a:cubicBezTo>
                      <a:pt x="606" y="181"/>
                      <a:pt x="606" y="181"/>
                      <a:pt x="606" y="181"/>
                    </a:cubicBezTo>
                    <a:cubicBezTo>
                      <a:pt x="608" y="181"/>
                      <a:pt x="608" y="181"/>
                      <a:pt x="608" y="181"/>
                    </a:cubicBezTo>
                    <a:lnTo>
                      <a:pt x="608" y="179"/>
                    </a:lnTo>
                    <a:close/>
                    <a:moveTo>
                      <a:pt x="608" y="225"/>
                    </a:moveTo>
                    <a:cubicBezTo>
                      <a:pt x="605" y="230"/>
                      <a:pt x="605" y="230"/>
                      <a:pt x="605" y="230"/>
                    </a:cubicBezTo>
                    <a:cubicBezTo>
                      <a:pt x="605" y="231"/>
                      <a:pt x="605" y="231"/>
                      <a:pt x="605" y="231"/>
                    </a:cubicBezTo>
                    <a:cubicBezTo>
                      <a:pt x="606" y="232"/>
                      <a:pt x="606" y="232"/>
                      <a:pt x="606" y="232"/>
                    </a:cubicBezTo>
                    <a:cubicBezTo>
                      <a:pt x="609" y="231"/>
                      <a:pt x="609" y="231"/>
                      <a:pt x="609" y="231"/>
                    </a:cubicBezTo>
                    <a:cubicBezTo>
                      <a:pt x="614" y="228"/>
                      <a:pt x="614" y="228"/>
                      <a:pt x="614" y="228"/>
                    </a:cubicBezTo>
                    <a:cubicBezTo>
                      <a:pt x="617" y="225"/>
                      <a:pt x="617" y="225"/>
                      <a:pt x="617" y="225"/>
                    </a:cubicBezTo>
                    <a:cubicBezTo>
                      <a:pt x="617" y="224"/>
                      <a:pt x="617" y="224"/>
                      <a:pt x="617" y="224"/>
                    </a:cubicBezTo>
                    <a:cubicBezTo>
                      <a:pt x="615" y="222"/>
                      <a:pt x="615" y="222"/>
                      <a:pt x="615" y="222"/>
                    </a:cubicBezTo>
                    <a:cubicBezTo>
                      <a:pt x="612" y="224"/>
                      <a:pt x="612" y="224"/>
                      <a:pt x="612" y="224"/>
                    </a:cubicBezTo>
                    <a:lnTo>
                      <a:pt x="608" y="225"/>
                    </a:lnTo>
                    <a:close/>
                    <a:moveTo>
                      <a:pt x="641" y="49"/>
                    </a:moveTo>
                    <a:cubicBezTo>
                      <a:pt x="635" y="49"/>
                      <a:pt x="635" y="49"/>
                      <a:pt x="635" y="49"/>
                    </a:cubicBezTo>
                    <a:cubicBezTo>
                      <a:pt x="632" y="49"/>
                      <a:pt x="632" y="49"/>
                      <a:pt x="632" y="49"/>
                    </a:cubicBezTo>
                    <a:cubicBezTo>
                      <a:pt x="629" y="50"/>
                      <a:pt x="629" y="50"/>
                      <a:pt x="629" y="50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4" y="52"/>
                      <a:pt x="634" y="52"/>
                      <a:pt x="634" y="52"/>
                    </a:cubicBezTo>
                    <a:cubicBezTo>
                      <a:pt x="641" y="52"/>
                      <a:pt x="641" y="52"/>
                      <a:pt x="641" y="52"/>
                    </a:cubicBezTo>
                    <a:cubicBezTo>
                      <a:pt x="648" y="52"/>
                      <a:pt x="648" y="52"/>
                      <a:pt x="648" y="52"/>
                    </a:cubicBezTo>
                    <a:cubicBezTo>
                      <a:pt x="651" y="52"/>
                      <a:pt x="651" y="52"/>
                      <a:pt x="651" y="52"/>
                    </a:cubicBezTo>
                    <a:cubicBezTo>
                      <a:pt x="655" y="49"/>
                      <a:pt x="655" y="49"/>
                      <a:pt x="655" y="49"/>
                    </a:cubicBezTo>
                    <a:cubicBezTo>
                      <a:pt x="652" y="49"/>
                      <a:pt x="652" y="49"/>
                      <a:pt x="652" y="49"/>
                    </a:cubicBezTo>
                    <a:cubicBezTo>
                      <a:pt x="649" y="49"/>
                      <a:pt x="649" y="49"/>
                      <a:pt x="649" y="49"/>
                    </a:cubicBezTo>
                    <a:lnTo>
                      <a:pt x="641" y="49"/>
                    </a:lnTo>
                    <a:close/>
                    <a:moveTo>
                      <a:pt x="713" y="247"/>
                    </a:moveTo>
                    <a:cubicBezTo>
                      <a:pt x="711" y="245"/>
                      <a:pt x="711" y="245"/>
                      <a:pt x="711" y="245"/>
                    </a:cubicBezTo>
                    <a:cubicBezTo>
                      <a:pt x="710" y="245"/>
                      <a:pt x="710" y="245"/>
                      <a:pt x="710" y="245"/>
                    </a:cubicBezTo>
                    <a:cubicBezTo>
                      <a:pt x="708" y="247"/>
                      <a:pt x="708" y="247"/>
                      <a:pt x="708" y="247"/>
                    </a:cubicBezTo>
                    <a:cubicBezTo>
                      <a:pt x="705" y="250"/>
                      <a:pt x="705" y="250"/>
                      <a:pt x="705" y="250"/>
                    </a:cubicBezTo>
                    <a:cubicBezTo>
                      <a:pt x="710" y="248"/>
                      <a:pt x="710" y="248"/>
                      <a:pt x="710" y="248"/>
                    </a:cubicBezTo>
                    <a:lnTo>
                      <a:pt x="713" y="247"/>
                    </a:lnTo>
                    <a:close/>
                    <a:moveTo>
                      <a:pt x="43" y="389"/>
                    </a:moveTo>
                    <a:cubicBezTo>
                      <a:pt x="42" y="387"/>
                      <a:pt x="42" y="387"/>
                      <a:pt x="42" y="387"/>
                    </a:cubicBezTo>
                    <a:cubicBezTo>
                      <a:pt x="43" y="386"/>
                      <a:pt x="43" y="386"/>
                      <a:pt x="43" y="386"/>
                    </a:cubicBezTo>
                    <a:cubicBezTo>
                      <a:pt x="43" y="384"/>
                      <a:pt x="43" y="384"/>
                      <a:pt x="43" y="384"/>
                    </a:cubicBezTo>
                    <a:cubicBezTo>
                      <a:pt x="43" y="381"/>
                      <a:pt x="43" y="381"/>
                      <a:pt x="43" y="381"/>
                    </a:cubicBezTo>
                    <a:cubicBezTo>
                      <a:pt x="43" y="377"/>
                      <a:pt x="43" y="377"/>
                      <a:pt x="43" y="377"/>
                    </a:cubicBezTo>
                    <a:cubicBezTo>
                      <a:pt x="40" y="376"/>
                      <a:pt x="40" y="376"/>
                      <a:pt x="40" y="376"/>
                    </a:cubicBezTo>
                    <a:cubicBezTo>
                      <a:pt x="36" y="374"/>
                      <a:pt x="36" y="374"/>
                      <a:pt x="36" y="374"/>
                    </a:cubicBezTo>
                    <a:cubicBezTo>
                      <a:pt x="32" y="374"/>
                      <a:pt x="32" y="374"/>
                      <a:pt x="32" y="374"/>
                    </a:cubicBezTo>
                    <a:cubicBezTo>
                      <a:pt x="27" y="373"/>
                      <a:pt x="27" y="373"/>
                      <a:pt x="27" y="373"/>
                    </a:cubicBezTo>
                    <a:cubicBezTo>
                      <a:pt x="24" y="370"/>
                      <a:pt x="24" y="370"/>
                      <a:pt x="24" y="370"/>
                    </a:cubicBezTo>
                    <a:cubicBezTo>
                      <a:pt x="20" y="370"/>
                      <a:pt x="20" y="370"/>
                      <a:pt x="20" y="370"/>
                    </a:cubicBezTo>
                    <a:cubicBezTo>
                      <a:pt x="17" y="371"/>
                      <a:pt x="17" y="371"/>
                      <a:pt x="17" y="371"/>
                    </a:cubicBezTo>
                    <a:cubicBezTo>
                      <a:pt x="16" y="373"/>
                      <a:pt x="16" y="373"/>
                      <a:pt x="16" y="373"/>
                    </a:cubicBezTo>
                    <a:cubicBezTo>
                      <a:pt x="17" y="374"/>
                      <a:pt x="17" y="374"/>
                      <a:pt x="17" y="374"/>
                    </a:cubicBezTo>
                    <a:cubicBezTo>
                      <a:pt x="20" y="374"/>
                      <a:pt x="20" y="374"/>
                      <a:pt x="20" y="374"/>
                    </a:cubicBezTo>
                    <a:cubicBezTo>
                      <a:pt x="22" y="374"/>
                      <a:pt x="22" y="374"/>
                      <a:pt x="22" y="374"/>
                    </a:cubicBezTo>
                    <a:cubicBezTo>
                      <a:pt x="20" y="376"/>
                      <a:pt x="20" y="376"/>
                      <a:pt x="20" y="376"/>
                    </a:cubicBezTo>
                    <a:cubicBezTo>
                      <a:pt x="19" y="377"/>
                      <a:pt x="19" y="377"/>
                      <a:pt x="19" y="377"/>
                    </a:cubicBezTo>
                    <a:cubicBezTo>
                      <a:pt x="17" y="379"/>
                      <a:pt x="17" y="379"/>
                      <a:pt x="17" y="379"/>
                    </a:cubicBezTo>
                    <a:cubicBezTo>
                      <a:pt x="16" y="380"/>
                      <a:pt x="16" y="380"/>
                      <a:pt x="16" y="380"/>
                    </a:cubicBezTo>
                    <a:cubicBezTo>
                      <a:pt x="19" y="380"/>
                      <a:pt x="19" y="380"/>
                      <a:pt x="19" y="380"/>
                    </a:cubicBezTo>
                    <a:cubicBezTo>
                      <a:pt x="20" y="380"/>
                      <a:pt x="20" y="380"/>
                      <a:pt x="20" y="380"/>
                    </a:cubicBezTo>
                    <a:cubicBezTo>
                      <a:pt x="20" y="381"/>
                      <a:pt x="20" y="381"/>
                      <a:pt x="20" y="381"/>
                    </a:cubicBezTo>
                    <a:cubicBezTo>
                      <a:pt x="24" y="380"/>
                      <a:pt x="24" y="380"/>
                      <a:pt x="24" y="380"/>
                    </a:cubicBezTo>
                    <a:cubicBezTo>
                      <a:pt x="22" y="381"/>
                      <a:pt x="22" y="381"/>
                      <a:pt x="22" y="381"/>
                    </a:cubicBezTo>
                    <a:cubicBezTo>
                      <a:pt x="22" y="383"/>
                      <a:pt x="22" y="383"/>
                      <a:pt x="22" y="383"/>
                    </a:cubicBezTo>
                    <a:cubicBezTo>
                      <a:pt x="23" y="383"/>
                      <a:pt x="23" y="383"/>
                      <a:pt x="23" y="383"/>
                    </a:cubicBezTo>
                    <a:cubicBezTo>
                      <a:pt x="24" y="381"/>
                      <a:pt x="24" y="381"/>
                      <a:pt x="24" y="381"/>
                    </a:cubicBezTo>
                    <a:cubicBezTo>
                      <a:pt x="24" y="383"/>
                      <a:pt x="24" y="383"/>
                      <a:pt x="24" y="383"/>
                    </a:cubicBezTo>
                    <a:cubicBezTo>
                      <a:pt x="26" y="383"/>
                      <a:pt x="26" y="383"/>
                      <a:pt x="26" y="383"/>
                    </a:cubicBezTo>
                    <a:cubicBezTo>
                      <a:pt x="26" y="386"/>
                      <a:pt x="26" y="386"/>
                      <a:pt x="26" y="386"/>
                    </a:cubicBezTo>
                    <a:cubicBezTo>
                      <a:pt x="30" y="386"/>
                      <a:pt x="30" y="386"/>
                      <a:pt x="30" y="386"/>
                    </a:cubicBezTo>
                    <a:cubicBezTo>
                      <a:pt x="26" y="387"/>
                      <a:pt x="26" y="387"/>
                      <a:pt x="26" y="387"/>
                    </a:cubicBezTo>
                    <a:cubicBezTo>
                      <a:pt x="24" y="387"/>
                      <a:pt x="24" y="387"/>
                      <a:pt x="24" y="387"/>
                    </a:cubicBezTo>
                    <a:cubicBezTo>
                      <a:pt x="23" y="389"/>
                      <a:pt x="23" y="389"/>
                      <a:pt x="23" y="389"/>
                    </a:cubicBezTo>
                    <a:cubicBezTo>
                      <a:pt x="29" y="389"/>
                      <a:pt x="29" y="389"/>
                      <a:pt x="29" y="389"/>
                    </a:cubicBezTo>
                    <a:cubicBezTo>
                      <a:pt x="27" y="390"/>
                      <a:pt x="27" y="390"/>
                      <a:pt x="27" y="390"/>
                    </a:cubicBezTo>
                    <a:cubicBezTo>
                      <a:pt x="30" y="390"/>
                      <a:pt x="30" y="390"/>
                      <a:pt x="30" y="390"/>
                    </a:cubicBezTo>
                    <a:cubicBezTo>
                      <a:pt x="30" y="392"/>
                      <a:pt x="30" y="392"/>
                      <a:pt x="30" y="392"/>
                    </a:cubicBezTo>
                    <a:cubicBezTo>
                      <a:pt x="32" y="392"/>
                      <a:pt x="32" y="392"/>
                      <a:pt x="32" y="392"/>
                    </a:cubicBezTo>
                    <a:cubicBezTo>
                      <a:pt x="29" y="393"/>
                      <a:pt x="29" y="393"/>
                      <a:pt x="29" y="393"/>
                    </a:cubicBezTo>
                    <a:cubicBezTo>
                      <a:pt x="27" y="393"/>
                      <a:pt x="27" y="393"/>
                      <a:pt x="27" y="393"/>
                    </a:cubicBezTo>
                    <a:cubicBezTo>
                      <a:pt x="30" y="394"/>
                      <a:pt x="30" y="394"/>
                      <a:pt x="30" y="394"/>
                    </a:cubicBezTo>
                    <a:cubicBezTo>
                      <a:pt x="32" y="394"/>
                      <a:pt x="32" y="394"/>
                      <a:pt x="32" y="394"/>
                    </a:cubicBezTo>
                    <a:cubicBezTo>
                      <a:pt x="33" y="394"/>
                      <a:pt x="33" y="394"/>
                      <a:pt x="33" y="394"/>
                    </a:cubicBezTo>
                    <a:cubicBezTo>
                      <a:pt x="36" y="394"/>
                      <a:pt x="36" y="394"/>
                      <a:pt x="36" y="394"/>
                    </a:cubicBezTo>
                    <a:cubicBezTo>
                      <a:pt x="37" y="393"/>
                      <a:pt x="37" y="393"/>
                      <a:pt x="37" y="393"/>
                    </a:cubicBezTo>
                    <a:cubicBezTo>
                      <a:pt x="40" y="392"/>
                      <a:pt x="40" y="392"/>
                      <a:pt x="40" y="392"/>
                    </a:cubicBezTo>
                    <a:cubicBezTo>
                      <a:pt x="39" y="393"/>
                      <a:pt x="39" y="393"/>
                      <a:pt x="39" y="393"/>
                    </a:cubicBezTo>
                    <a:cubicBezTo>
                      <a:pt x="37" y="394"/>
                      <a:pt x="37" y="394"/>
                      <a:pt x="37" y="394"/>
                    </a:cubicBezTo>
                    <a:cubicBezTo>
                      <a:pt x="33" y="396"/>
                      <a:pt x="33" y="396"/>
                      <a:pt x="33" y="396"/>
                    </a:cubicBezTo>
                    <a:cubicBezTo>
                      <a:pt x="32" y="397"/>
                      <a:pt x="32" y="397"/>
                      <a:pt x="32" y="397"/>
                    </a:cubicBezTo>
                    <a:cubicBezTo>
                      <a:pt x="33" y="399"/>
                      <a:pt x="33" y="399"/>
                      <a:pt x="33" y="399"/>
                    </a:cubicBezTo>
                    <a:cubicBezTo>
                      <a:pt x="35" y="400"/>
                      <a:pt x="35" y="400"/>
                      <a:pt x="35" y="400"/>
                    </a:cubicBezTo>
                    <a:cubicBezTo>
                      <a:pt x="37" y="400"/>
                      <a:pt x="37" y="400"/>
                      <a:pt x="37" y="400"/>
                    </a:cubicBezTo>
                    <a:cubicBezTo>
                      <a:pt x="40" y="402"/>
                      <a:pt x="40" y="402"/>
                      <a:pt x="40" y="402"/>
                    </a:cubicBezTo>
                    <a:cubicBezTo>
                      <a:pt x="42" y="403"/>
                      <a:pt x="42" y="403"/>
                      <a:pt x="42" y="403"/>
                    </a:cubicBezTo>
                    <a:cubicBezTo>
                      <a:pt x="45" y="403"/>
                      <a:pt x="45" y="403"/>
                      <a:pt x="45" y="403"/>
                    </a:cubicBezTo>
                    <a:cubicBezTo>
                      <a:pt x="47" y="403"/>
                      <a:pt x="47" y="403"/>
                      <a:pt x="47" y="403"/>
                    </a:cubicBezTo>
                    <a:cubicBezTo>
                      <a:pt x="49" y="402"/>
                      <a:pt x="49" y="402"/>
                      <a:pt x="49" y="402"/>
                    </a:cubicBezTo>
                    <a:cubicBezTo>
                      <a:pt x="49" y="399"/>
                      <a:pt x="49" y="399"/>
                      <a:pt x="49" y="399"/>
                    </a:cubicBezTo>
                    <a:cubicBezTo>
                      <a:pt x="47" y="400"/>
                      <a:pt x="47" y="400"/>
                      <a:pt x="47" y="400"/>
                    </a:cubicBezTo>
                    <a:cubicBezTo>
                      <a:pt x="49" y="397"/>
                      <a:pt x="49" y="397"/>
                      <a:pt x="49" y="397"/>
                    </a:cubicBezTo>
                    <a:cubicBezTo>
                      <a:pt x="49" y="396"/>
                      <a:pt x="49" y="396"/>
                      <a:pt x="49" y="396"/>
                    </a:cubicBezTo>
                    <a:cubicBezTo>
                      <a:pt x="47" y="394"/>
                      <a:pt x="47" y="394"/>
                      <a:pt x="47" y="394"/>
                    </a:cubicBezTo>
                    <a:cubicBezTo>
                      <a:pt x="49" y="394"/>
                      <a:pt x="49" y="394"/>
                      <a:pt x="49" y="394"/>
                    </a:cubicBezTo>
                    <a:cubicBezTo>
                      <a:pt x="49" y="393"/>
                      <a:pt x="49" y="393"/>
                      <a:pt x="49" y="393"/>
                    </a:cubicBezTo>
                    <a:cubicBezTo>
                      <a:pt x="46" y="390"/>
                      <a:pt x="46" y="390"/>
                      <a:pt x="46" y="390"/>
                    </a:cubicBezTo>
                    <a:lnTo>
                      <a:pt x="43" y="3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188">
                <a:extLst>
                  <a:ext uri="{FF2B5EF4-FFF2-40B4-BE49-F238E27FC236}">
                    <a16:creationId xmlns:a16="http://schemas.microsoft.com/office/drawing/2014/main" id="{BACD5930-A7BE-4681-BF5C-F051E7B01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1424" y="2454277"/>
                <a:ext cx="1400174" cy="693739"/>
              </a:xfrm>
              <a:custGeom>
                <a:avLst/>
                <a:gdLst>
                  <a:gd name="T0" fmla="*/ 800 w 882"/>
                  <a:gd name="T1" fmla="*/ 145 h 437"/>
                  <a:gd name="T2" fmla="*/ 852 w 882"/>
                  <a:gd name="T3" fmla="*/ 93 h 437"/>
                  <a:gd name="T4" fmla="*/ 816 w 882"/>
                  <a:gd name="T5" fmla="*/ 133 h 437"/>
                  <a:gd name="T6" fmla="*/ 121 w 882"/>
                  <a:gd name="T7" fmla="*/ 20 h 437"/>
                  <a:gd name="T8" fmla="*/ 773 w 882"/>
                  <a:gd name="T9" fmla="*/ 148 h 437"/>
                  <a:gd name="T10" fmla="*/ 417 w 882"/>
                  <a:gd name="T11" fmla="*/ 357 h 437"/>
                  <a:gd name="T12" fmla="*/ 881 w 882"/>
                  <a:gd name="T13" fmla="*/ 38 h 437"/>
                  <a:gd name="T14" fmla="*/ 820 w 882"/>
                  <a:gd name="T15" fmla="*/ 75 h 437"/>
                  <a:gd name="T16" fmla="*/ 702 w 882"/>
                  <a:gd name="T17" fmla="*/ 108 h 437"/>
                  <a:gd name="T18" fmla="*/ 623 w 882"/>
                  <a:gd name="T19" fmla="*/ 138 h 437"/>
                  <a:gd name="T20" fmla="*/ 632 w 882"/>
                  <a:gd name="T21" fmla="*/ 101 h 437"/>
                  <a:gd name="T22" fmla="*/ 624 w 882"/>
                  <a:gd name="T23" fmla="*/ 72 h 437"/>
                  <a:gd name="T24" fmla="*/ 589 w 882"/>
                  <a:gd name="T25" fmla="*/ 111 h 437"/>
                  <a:gd name="T26" fmla="*/ 585 w 882"/>
                  <a:gd name="T27" fmla="*/ 81 h 437"/>
                  <a:gd name="T28" fmla="*/ 624 w 882"/>
                  <a:gd name="T29" fmla="*/ 59 h 437"/>
                  <a:gd name="T30" fmla="*/ 614 w 882"/>
                  <a:gd name="T31" fmla="*/ 51 h 437"/>
                  <a:gd name="T32" fmla="*/ 551 w 882"/>
                  <a:gd name="T33" fmla="*/ 49 h 437"/>
                  <a:gd name="T34" fmla="*/ 566 w 882"/>
                  <a:gd name="T35" fmla="*/ 20 h 437"/>
                  <a:gd name="T36" fmla="*/ 518 w 882"/>
                  <a:gd name="T37" fmla="*/ 11 h 437"/>
                  <a:gd name="T38" fmla="*/ 115 w 882"/>
                  <a:gd name="T39" fmla="*/ 32 h 437"/>
                  <a:gd name="T40" fmla="*/ 109 w 882"/>
                  <a:gd name="T41" fmla="*/ 31 h 437"/>
                  <a:gd name="T42" fmla="*/ 80 w 882"/>
                  <a:gd name="T43" fmla="*/ 51 h 437"/>
                  <a:gd name="T44" fmla="*/ 36 w 882"/>
                  <a:gd name="T45" fmla="*/ 108 h 437"/>
                  <a:gd name="T46" fmla="*/ 0 w 882"/>
                  <a:gd name="T47" fmla="*/ 186 h 437"/>
                  <a:gd name="T48" fmla="*/ 7 w 882"/>
                  <a:gd name="T49" fmla="*/ 211 h 437"/>
                  <a:gd name="T50" fmla="*/ 12 w 882"/>
                  <a:gd name="T51" fmla="*/ 260 h 437"/>
                  <a:gd name="T52" fmla="*/ 47 w 882"/>
                  <a:gd name="T53" fmla="*/ 303 h 437"/>
                  <a:gd name="T54" fmla="*/ 219 w 882"/>
                  <a:gd name="T55" fmla="*/ 336 h 437"/>
                  <a:gd name="T56" fmla="*/ 279 w 882"/>
                  <a:gd name="T57" fmla="*/ 375 h 437"/>
                  <a:gd name="T58" fmla="*/ 316 w 882"/>
                  <a:gd name="T59" fmla="*/ 417 h 437"/>
                  <a:gd name="T60" fmla="*/ 328 w 882"/>
                  <a:gd name="T61" fmla="*/ 387 h 437"/>
                  <a:gd name="T62" fmla="*/ 343 w 882"/>
                  <a:gd name="T63" fmla="*/ 376 h 437"/>
                  <a:gd name="T64" fmla="*/ 420 w 882"/>
                  <a:gd name="T65" fmla="*/ 353 h 437"/>
                  <a:gd name="T66" fmla="*/ 452 w 882"/>
                  <a:gd name="T67" fmla="*/ 363 h 437"/>
                  <a:gd name="T68" fmla="*/ 452 w 882"/>
                  <a:gd name="T69" fmla="*/ 352 h 437"/>
                  <a:gd name="T70" fmla="*/ 494 w 882"/>
                  <a:gd name="T71" fmla="*/ 340 h 437"/>
                  <a:gd name="T72" fmla="*/ 518 w 882"/>
                  <a:gd name="T73" fmla="*/ 352 h 437"/>
                  <a:gd name="T74" fmla="*/ 549 w 882"/>
                  <a:gd name="T75" fmla="*/ 391 h 437"/>
                  <a:gd name="T76" fmla="*/ 557 w 882"/>
                  <a:gd name="T77" fmla="*/ 405 h 437"/>
                  <a:gd name="T78" fmla="*/ 574 w 882"/>
                  <a:gd name="T79" fmla="*/ 436 h 437"/>
                  <a:gd name="T80" fmla="*/ 581 w 882"/>
                  <a:gd name="T81" fmla="*/ 352 h 437"/>
                  <a:gd name="T82" fmla="*/ 601 w 882"/>
                  <a:gd name="T83" fmla="*/ 308 h 437"/>
                  <a:gd name="T84" fmla="*/ 628 w 882"/>
                  <a:gd name="T85" fmla="*/ 291 h 437"/>
                  <a:gd name="T86" fmla="*/ 679 w 882"/>
                  <a:gd name="T87" fmla="*/ 259 h 437"/>
                  <a:gd name="T88" fmla="*/ 688 w 882"/>
                  <a:gd name="T89" fmla="*/ 247 h 437"/>
                  <a:gd name="T90" fmla="*/ 698 w 882"/>
                  <a:gd name="T91" fmla="*/ 243 h 437"/>
                  <a:gd name="T92" fmla="*/ 694 w 882"/>
                  <a:gd name="T93" fmla="*/ 215 h 437"/>
                  <a:gd name="T94" fmla="*/ 699 w 882"/>
                  <a:gd name="T95" fmla="*/ 199 h 437"/>
                  <a:gd name="T96" fmla="*/ 715 w 882"/>
                  <a:gd name="T97" fmla="*/ 176 h 437"/>
                  <a:gd name="T98" fmla="*/ 707 w 882"/>
                  <a:gd name="T99" fmla="*/ 198 h 437"/>
                  <a:gd name="T100" fmla="*/ 720 w 882"/>
                  <a:gd name="T101" fmla="*/ 185 h 437"/>
                  <a:gd name="T102" fmla="*/ 744 w 882"/>
                  <a:gd name="T103" fmla="*/ 168 h 437"/>
                  <a:gd name="T104" fmla="*/ 796 w 882"/>
                  <a:gd name="T105" fmla="*/ 138 h 437"/>
                  <a:gd name="T106" fmla="*/ 812 w 882"/>
                  <a:gd name="T107" fmla="*/ 121 h 437"/>
                  <a:gd name="T108" fmla="*/ 848 w 882"/>
                  <a:gd name="T109" fmla="*/ 89 h 437"/>
                  <a:gd name="T110" fmla="*/ 877 w 882"/>
                  <a:gd name="T111" fmla="*/ 76 h 437"/>
                  <a:gd name="T112" fmla="*/ 121 w 882"/>
                  <a:gd name="T113" fmla="*/ 19 h 437"/>
                  <a:gd name="T114" fmla="*/ 587 w 882"/>
                  <a:gd name="T115" fmla="*/ 77 h 437"/>
                  <a:gd name="T116" fmla="*/ 598 w 882"/>
                  <a:gd name="T117" fmla="*/ 38 h 437"/>
                  <a:gd name="T118" fmla="*/ 117 w 882"/>
                  <a:gd name="T119" fmla="*/ 18 h 437"/>
                  <a:gd name="T120" fmla="*/ 460 w 882"/>
                  <a:gd name="T121" fmla="*/ 348 h 437"/>
                  <a:gd name="T122" fmla="*/ 695 w 882"/>
                  <a:gd name="T123" fmla="*/ 25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82" h="437">
                    <a:moveTo>
                      <a:pt x="794" y="142"/>
                    </a:moveTo>
                    <a:lnTo>
                      <a:pt x="796" y="138"/>
                    </a:lnTo>
                    <a:lnTo>
                      <a:pt x="794" y="141"/>
                    </a:lnTo>
                    <a:lnTo>
                      <a:pt x="794" y="142"/>
                    </a:lnTo>
                    <a:lnTo>
                      <a:pt x="794" y="142"/>
                    </a:lnTo>
                    <a:lnTo>
                      <a:pt x="794" y="142"/>
                    </a:lnTo>
                    <a:lnTo>
                      <a:pt x="794" y="142"/>
                    </a:lnTo>
                    <a:lnTo>
                      <a:pt x="794" y="142"/>
                    </a:lnTo>
                    <a:lnTo>
                      <a:pt x="794" y="142"/>
                    </a:lnTo>
                    <a:lnTo>
                      <a:pt x="794" y="142"/>
                    </a:lnTo>
                    <a:close/>
                    <a:moveTo>
                      <a:pt x="800" y="145"/>
                    </a:moveTo>
                    <a:lnTo>
                      <a:pt x="804" y="145"/>
                    </a:lnTo>
                    <a:lnTo>
                      <a:pt x="804" y="142"/>
                    </a:lnTo>
                    <a:lnTo>
                      <a:pt x="802" y="142"/>
                    </a:lnTo>
                    <a:lnTo>
                      <a:pt x="800" y="145"/>
                    </a:lnTo>
                    <a:lnTo>
                      <a:pt x="800" y="145"/>
                    </a:lnTo>
                    <a:lnTo>
                      <a:pt x="800" y="145"/>
                    </a:lnTo>
                    <a:lnTo>
                      <a:pt x="800" y="145"/>
                    </a:lnTo>
                    <a:lnTo>
                      <a:pt x="800" y="145"/>
                    </a:lnTo>
                    <a:lnTo>
                      <a:pt x="800" y="145"/>
                    </a:lnTo>
                    <a:lnTo>
                      <a:pt x="800" y="145"/>
                    </a:lnTo>
                    <a:close/>
                    <a:moveTo>
                      <a:pt x="808" y="145"/>
                    </a:moveTo>
                    <a:lnTo>
                      <a:pt x="812" y="146"/>
                    </a:lnTo>
                    <a:lnTo>
                      <a:pt x="812" y="142"/>
                    </a:lnTo>
                    <a:lnTo>
                      <a:pt x="810" y="145"/>
                    </a:lnTo>
                    <a:lnTo>
                      <a:pt x="808" y="145"/>
                    </a:lnTo>
                    <a:lnTo>
                      <a:pt x="808" y="145"/>
                    </a:lnTo>
                    <a:lnTo>
                      <a:pt x="808" y="145"/>
                    </a:lnTo>
                    <a:lnTo>
                      <a:pt x="808" y="145"/>
                    </a:lnTo>
                    <a:lnTo>
                      <a:pt x="808" y="145"/>
                    </a:lnTo>
                    <a:lnTo>
                      <a:pt x="808" y="145"/>
                    </a:lnTo>
                    <a:lnTo>
                      <a:pt x="808" y="145"/>
                    </a:lnTo>
                    <a:close/>
                    <a:moveTo>
                      <a:pt x="852" y="93"/>
                    </a:moveTo>
                    <a:lnTo>
                      <a:pt x="852" y="91"/>
                    </a:lnTo>
                    <a:lnTo>
                      <a:pt x="850" y="93"/>
                    </a:lnTo>
                    <a:lnTo>
                      <a:pt x="852" y="93"/>
                    </a:lnTo>
                    <a:lnTo>
                      <a:pt x="852" y="93"/>
                    </a:lnTo>
                    <a:lnTo>
                      <a:pt x="852" y="93"/>
                    </a:lnTo>
                    <a:lnTo>
                      <a:pt x="852" y="93"/>
                    </a:lnTo>
                    <a:lnTo>
                      <a:pt x="852" y="93"/>
                    </a:lnTo>
                    <a:lnTo>
                      <a:pt x="852" y="93"/>
                    </a:lnTo>
                    <a:lnTo>
                      <a:pt x="852" y="93"/>
                    </a:lnTo>
                    <a:close/>
                    <a:moveTo>
                      <a:pt x="857" y="91"/>
                    </a:moveTo>
                    <a:lnTo>
                      <a:pt x="857" y="89"/>
                    </a:lnTo>
                    <a:lnTo>
                      <a:pt x="856" y="89"/>
                    </a:lnTo>
                    <a:lnTo>
                      <a:pt x="856" y="93"/>
                    </a:lnTo>
                    <a:lnTo>
                      <a:pt x="857" y="91"/>
                    </a:lnTo>
                    <a:lnTo>
                      <a:pt x="857" y="91"/>
                    </a:lnTo>
                    <a:lnTo>
                      <a:pt x="857" y="91"/>
                    </a:lnTo>
                    <a:lnTo>
                      <a:pt x="857" y="91"/>
                    </a:lnTo>
                    <a:lnTo>
                      <a:pt x="857" y="91"/>
                    </a:lnTo>
                    <a:lnTo>
                      <a:pt x="857" y="91"/>
                    </a:lnTo>
                    <a:lnTo>
                      <a:pt x="857" y="91"/>
                    </a:lnTo>
                    <a:close/>
                    <a:moveTo>
                      <a:pt x="816" y="133"/>
                    </a:moveTo>
                    <a:lnTo>
                      <a:pt x="816" y="132"/>
                    </a:lnTo>
                    <a:lnTo>
                      <a:pt x="813" y="132"/>
                    </a:lnTo>
                    <a:lnTo>
                      <a:pt x="816" y="133"/>
                    </a:lnTo>
                    <a:lnTo>
                      <a:pt x="816" y="133"/>
                    </a:lnTo>
                    <a:lnTo>
                      <a:pt x="816" y="133"/>
                    </a:lnTo>
                    <a:lnTo>
                      <a:pt x="816" y="133"/>
                    </a:lnTo>
                    <a:lnTo>
                      <a:pt x="816" y="133"/>
                    </a:lnTo>
                    <a:lnTo>
                      <a:pt x="816" y="133"/>
                    </a:lnTo>
                    <a:lnTo>
                      <a:pt x="816" y="133"/>
                    </a:lnTo>
                    <a:close/>
                    <a:moveTo>
                      <a:pt x="111" y="36"/>
                    </a:moveTo>
                    <a:lnTo>
                      <a:pt x="113" y="36"/>
                    </a:lnTo>
                    <a:lnTo>
                      <a:pt x="113" y="34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lnTo>
                      <a:pt x="111" y="36"/>
                    </a:lnTo>
                    <a:close/>
                    <a:moveTo>
                      <a:pt x="121" y="23"/>
                    </a:moveTo>
                    <a:lnTo>
                      <a:pt x="122" y="20"/>
                    </a:lnTo>
                    <a:lnTo>
                      <a:pt x="121" y="20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1" y="23"/>
                    </a:lnTo>
                    <a:close/>
                    <a:moveTo>
                      <a:pt x="751" y="158"/>
                    </a:moveTo>
                    <a:lnTo>
                      <a:pt x="752" y="158"/>
                    </a:lnTo>
                    <a:lnTo>
                      <a:pt x="755" y="156"/>
                    </a:lnTo>
                    <a:lnTo>
                      <a:pt x="759" y="156"/>
                    </a:lnTo>
                    <a:lnTo>
                      <a:pt x="772" y="154"/>
                    </a:lnTo>
                    <a:lnTo>
                      <a:pt x="777" y="152"/>
                    </a:lnTo>
                    <a:lnTo>
                      <a:pt x="783" y="148"/>
                    </a:lnTo>
                    <a:lnTo>
                      <a:pt x="776" y="150"/>
                    </a:lnTo>
                    <a:lnTo>
                      <a:pt x="773" y="152"/>
                    </a:lnTo>
                    <a:lnTo>
                      <a:pt x="772" y="152"/>
                    </a:lnTo>
                    <a:lnTo>
                      <a:pt x="777" y="146"/>
                    </a:lnTo>
                    <a:lnTo>
                      <a:pt x="773" y="148"/>
                    </a:lnTo>
                    <a:lnTo>
                      <a:pt x="769" y="150"/>
                    </a:lnTo>
                    <a:lnTo>
                      <a:pt x="763" y="152"/>
                    </a:lnTo>
                    <a:lnTo>
                      <a:pt x="759" y="152"/>
                    </a:lnTo>
                    <a:lnTo>
                      <a:pt x="755" y="154"/>
                    </a:lnTo>
                    <a:lnTo>
                      <a:pt x="751" y="154"/>
                    </a:lnTo>
                    <a:lnTo>
                      <a:pt x="749" y="158"/>
                    </a:lnTo>
                    <a:lnTo>
                      <a:pt x="751" y="158"/>
                    </a:lnTo>
                    <a:lnTo>
                      <a:pt x="751" y="158"/>
                    </a:lnTo>
                    <a:lnTo>
                      <a:pt x="751" y="158"/>
                    </a:lnTo>
                    <a:lnTo>
                      <a:pt x="751" y="158"/>
                    </a:lnTo>
                    <a:lnTo>
                      <a:pt x="751" y="158"/>
                    </a:lnTo>
                    <a:lnTo>
                      <a:pt x="751" y="158"/>
                    </a:lnTo>
                    <a:lnTo>
                      <a:pt x="751" y="158"/>
                    </a:lnTo>
                    <a:close/>
                    <a:moveTo>
                      <a:pt x="417" y="357"/>
                    </a:moveTo>
                    <a:lnTo>
                      <a:pt x="416" y="356"/>
                    </a:lnTo>
                    <a:lnTo>
                      <a:pt x="413" y="357"/>
                    </a:lnTo>
                    <a:lnTo>
                      <a:pt x="416" y="357"/>
                    </a:lnTo>
                    <a:lnTo>
                      <a:pt x="417" y="357"/>
                    </a:lnTo>
                    <a:lnTo>
                      <a:pt x="417" y="357"/>
                    </a:lnTo>
                    <a:lnTo>
                      <a:pt x="417" y="357"/>
                    </a:lnTo>
                    <a:lnTo>
                      <a:pt x="417" y="357"/>
                    </a:lnTo>
                    <a:lnTo>
                      <a:pt x="417" y="357"/>
                    </a:lnTo>
                    <a:lnTo>
                      <a:pt x="417" y="357"/>
                    </a:lnTo>
                    <a:lnTo>
                      <a:pt x="417" y="357"/>
                    </a:lnTo>
                    <a:close/>
                    <a:moveTo>
                      <a:pt x="745" y="168"/>
                    </a:moveTo>
                    <a:lnTo>
                      <a:pt x="744" y="168"/>
                    </a:lnTo>
                    <a:lnTo>
                      <a:pt x="743" y="172"/>
                    </a:lnTo>
                    <a:lnTo>
                      <a:pt x="745" y="168"/>
                    </a:lnTo>
                    <a:lnTo>
                      <a:pt x="745" y="168"/>
                    </a:lnTo>
                    <a:lnTo>
                      <a:pt x="745" y="168"/>
                    </a:lnTo>
                    <a:lnTo>
                      <a:pt x="745" y="168"/>
                    </a:lnTo>
                    <a:lnTo>
                      <a:pt x="745" y="168"/>
                    </a:lnTo>
                    <a:lnTo>
                      <a:pt x="745" y="168"/>
                    </a:lnTo>
                    <a:lnTo>
                      <a:pt x="745" y="168"/>
                    </a:lnTo>
                    <a:close/>
                    <a:moveTo>
                      <a:pt x="877" y="57"/>
                    </a:moveTo>
                    <a:lnTo>
                      <a:pt x="881" y="47"/>
                    </a:lnTo>
                    <a:lnTo>
                      <a:pt x="882" y="40"/>
                    </a:lnTo>
                    <a:lnTo>
                      <a:pt x="881" y="38"/>
                    </a:lnTo>
                    <a:lnTo>
                      <a:pt x="877" y="38"/>
                    </a:lnTo>
                    <a:lnTo>
                      <a:pt x="870" y="38"/>
                    </a:lnTo>
                    <a:lnTo>
                      <a:pt x="868" y="40"/>
                    </a:lnTo>
                    <a:lnTo>
                      <a:pt x="868" y="38"/>
                    </a:lnTo>
                    <a:lnTo>
                      <a:pt x="865" y="34"/>
                    </a:lnTo>
                    <a:lnTo>
                      <a:pt x="864" y="36"/>
                    </a:lnTo>
                    <a:lnTo>
                      <a:pt x="857" y="41"/>
                    </a:lnTo>
                    <a:lnTo>
                      <a:pt x="848" y="47"/>
                    </a:lnTo>
                    <a:lnTo>
                      <a:pt x="846" y="51"/>
                    </a:lnTo>
                    <a:lnTo>
                      <a:pt x="844" y="55"/>
                    </a:lnTo>
                    <a:lnTo>
                      <a:pt x="840" y="59"/>
                    </a:lnTo>
                    <a:lnTo>
                      <a:pt x="838" y="63"/>
                    </a:lnTo>
                    <a:lnTo>
                      <a:pt x="834" y="64"/>
                    </a:lnTo>
                    <a:lnTo>
                      <a:pt x="830" y="68"/>
                    </a:lnTo>
                    <a:lnTo>
                      <a:pt x="829" y="72"/>
                    </a:lnTo>
                    <a:lnTo>
                      <a:pt x="826" y="72"/>
                    </a:lnTo>
                    <a:lnTo>
                      <a:pt x="825" y="75"/>
                    </a:lnTo>
                    <a:lnTo>
                      <a:pt x="825" y="72"/>
                    </a:lnTo>
                    <a:lnTo>
                      <a:pt x="820" y="75"/>
                    </a:lnTo>
                    <a:lnTo>
                      <a:pt x="816" y="77"/>
                    </a:lnTo>
                    <a:lnTo>
                      <a:pt x="768" y="77"/>
                    </a:lnTo>
                    <a:lnTo>
                      <a:pt x="755" y="84"/>
                    </a:lnTo>
                    <a:lnTo>
                      <a:pt x="748" y="88"/>
                    </a:lnTo>
                    <a:lnTo>
                      <a:pt x="743" y="91"/>
                    </a:lnTo>
                    <a:lnTo>
                      <a:pt x="739" y="95"/>
                    </a:lnTo>
                    <a:lnTo>
                      <a:pt x="741" y="95"/>
                    </a:lnTo>
                    <a:lnTo>
                      <a:pt x="739" y="97"/>
                    </a:lnTo>
                    <a:lnTo>
                      <a:pt x="741" y="97"/>
                    </a:lnTo>
                    <a:lnTo>
                      <a:pt x="739" y="99"/>
                    </a:lnTo>
                    <a:lnTo>
                      <a:pt x="737" y="103"/>
                    </a:lnTo>
                    <a:lnTo>
                      <a:pt x="736" y="104"/>
                    </a:lnTo>
                    <a:lnTo>
                      <a:pt x="732" y="107"/>
                    </a:lnTo>
                    <a:lnTo>
                      <a:pt x="728" y="108"/>
                    </a:lnTo>
                    <a:lnTo>
                      <a:pt x="724" y="108"/>
                    </a:lnTo>
                    <a:lnTo>
                      <a:pt x="716" y="111"/>
                    </a:lnTo>
                    <a:lnTo>
                      <a:pt x="712" y="108"/>
                    </a:lnTo>
                    <a:lnTo>
                      <a:pt x="711" y="108"/>
                    </a:lnTo>
                    <a:lnTo>
                      <a:pt x="702" y="108"/>
                    </a:lnTo>
                    <a:lnTo>
                      <a:pt x="698" y="108"/>
                    </a:lnTo>
                    <a:lnTo>
                      <a:pt x="694" y="111"/>
                    </a:lnTo>
                    <a:lnTo>
                      <a:pt x="692" y="112"/>
                    </a:lnTo>
                    <a:lnTo>
                      <a:pt x="692" y="114"/>
                    </a:lnTo>
                    <a:lnTo>
                      <a:pt x="694" y="116"/>
                    </a:lnTo>
                    <a:lnTo>
                      <a:pt x="692" y="118"/>
                    </a:lnTo>
                    <a:lnTo>
                      <a:pt x="682" y="124"/>
                    </a:lnTo>
                    <a:lnTo>
                      <a:pt x="672" y="129"/>
                    </a:lnTo>
                    <a:lnTo>
                      <a:pt x="662" y="133"/>
                    </a:lnTo>
                    <a:lnTo>
                      <a:pt x="650" y="137"/>
                    </a:lnTo>
                    <a:lnTo>
                      <a:pt x="646" y="138"/>
                    </a:lnTo>
                    <a:lnTo>
                      <a:pt x="640" y="141"/>
                    </a:lnTo>
                    <a:lnTo>
                      <a:pt x="631" y="142"/>
                    </a:lnTo>
                    <a:lnTo>
                      <a:pt x="627" y="142"/>
                    </a:lnTo>
                    <a:lnTo>
                      <a:pt x="624" y="142"/>
                    </a:lnTo>
                    <a:lnTo>
                      <a:pt x="622" y="142"/>
                    </a:lnTo>
                    <a:lnTo>
                      <a:pt x="627" y="141"/>
                    </a:lnTo>
                    <a:lnTo>
                      <a:pt x="623" y="141"/>
                    </a:lnTo>
                    <a:lnTo>
                      <a:pt x="623" y="138"/>
                    </a:lnTo>
                    <a:lnTo>
                      <a:pt x="619" y="138"/>
                    </a:lnTo>
                    <a:lnTo>
                      <a:pt x="618" y="137"/>
                    </a:lnTo>
                    <a:lnTo>
                      <a:pt x="619" y="134"/>
                    </a:lnTo>
                    <a:lnTo>
                      <a:pt x="623" y="133"/>
                    </a:lnTo>
                    <a:lnTo>
                      <a:pt x="624" y="132"/>
                    </a:lnTo>
                    <a:lnTo>
                      <a:pt x="627" y="129"/>
                    </a:lnTo>
                    <a:lnTo>
                      <a:pt x="631" y="125"/>
                    </a:lnTo>
                    <a:lnTo>
                      <a:pt x="635" y="121"/>
                    </a:lnTo>
                    <a:lnTo>
                      <a:pt x="636" y="120"/>
                    </a:lnTo>
                    <a:lnTo>
                      <a:pt x="636" y="121"/>
                    </a:lnTo>
                    <a:lnTo>
                      <a:pt x="638" y="120"/>
                    </a:lnTo>
                    <a:lnTo>
                      <a:pt x="642" y="116"/>
                    </a:lnTo>
                    <a:lnTo>
                      <a:pt x="644" y="108"/>
                    </a:lnTo>
                    <a:lnTo>
                      <a:pt x="646" y="103"/>
                    </a:lnTo>
                    <a:lnTo>
                      <a:pt x="646" y="99"/>
                    </a:lnTo>
                    <a:lnTo>
                      <a:pt x="644" y="95"/>
                    </a:lnTo>
                    <a:lnTo>
                      <a:pt x="642" y="95"/>
                    </a:lnTo>
                    <a:lnTo>
                      <a:pt x="638" y="97"/>
                    </a:lnTo>
                    <a:lnTo>
                      <a:pt x="632" y="101"/>
                    </a:lnTo>
                    <a:lnTo>
                      <a:pt x="628" y="103"/>
                    </a:lnTo>
                    <a:lnTo>
                      <a:pt x="627" y="103"/>
                    </a:lnTo>
                    <a:lnTo>
                      <a:pt x="627" y="101"/>
                    </a:lnTo>
                    <a:lnTo>
                      <a:pt x="628" y="97"/>
                    </a:lnTo>
                    <a:lnTo>
                      <a:pt x="632" y="95"/>
                    </a:lnTo>
                    <a:lnTo>
                      <a:pt x="635" y="93"/>
                    </a:lnTo>
                    <a:lnTo>
                      <a:pt x="638" y="91"/>
                    </a:lnTo>
                    <a:lnTo>
                      <a:pt x="642" y="88"/>
                    </a:lnTo>
                    <a:lnTo>
                      <a:pt x="644" y="84"/>
                    </a:lnTo>
                    <a:lnTo>
                      <a:pt x="644" y="80"/>
                    </a:lnTo>
                    <a:lnTo>
                      <a:pt x="644" y="77"/>
                    </a:lnTo>
                    <a:lnTo>
                      <a:pt x="646" y="76"/>
                    </a:lnTo>
                    <a:lnTo>
                      <a:pt x="646" y="75"/>
                    </a:lnTo>
                    <a:lnTo>
                      <a:pt x="644" y="72"/>
                    </a:lnTo>
                    <a:lnTo>
                      <a:pt x="635" y="67"/>
                    </a:lnTo>
                    <a:lnTo>
                      <a:pt x="631" y="64"/>
                    </a:lnTo>
                    <a:lnTo>
                      <a:pt x="624" y="68"/>
                    </a:lnTo>
                    <a:lnTo>
                      <a:pt x="623" y="71"/>
                    </a:lnTo>
                    <a:lnTo>
                      <a:pt x="624" y="72"/>
                    </a:lnTo>
                    <a:lnTo>
                      <a:pt x="622" y="72"/>
                    </a:lnTo>
                    <a:lnTo>
                      <a:pt x="619" y="75"/>
                    </a:lnTo>
                    <a:lnTo>
                      <a:pt x="618" y="76"/>
                    </a:lnTo>
                    <a:lnTo>
                      <a:pt x="615" y="80"/>
                    </a:lnTo>
                    <a:lnTo>
                      <a:pt x="611" y="81"/>
                    </a:lnTo>
                    <a:lnTo>
                      <a:pt x="614" y="80"/>
                    </a:lnTo>
                    <a:lnTo>
                      <a:pt x="610" y="81"/>
                    </a:lnTo>
                    <a:lnTo>
                      <a:pt x="611" y="77"/>
                    </a:lnTo>
                    <a:lnTo>
                      <a:pt x="609" y="80"/>
                    </a:lnTo>
                    <a:lnTo>
                      <a:pt x="606" y="80"/>
                    </a:lnTo>
                    <a:lnTo>
                      <a:pt x="605" y="81"/>
                    </a:lnTo>
                    <a:lnTo>
                      <a:pt x="602" y="84"/>
                    </a:lnTo>
                    <a:lnTo>
                      <a:pt x="601" y="85"/>
                    </a:lnTo>
                    <a:lnTo>
                      <a:pt x="597" y="91"/>
                    </a:lnTo>
                    <a:lnTo>
                      <a:pt x="591" y="95"/>
                    </a:lnTo>
                    <a:lnTo>
                      <a:pt x="591" y="101"/>
                    </a:lnTo>
                    <a:lnTo>
                      <a:pt x="587" y="104"/>
                    </a:lnTo>
                    <a:lnTo>
                      <a:pt x="587" y="108"/>
                    </a:lnTo>
                    <a:lnTo>
                      <a:pt x="589" y="111"/>
                    </a:lnTo>
                    <a:lnTo>
                      <a:pt x="587" y="112"/>
                    </a:lnTo>
                    <a:lnTo>
                      <a:pt x="587" y="114"/>
                    </a:lnTo>
                    <a:lnTo>
                      <a:pt x="585" y="120"/>
                    </a:lnTo>
                    <a:lnTo>
                      <a:pt x="579" y="128"/>
                    </a:lnTo>
                    <a:lnTo>
                      <a:pt x="574" y="133"/>
                    </a:lnTo>
                    <a:lnTo>
                      <a:pt x="567" y="137"/>
                    </a:lnTo>
                    <a:lnTo>
                      <a:pt x="562" y="138"/>
                    </a:lnTo>
                    <a:lnTo>
                      <a:pt x="561" y="138"/>
                    </a:lnTo>
                    <a:lnTo>
                      <a:pt x="558" y="137"/>
                    </a:lnTo>
                    <a:lnTo>
                      <a:pt x="558" y="129"/>
                    </a:lnTo>
                    <a:lnTo>
                      <a:pt x="561" y="121"/>
                    </a:lnTo>
                    <a:lnTo>
                      <a:pt x="562" y="118"/>
                    </a:lnTo>
                    <a:lnTo>
                      <a:pt x="565" y="114"/>
                    </a:lnTo>
                    <a:lnTo>
                      <a:pt x="567" y="107"/>
                    </a:lnTo>
                    <a:lnTo>
                      <a:pt x="571" y="101"/>
                    </a:lnTo>
                    <a:lnTo>
                      <a:pt x="578" y="93"/>
                    </a:lnTo>
                    <a:lnTo>
                      <a:pt x="581" y="88"/>
                    </a:lnTo>
                    <a:lnTo>
                      <a:pt x="585" y="84"/>
                    </a:lnTo>
                    <a:lnTo>
                      <a:pt x="585" y="81"/>
                    </a:lnTo>
                    <a:lnTo>
                      <a:pt x="583" y="81"/>
                    </a:lnTo>
                    <a:lnTo>
                      <a:pt x="579" y="84"/>
                    </a:lnTo>
                    <a:lnTo>
                      <a:pt x="574" y="88"/>
                    </a:lnTo>
                    <a:lnTo>
                      <a:pt x="575" y="84"/>
                    </a:lnTo>
                    <a:lnTo>
                      <a:pt x="579" y="80"/>
                    </a:lnTo>
                    <a:lnTo>
                      <a:pt x="583" y="77"/>
                    </a:lnTo>
                    <a:lnTo>
                      <a:pt x="587" y="76"/>
                    </a:lnTo>
                    <a:lnTo>
                      <a:pt x="593" y="68"/>
                    </a:lnTo>
                    <a:lnTo>
                      <a:pt x="597" y="64"/>
                    </a:lnTo>
                    <a:lnTo>
                      <a:pt x="601" y="63"/>
                    </a:lnTo>
                    <a:lnTo>
                      <a:pt x="598" y="67"/>
                    </a:lnTo>
                    <a:lnTo>
                      <a:pt x="602" y="64"/>
                    </a:lnTo>
                    <a:lnTo>
                      <a:pt x="606" y="63"/>
                    </a:lnTo>
                    <a:lnTo>
                      <a:pt x="602" y="67"/>
                    </a:lnTo>
                    <a:lnTo>
                      <a:pt x="609" y="64"/>
                    </a:lnTo>
                    <a:lnTo>
                      <a:pt x="611" y="63"/>
                    </a:lnTo>
                    <a:lnTo>
                      <a:pt x="615" y="61"/>
                    </a:lnTo>
                    <a:lnTo>
                      <a:pt x="622" y="61"/>
                    </a:lnTo>
                    <a:lnTo>
                      <a:pt x="624" y="59"/>
                    </a:lnTo>
                    <a:lnTo>
                      <a:pt x="628" y="61"/>
                    </a:lnTo>
                    <a:lnTo>
                      <a:pt x="631" y="63"/>
                    </a:lnTo>
                    <a:lnTo>
                      <a:pt x="632" y="63"/>
                    </a:lnTo>
                    <a:lnTo>
                      <a:pt x="635" y="61"/>
                    </a:lnTo>
                    <a:lnTo>
                      <a:pt x="636" y="61"/>
                    </a:lnTo>
                    <a:lnTo>
                      <a:pt x="640" y="61"/>
                    </a:lnTo>
                    <a:lnTo>
                      <a:pt x="642" y="61"/>
                    </a:lnTo>
                    <a:lnTo>
                      <a:pt x="644" y="61"/>
                    </a:lnTo>
                    <a:lnTo>
                      <a:pt x="644" y="59"/>
                    </a:lnTo>
                    <a:lnTo>
                      <a:pt x="642" y="57"/>
                    </a:lnTo>
                    <a:lnTo>
                      <a:pt x="644" y="55"/>
                    </a:lnTo>
                    <a:lnTo>
                      <a:pt x="644" y="53"/>
                    </a:lnTo>
                    <a:lnTo>
                      <a:pt x="642" y="51"/>
                    </a:lnTo>
                    <a:lnTo>
                      <a:pt x="640" y="51"/>
                    </a:lnTo>
                    <a:lnTo>
                      <a:pt x="632" y="51"/>
                    </a:lnTo>
                    <a:lnTo>
                      <a:pt x="636" y="47"/>
                    </a:lnTo>
                    <a:lnTo>
                      <a:pt x="627" y="49"/>
                    </a:lnTo>
                    <a:lnTo>
                      <a:pt x="619" y="49"/>
                    </a:lnTo>
                    <a:lnTo>
                      <a:pt x="614" y="51"/>
                    </a:lnTo>
                    <a:lnTo>
                      <a:pt x="610" y="53"/>
                    </a:lnTo>
                    <a:lnTo>
                      <a:pt x="606" y="51"/>
                    </a:lnTo>
                    <a:lnTo>
                      <a:pt x="602" y="51"/>
                    </a:lnTo>
                    <a:lnTo>
                      <a:pt x="598" y="49"/>
                    </a:lnTo>
                    <a:lnTo>
                      <a:pt x="595" y="45"/>
                    </a:lnTo>
                    <a:lnTo>
                      <a:pt x="593" y="44"/>
                    </a:lnTo>
                    <a:lnTo>
                      <a:pt x="591" y="45"/>
                    </a:lnTo>
                    <a:lnTo>
                      <a:pt x="587" y="47"/>
                    </a:lnTo>
                    <a:lnTo>
                      <a:pt x="589" y="45"/>
                    </a:lnTo>
                    <a:lnTo>
                      <a:pt x="589" y="44"/>
                    </a:lnTo>
                    <a:lnTo>
                      <a:pt x="587" y="41"/>
                    </a:lnTo>
                    <a:lnTo>
                      <a:pt x="587" y="40"/>
                    </a:lnTo>
                    <a:lnTo>
                      <a:pt x="575" y="45"/>
                    </a:lnTo>
                    <a:lnTo>
                      <a:pt x="570" y="45"/>
                    </a:lnTo>
                    <a:lnTo>
                      <a:pt x="566" y="47"/>
                    </a:lnTo>
                    <a:lnTo>
                      <a:pt x="562" y="49"/>
                    </a:lnTo>
                    <a:lnTo>
                      <a:pt x="557" y="49"/>
                    </a:lnTo>
                    <a:lnTo>
                      <a:pt x="554" y="49"/>
                    </a:lnTo>
                    <a:lnTo>
                      <a:pt x="551" y="49"/>
                    </a:lnTo>
                    <a:lnTo>
                      <a:pt x="553" y="47"/>
                    </a:lnTo>
                    <a:lnTo>
                      <a:pt x="554" y="44"/>
                    </a:lnTo>
                    <a:lnTo>
                      <a:pt x="545" y="47"/>
                    </a:lnTo>
                    <a:lnTo>
                      <a:pt x="539" y="49"/>
                    </a:lnTo>
                    <a:lnTo>
                      <a:pt x="536" y="47"/>
                    </a:lnTo>
                    <a:lnTo>
                      <a:pt x="538" y="45"/>
                    </a:lnTo>
                    <a:lnTo>
                      <a:pt x="539" y="44"/>
                    </a:lnTo>
                    <a:lnTo>
                      <a:pt x="542" y="43"/>
                    </a:lnTo>
                    <a:lnTo>
                      <a:pt x="547" y="41"/>
                    </a:lnTo>
                    <a:lnTo>
                      <a:pt x="557" y="34"/>
                    </a:lnTo>
                    <a:lnTo>
                      <a:pt x="567" y="31"/>
                    </a:lnTo>
                    <a:lnTo>
                      <a:pt x="581" y="24"/>
                    </a:lnTo>
                    <a:lnTo>
                      <a:pt x="579" y="24"/>
                    </a:lnTo>
                    <a:lnTo>
                      <a:pt x="575" y="24"/>
                    </a:lnTo>
                    <a:lnTo>
                      <a:pt x="573" y="23"/>
                    </a:lnTo>
                    <a:lnTo>
                      <a:pt x="571" y="23"/>
                    </a:lnTo>
                    <a:lnTo>
                      <a:pt x="567" y="23"/>
                    </a:lnTo>
                    <a:lnTo>
                      <a:pt x="566" y="23"/>
                    </a:lnTo>
                    <a:lnTo>
                      <a:pt x="566" y="20"/>
                    </a:lnTo>
                    <a:lnTo>
                      <a:pt x="561" y="23"/>
                    </a:lnTo>
                    <a:lnTo>
                      <a:pt x="554" y="24"/>
                    </a:lnTo>
                    <a:lnTo>
                      <a:pt x="553" y="23"/>
                    </a:lnTo>
                    <a:lnTo>
                      <a:pt x="551" y="20"/>
                    </a:lnTo>
                    <a:lnTo>
                      <a:pt x="549" y="20"/>
                    </a:lnTo>
                    <a:lnTo>
                      <a:pt x="547" y="19"/>
                    </a:lnTo>
                    <a:lnTo>
                      <a:pt x="545" y="20"/>
                    </a:lnTo>
                    <a:lnTo>
                      <a:pt x="545" y="19"/>
                    </a:lnTo>
                    <a:lnTo>
                      <a:pt x="543" y="18"/>
                    </a:lnTo>
                    <a:lnTo>
                      <a:pt x="543" y="15"/>
                    </a:lnTo>
                    <a:lnTo>
                      <a:pt x="539" y="15"/>
                    </a:lnTo>
                    <a:lnTo>
                      <a:pt x="536" y="14"/>
                    </a:lnTo>
                    <a:lnTo>
                      <a:pt x="532" y="15"/>
                    </a:lnTo>
                    <a:lnTo>
                      <a:pt x="528" y="18"/>
                    </a:lnTo>
                    <a:lnTo>
                      <a:pt x="528" y="15"/>
                    </a:lnTo>
                    <a:lnTo>
                      <a:pt x="526" y="14"/>
                    </a:lnTo>
                    <a:lnTo>
                      <a:pt x="524" y="14"/>
                    </a:lnTo>
                    <a:lnTo>
                      <a:pt x="521" y="14"/>
                    </a:lnTo>
                    <a:lnTo>
                      <a:pt x="518" y="11"/>
                    </a:lnTo>
                    <a:lnTo>
                      <a:pt x="518" y="10"/>
                    </a:lnTo>
                    <a:lnTo>
                      <a:pt x="521" y="4"/>
                    </a:lnTo>
                    <a:lnTo>
                      <a:pt x="518" y="0"/>
                    </a:lnTo>
                    <a:lnTo>
                      <a:pt x="517" y="2"/>
                    </a:lnTo>
                    <a:lnTo>
                      <a:pt x="514" y="7"/>
                    </a:lnTo>
                    <a:lnTo>
                      <a:pt x="126" y="7"/>
                    </a:lnTo>
                    <a:lnTo>
                      <a:pt x="126" y="10"/>
                    </a:lnTo>
                    <a:lnTo>
                      <a:pt x="126" y="11"/>
                    </a:lnTo>
                    <a:lnTo>
                      <a:pt x="124" y="15"/>
                    </a:lnTo>
                    <a:lnTo>
                      <a:pt x="122" y="18"/>
                    </a:lnTo>
                    <a:lnTo>
                      <a:pt x="121" y="18"/>
                    </a:lnTo>
                    <a:lnTo>
                      <a:pt x="121" y="19"/>
                    </a:lnTo>
                    <a:lnTo>
                      <a:pt x="122" y="19"/>
                    </a:lnTo>
                    <a:lnTo>
                      <a:pt x="122" y="20"/>
                    </a:lnTo>
                    <a:lnTo>
                      <a:pt x="122" y="24"/>
                    </a:lnTo>
                    <a:lnTo>
                      <a:pt x="121" y="27"/>
                    </a:lnTo>
                    <a:lnTo>
                      <a:pt x="119" y="28"/>
                    </a:lnTo>
                    <a:lnTo>
                      <a:pt x="117" y="31"/>
                    </a:lnTo>
                    <a:lnTo>
                      <a:pt x="115" y="32"/>
                    </a:lnTo>
                    <a:lnTo>
                      <a:pt x="115" y="34"/>
                    </a:lnTo>
                    <a:lnTo>
                      <a:pt x="113" y="36"/>
                    </a:lnTo>
                    <a:lnTo>
                      <a:pt x="109" y="38"/>
                    </a:lnTo>
                    <a:lnTo>
                      <a:pt x="108" y="40"/>
                    </a:lnTo>
                    <a:lnTo>
                      <a:pt x="105" y="40"/>
                    </a:lnTo>
                    <a:lnTo>
                      <a:pt x="108" y="38"/>
                    </a:lnTo>
                    <a:lnTo>
                      <a:pt x="109" y="36"/>
                    </a:lnTo>
                    <a:lnTo>
                      <a:pt x="111" y="34"/>
                    </a:lnTo>
                    <a:lnTo>
                      <a:pt x="109" y="34"/>
                    </a:lnTo>
                    <a:lnTo>
                      <a:pt x="113" y="31"/>
                    </a:lnTo>
                    <a:lnTo>
                      <a:pt x="115" y="28"/>
                    </a:lnTo>
                    <a:lnTo>
                      <a:pt x="117" y="27"/>
                    </a:lnTo>
                    <a:lnTo>
                      <a:pt x="108" y="32"/>
                    </a:lnTo>
                    <a:lnTo>
                      <a:pt x="105" y="34"/>
                    </a:lnTo>
                    <a:lnTo>
                      <a:pt x="104" y="36"/>
                    </a:lnTo>
                    <a:lnTo>
                      <a:pt x="101" y="36"/>
                    </a:lnTo>
                    <a:lnTo>
                      <a:pt x="108" y="31"/>
                    </a:lnTo>
                    <a:lnTo>
                      <a:pt x="111" y="28"/>
                    </a:lnTo>
                    <a:lnTo>
                      <a:pt x="109" y="31"/>
                    </a:lnTo>
                    <a:lnTo>
                      <a:pt x="113" y="28"/>
                    </a:lnTo>
                    <a:lnTo>
                      <a:pt x="115" y="27"/>
                    </a:lnTo>
                    <a:lnTo>
                      <a:pt x="115" y="23"/>
                    </a:lnTo>
                    <a:lnTo>
                      <a:pt x="113" y="24"/>
                    </a:lnTo>
                    <a:lnTo>
                      <a:pt x="113" y="23"/>
                    </a:lnTo>
                    <a:lnTo>
                      <a:pt x="109" y="23"/>
                    </a:lnTo>
                    <a:lnTo>
                      <a:pt x="104" y="23"/>
                    </a:lnTo>
                    <a:lnTo>
                      <a:pt x="97" y="20"/>
                    </a:lnTo>
                    <a:lnTo>
                      <a:pt x="92" y="19"/>
                    </a:lnTo>
                    <a:lnTo>
                      <a:pt x="91" y="19"/>
                    </a:lnTo>
                    <a:lnTo>
                      <a:pt x="91" y="23"/>
                    </a:lnTo>
                    <a:lnTo>
                      <a:pt x="88" y="28"/>
                    </a:lnTo>
                    <a:lnTo>
                      <a:pt x="87" y="36"/>
                    </a:lnTo>
                    <a:lnTo>
                      <a:pt x="83" y="44"/>
                    </a:lnTo>
                    <a:lnTo>
                      <a:pt x="83" y="45"/>
                    </a:lnTo>
                    <a:lnTo>
                      <a:pt x="80" y="47"/>
                    </a:lnTo>
                    <a:lnTo>
                      <a:pt x="84" y="49"/>
                    </a:lnTo>
                    <a:lnTo>
                      <a:pt x="83" y="49"/>
                    </a:lnTo>
                    <a:lnTo>
                      <a:pt x="80" y="51"/>
                    </a:lnTo>
                    <a:lnTo>
                      <a:pt x="77" y="53"/>
                    </a:lnTo>
                    <a:lnTo>
                      <a:pt x="77" y="55"/>
                    </a:lnTo>
                    <a:lnTo>
                      <a:pt x="79" y="57"/>
                    </a:lnTo>
                    <a:lnTo>
                      <a:pt x="75" y="59"/>
                    </a:lnTo>
                    <a:lnTo>
                      <a:pt x="73" y="63"/>
                    </a:lnTo>
                    <a:lnTo>
                      <a:pt x="69" y="67"/>
                    </a:lnTo>
                    <a:lnTo>
                      <a:pt x="69" y="71"/>
                    </a:lnTo>
                    <a:lnTo>
                      <a:pt x="65" y="72"/>
                    </a:lnTo>
                    <a:lnTo>
                      <a:pt x="64" y="75"/>
                    </a:lnTo>
                    <a:lnTo>
                      <a:pt x="60" y="80"/>
                    </a:lnTo>
                    <a:lnTo>
                      <a:pt x="56" y="85"/>
                    </a:lnTo>
                    <a:lnTo>
                      <a:pt x="51" y="93"/>
                    </a:lnTo>
                    <a:lnTo>
                      <a:pt x="47" y="99"/>
                    </a:lnTo>
                    <a:lnTo>
                      <a:pt x="44" y="101"/>
                    </a:lnTo>
                    <a:lnTo>
                      <a:pt x="40" y="103"/>
                    </a:lnTo>
                    <a:lnTo>
                      <a:pt x="39" y="107"/>
                    </a:lnTo>
                    <a:lnTo>
                      <a:pt x="40" y="107"/>
                    </a:lnTo>
                    <a:lnTo>
                      <a:pt x="39" y="108"/>
                    </a:lnTo>
                    <a:lnTo>
                      <a:pt x="36" y="108"/>
                    </a:lnTo>
                    <a:lnTo>
                      <a:pt x="34" y="112"/>
                    </a:lnTo>
                    <a:lnTo>
                      <a:pt x="30" y="118"/>
                    </a:lnTo>
                    <a:lnTo>
                      <a:pt x="27" y="124"/>
                    </a:lnTo>
                    <a:lnTo>
                      <a:pt x="23" y="129"/>
                    </a:lnTo>
                    <a:lnTo>
                      <a:pt x="23" y="132"/>
                    </a:lnTo>
                    <a:lnTo>
                      <a:pt x="22" y="134"/>
                    </a:lnTo>
                    <a:lnTo>
                      <a:pt x="22" y="138"/>
                    </a:lnTo>
                    <a:lnTo>
                      <a:pt x="22" y="141"/>
                    </a:lnTo>
                    <a:lnTo>
                      <a:pt x="18" y="145"/>
                    </a:lnTo>
                    <a:lnTo>
                      <a:pt x="16" y="148"/>
                    </a:lnTo>
                    <a:lnTo>
                      <a:pt x="12" y="152"/>
                    </a:lnTo>
                    <a:lnTo>
                      <a:pt x="12" y="154"/>
                    </a:lnTo>
                    <a:lnTo>
                      <a:pt x="14" y="154"/>
                    </a:lnTo>
                    <a:lnTo>
                      <a:pt x="8" y="158"/>
                    </a:lnTo>
                    <a:lnTo>
                      <a:pt x="4" y="164"/>
                    </a:lnTo>
                    <a:lnTo>
                      <a:pt x="7" y="168"/>
                    </a:lnTo>
                    <a:lnTo>
                      <a:pt x="7" y="172"/>
                    </a:lnTo>
                    <a:lnTo>
                      <a:pt x="4" y="178"/>
                    </a:lnTo>
                    <a:lnTo>
                      <a:pt x="0" y="186"/>
                    </a:lnTo>
                    <a:lnTo>
                      <a:pt x="3" y="190"/>
                    </a:lnTo>
                    <a:lnTo>
                      <a:pt x="3" y="191"/>
                    </a:lnTo>
                    <a:lnTo>
                      <a:pt x="4" y="195"/>
                    </a:lnTo>
                    <a:lnTo>
                      <a:pt x="4" y="199"/>
                    </a:lnTo>
                    <a:lnTo>
                      <a:pt x="7" y="203"/>
                    </a:lnTo>
                    <a:lnTo>
                      <a:pt x="4" y="202"/>
                    </a:lnTo>
                    <a:lnTo>
                      <a:pt x="3" y="203"/>
                    </a:lnTo>
                    <a:lnTo>
                      <a:pt x="4" y="203"/>
                    </a:lnTo>
                    <a:lnTo>
                      <a:pt x="8" y="207"/>
                    </a:lnTo>
                    <a:lnTo>
                      <a:pt x="10" y="205"/>
                    </a:lnTo>
                    <a:lnTo>
                      <a:pt x="10" y="203"/>
                    </a:lnTo>
                    <a:lnTo>
                      <a:pt x="12" y="202"/>
                    </a:lnTo>
                    <a:lnTo>
                      <a:pt x="16" y="203"/>
                    </a:lnTo>
                    <a:lnTo>
                      <a:pt x="12" y="205"/>
                    </a:lnTo>
                    <a:lnTo>
                      <a:pt x="12" y="207"/>
                    </a:lnTo>
                    <a:lnTo>
                      <a:pt x="12" y="215"/>
                    </a:lnTo>
                    <a:lnTo>
                      <a:pt x="8" y="211"/>
                    </a:lnTo>
                    <a:lnTo>
                      <a:pt x="10" y="207"/>
                    </a:lnTo>
                    <a:lnTo>
                      <a:pt x="7" y="211"/>
                    </a:lnTo>
                    <a:lnTo>
                      <a:pt x="7" y="215"/>
                    </a:lnTo>
                    <a:lnTo>
                      <a:pt x="4" y="218"/>
                    </a:lnTo>
                    <a:lnTo>
                      <a:pt x="4" y="221"/>
                    </a:lnTo>
                    <a:lnTo>
                      <a:pt x="7" y="222"/>
                    </a:lnTo>
                    <a:lnTo>
                      <a:pt x="10" y="225"/>
                    </a:lnTo>
                    <a:lnTo>
                      <a:pt x="10" y="226"/>
                    </a:lnTo>
                    <a:lnTo>
                      <a:pt x="8" y="229"/>
                    </a:lnTo>
                    <a:lnTo>
                      <a:pt x="7" y="230"/>
                    </a:lnTo>
                    <a:lnTo>
                      <a:pt x="4" y="234"/>
                    </a:lnTo>
                    <a:lnTo>
                      <a:pt x="7" y="238"/>
                    </a:lnTo>
                    <a:lnTo>
                      <a:pt x="8" y="242"/>
                    </a:lnTo>
                    <a:lnTo>
                      <a:pt x="8" y="246"/>
                    </a:lnTo>
                    <a:lnTo>
                      <a:pt x="8" y="247"/>
                    </a:lnTo>
                    <a:lnTo>
                      <a:pt x="10" y="249"/>
                    </a:lnTo>
                    <a:lnTo>
                      <a:pt x="12" y="253"/>
                    </a:lnTo>
                    <a:lnTo>
                      <a:pt x="10" y="255"/>
                    </a:lnTo>
                    <a:lnTo>
                      <a:pt x="12" y="255"/>
                    </a:lnTo>
                    <a:lnTo>
                      <a:pt x="12" y="257"/>
                    </a:lnTo>
                    <a:lnTo>
                      <a:pt x="12" y="260"/>
                    </a:lnTo>
                    <a:lnTo>
                      <a:pt x="10" y="264"/>
                    </a:lnTo>
                    <a:lnTo>
                      <a:pt x="10" y="268"/>
                    </a:lnTo>
                    <a:lnTo>
                      <a:pt x="12" y="268"/>
                    </a:lnTo>
                    <a:lnTo>
                      <a:pt x="18" y="268"/>
                    </a:lnTo>
                    <a:lnTo>
                      <a:pt x="22" y="270"/>
                    </a:lnTo>
                    <a:lnTo>
                      <a:pt x="26" y="270"/>
                    </a:lnTo>
                    <a:lnTo>
                      <a:pt x="27" y="272"/>
                    </a:lnTo>
                    <a:lnTo>
                      <a:pt x="30" y="276"/>
                    </a:lnTo>
                    <a:lnTo>
                      <a:pt x="34" y="276"/>
                    </a:lnTo>
                    <a:lnTo>
                      <a:pt x="36" y="276"/>
                    </a:lnTo>
                    <a:lnTo>
                      <a:pt x="36" y="278"/>
                    </a:lnTo>
                    <a:lnTo>
                      <a:pt x="36" y="279"/>
                    </a:lnTo>
                    <a:lnTo>
                      <a:pt x="36" y="282"/>
                    </a:lnTo>
                    <a:lnTo>
                      <a:pt x="40" y="282"/>
                    </a:lnTo>
                    <a:lnTo>
                      <a:pt x="43" y="283"/>
                    </a:lnTo>
                    <a:lnTo>
                      <a:pt x="47" y="287"/>
                    </a:lnTo>
                    <a:lnTo>
                      <a:pt x="48" y="292"/>
                    </a:lnTo>
                    <a:lnTo>
                      <a:pt x="47" y="302"/>
                    </a:lnTo>
                    <a:lnTo>
                      <a:pt x="47" y="303"/>
                    </a:lnTo>
                    <a:lnTo>
                      <a:pt x="47" y="303"/>
                    </a:lnTo>
                    <a:lnTo>
                      <a:pt x="47" y="303"/>
                    </a:lnTo>
                    <a:lnTo>
                      <a:pt x="47" y="303"/>
                    </a:lnTo>
                    <a:lnTo>
                      <a:pt x="47" y="303"/>
                    </a:lnTo>
                    <a:lnTo>
                      <a:pt x="47" y="304"/>
                    </a:lnTo>
                    <a:lnTo>
                      <a:pt x="47" y="304"/>
                    </a:lnTo>
                    <a:lnTo>
                      <a:pt x="84" y="300"/>
                    </a:lnTo>
                    <a:lnTo>
                      <a:pt x="83" y="304"/>
                    </a:lnTo>
                    <a:lnTo>
                      <a:pt x="132" y="326"/>
                    </a:lnTo>
                    <a:lnTo>
                      <a:pt x="174" y="326"/>
                    </a:lnTo>
                    <a:lnTo>
                      <a:pt x="174" y="318"/>
                    </a:lnTo>
                    <a:lnTo>
                      <a:pt x="202" y="318"/>
                    </a:lnTo>
                    <a:lnTo>
                      <a:pt x="205" y="318"/>
                    </a:lnTo>
                    <a:lnTo>
                      <a:pt x="205" y="319"/>
                    </a:lnTo>
                    <a:lnTo>
                      <a:pt x="206" y="323"/>
                    </a:lnTo>
                    <a:lnTo>
                      <a:pt x="210" y="326"/>
                    </a:lnTo>
                    <a:lnTo>
                      <a:pt x="214" y="331"/>
                    </a:lnTo>
                    <a:lnTo>
                      <a:pt x="215" y="335"/>
                    </a:lnTo>
                    <a:lnTo>
                      <a:pt x="219" y="336"/>
                    </a:lnTo>
                    <a:lnTo>
                      <a:pt x="222" y="340"/>
                    </a:lnTo>
                    <a:lnTo>
                      <a:pt x="222" y="347"/>
                    </a:lnTo>
                    <a:lnTo>
                      <a:pt x="222" y="349"/>
                    </a:lnTo>
                    <a:lnTo>
                      <a:pt x="223" y="356"/>
                    </a:lnTo>
                    <a:lnTo>
                      <a:pt x="227" y="361"/>
                    </a:lnTo>
                    <a:lnTo>
                      <a:pt x="233" y="365"/>
                    </a:lnTo>
                    <a:lnTo>
                      <a:pt x="237" y="367"/>
                    </a:lnTo>
                    <a:lnTo>
                      <a:pt x="241" y="367"/>
                    </a:lnTo>
                    <a:lnTo>
                      <a:pt x="242" y="365"/>
                    </a:lnTo>
                    <a:lnTo>
                      <a:pt x="246" y="361"/>
                    </a:lnTo>
                    <a:lnTo>
                      <a:pt x="249" y="357"/>
                    </a:lnTo>
                    <a:lnTo>
                      <a:pt x="250" y="353"/>
                    </a:lnTo>
                    <a:lnTo>
                      <a:pt x="258" y="352"/>
                    </a:lnTo>
                    <a:lnTo>
                      <a:pt x="266" y="353"/>
                    </a:lnTo>
                    <a:lnTo>
                      <a:pt x="269" y="353"/>
                    </a:lnTo>
                    <a:lnTo>
                      <a:pt x="275" y="360"/>
                    </a:lnTo>
                    <a:lnTo>
                      <a:pt x="277" y="363"/>
                    </a:lnTo>
                    <a:lnTo>
                      <a:pt x="279" y="367"/>
                    </a:lnTo>
                    <a:lnTo>
                      <a:pt x="279" y="375"/>
                    </a:lnTo>
                    <a:lnTo>
                      <a:pt x="282" y="383"/>
                    </a:lnTo>
                    <a:lnTo>
                      <a:pt x="286" y="391"/>
                    </a:lnTo>
                    <a:lnTo>
                      <a:pt x="288" y="393"/>
                    </a:lnTo>
                    <a:lnTo>
                      <a:pt x="288" y="397"/>
                    </a:lnTo>
                    <a:lnTo>
                      <a:pt x="288" y="404"/>
                    </a:lnTo>
                    <a:lnTo>
                      <a:pt x="288" y="406"/>
                    </a:lnTo>
                    <a:lnTo>
                      <a:pt x="290" y="413"/>
                    </a:lnTo>
                    <a:lnTo>
                      <a:pt x="292" y="414"/>
                    </a:lnTo>
                    <a:lnTo>
                      <a:pt x="294" y="414"/>
                    </a:lnTo>
                    <a:lnTo>
                      <a:pt x="298" y="417"/>
                    </a:lnTo>
                    <a:lnTo>
                      <a:pt x="302" y="420"/>
                    </a:lnTo>
                    <a:lnTo>
                      <a:pt x="306" y="420"/>
                    </a:lnTo>
                    <a:lnTo>
                      <a:pt x="308" y="420"/>
                    </a:lnTo>
                    <a:lnTo>
                      <a:pt x="311" y="422"/>
                    </a:lnTo>
                    <a:lnTo>
                      <a:pt x="315" y="424"/>
                    </a:lnTo>
                    <a:lnTo>
                      <a:pt x="315" y="424"/>
                    </a:lnTo>
                    <a:lnTo>
                      <a:pt x="316" y="422"/>
                    </a:lnTo>
                    <a:lnTo>
                      <a:pt x="316" y="420"/>
                    </a:lnTo>
                    <a:lnTo>
                      <a:pt x="316" y="417"/>
                    </a:lnTo>
                    <a:lnTo>
                      <a:pt x="316" y="409"/>
                    </a:lnTo>
                    <a:lnTo>
                      <a:pt x="316" y="406"/>
                    </a:lnTo>
                    <a:lnTo>
                      <a:pt x="316" y="404"/>
                    </a:lnTo>
                    <a:lnTo>
                      <a:pt x="319" y="401"/>
                    </a:lnTo>
                    <a:lnTo>
                      <a:pt x="320" y="400"/>
                    </a:lnTo>
                    <a:lnTo>
                      <a:pt x="316" y="400"/>
                    </a:lnTo>
                    <a:lnTo>
                      <a:pt x="315" y="400"/>
                    </a:lnTo>
                    <a:lnTo>
                      <a:pt x="316" y="397"/>
                    </a:lnTo>
                    <a:lnTo>
                      <a:pt x="315" y="396"/>
                    </a:lnTo>
                    <a:lnTo>
                      <a:pt x="319" y="397"/>
                    </a:lnTo>
                    <a:lnTo>
                      <a:pt x="320" y="396"/>
                    </a:lnTo>
                    <a:lnTo>
                      <a:pt x="323" y="393"/>
                    </a:lnTo>
                    <a:lnTo>
                      <a:pt x="323" y="396"/>
                    </a:lnTo>
                    <a:lnTo>
                      <a:pt x="324" y="393"/>
                    </a:lnTo>
                    <a:lnTo>
                      <a:pt x="326" y="391"/>
                    </a:lnTo>
                    <a:lnTo>
                      <a:pt x="324" y="392"/>
                    </a:lnTo>
                    <a:lnTo>
                      <a:pt x="323" y="388"/>
                    </a:lnTo>
                    <a:lnTo>
                      <a:pt x="326" y="388"/>
                    </a:lnTo>
                    <a:lnTo>
                      <a:pt x="328" y="387"/>
                    </a:lnTo>
                    <a:lnTo>
                      <a:pt x="330" y="384"/>
                    </a:lnTo>
                    <a:lnTo>
                      <a:pt x="326" y="384"/>
                    </a:lnTo>
                    <a:lnTo>
                      <a:pt x="328" y="383"/>
                    </a:lnTo>
                    <a:lnTo>
                      <a:pt x="330" y="383"/>
                    </a:lnTo>
                    <a:lnTo>
                      <a:pt x="332" y="383"/>
                    </a:lnTo>
                    <a:lnTo>
                      <a:pt x="334" y="383"/>
                    </a:lnTo>
                    <a:lnTo>
                      <a:pt x="336" y="376"/>
                    </a:lnTo>
                    <a:lnTo>
                      <a:pt x="336" y="379"/>
                    </a:lnTo>
                    <a:lnTo>
                      <a:pt x="338" y="379"/>
                    </a:lnTo>
                    <a:lnTo>
                      <a:pt x="342" y="376"/>
                    </a:lnTo>
                    <a:lnTo>
                      <a:pt x="339" y="376"/>
                    </a:lnTo>
                    <a:lnTo>
                      <a:pt x="339" y="375"/>
                    </a:lnTo>
                    <a:lnTo>
                      <a:pt x="339" y="373"/>
                    </a:lnTo>
                    <a:lnTo>
                      <a:pt x="342" y="375"/>
                    </a:lnTo>
                    <a:lnTo>
                      <a:pt x="342" y="373"/>
                    </a:lnTo>
                    <a:lnTo>
                      <a:pt x="346" y="373"/>
                    </a:lnTo>
                    <a:lnTo>
                      <a:pt x="346" y="375"/>
                    </a:lnTo>
                    <a:lnTo>
                      <a:pt x="350" y="373"/>
                    </a:lnTo>
                    <a:lnTo>
                      <a:pt x="343" y="376"/>
                    </a:lnTo>
                    <a:lnTo>
                      <a:pt x="351" y="373"/>
                    </a:lnTo>
                    <a:lnTo>
                      <a:pt x="355" y="371"/>
                    </a:lnTo>
                    <a:lnTo>
                      <a:pt x="359" y="369"/>
                    </a:lnTo>
                    <a:lnTo>
                      <a:pt x="363" y="367"/>
                    </a:lnTo>
                    <a:lnTo>
                      <a:pt x="370" y="361"/>
                    </a:lnTo>
                    <a:lnTo>
                      <a:pt x="377" y="357"/>
                    </a:lnTo>
                    <a:lnTo>
                      <a:pt x="387" y="356"/>
                    </a:lnTo>
                    <a:lnTo>
                      <a:pt x="385" y="353"/>
                    </a:lnTo>
                    <a:lnTo>
                      <a:pt x="389" y="353"/>
                    </a:lnTo>
                    <a:lnTo>
                      <a:pt x="393" y="353"/>
                    </a:lnTo>
                    <a:lnTo>
                      <a:pt x="395" y="352"/>
                    </a:lnTo>
                    <a:lnTo>
                      <a:pt x="404" y="357"/>
                    </a:lnTo>
                    <a:lnTo>
                      <a:pt x="409" y="357"/>
                    </a:lnTo>
                    <a:lnTo>
                      <a:pt x="413" y="357"/>
                    </a:lnTo>
                    <a:lnTo>
                      <a:pt x="413" y="356"/>
                    </a:lnTo>
                    <a:lnTo>
                      <a:pt x="413" y="353"/>
                    </a:lnTo>
                    <a:lnTo>
                      <a:pt x="417" y="352"/>
                    </a:lnTo>
                    <a:lnTo>
                      <a:pt x="417" y="353"/>
                    </a:lnTo>
                    <a:lnTo>
                      <a:pt x="420" y="353"/>
                    </a:lnTo>
                    <a:lnTo>
                      <a:pt x="421" y="357"/>
                    </a:lnTo>
                    <a:lnTo>
                      <a:pt x="423" y="357"/>
                    </a:lnTo>
                    <a:lnTo>
                      <a:pt x="425" y="357"/>
                    </a:lnTo>
                    <a:lnTo>
                      <a:pt x="425" y="360"/>
                    </a:lnTo>
                    <a:lnTo>
                      <a:pt x="427" y="363"/>
                    </a:lnTo>
                    <a:lnTo>
                      <a:pt x="429" y="365"/>
                    </a:lnTo>
                    <a:lnTo>
                      <a:pt x="433" y="365"/>
                    </a:lnTo>
                    <a:lnTo>
                      <a:pt x="435" y="363"/>
                    </a:lnTo>
                    <a:lnTo>
                      <a:pt x="435" y="361"/>
                    </a:lnTo>
                    <a:lnTo>
                      <a:pt x="437" y="361"/>
                    </a:lnTo>
                    <a:lnTo>
                      <a:pt x="439" y="363"/>
                    </a:lnTo>
                    <a:lnTo>
                      <a:pt x="439" y="365"/>
                    </a:lnTo>
                    <a:lnTo>
                      <a:pt x="443" y="363"/>
                    </a:lnTo>
                    <a:lnTo>
                      <a:pt x="443" y="361"/>
                    </a:lnTo>
                    <a:lnTo>
                      <a:pt x="443" y="357"/>
                    </a:lnTo>
                    <a:lnTo>
                      <a:pt x="447" y="357"/>
                    </a:lnTo>
                    <a:lnTo>
                      <a:pt x="447" y="360"/>
                    </a:lnTo>
                    <a:lnTo>
                      <a:pt x="448" y="361"/>
                    </a:lnTo>
                    <a:lnTo>
                      <a:pt x="452" y="363"/>
                    </a:lnTo>
                    <a:lnTo>
                      <a:pt x="452" y="365"/>
                    </a:lnTo>
                    <a:lnTo>
                      <a:pt x="453" y="365"/>
                    </a:lnTo>
                    <a:lnTo>
                      <a:pt x="452" y="369"/>
                    </a:lnTo>
                    <a:lnTo>
                      <a:pt x="453" y="367"/>
                    </a:lnTo>
                    <a:lnTo>
                      <a:pt x="456" y="367"/>
                    </a:lnTo>
                    <a:lnTo>
                      <a:pt x="457" y="365"/>
                    </a:lnTo>
                    <a:lnTo>
                      <a:pt x="457" y="363"/>
                    </a:lnTo>
                    <a:lnTo>
                      <a:pt x="456" y="361"/>
                    </a:lnTo>
                    <a:lnTo>
                      <a:pt x="452" y="360"/>
                    </a:lnTo>
                    <a:lnTo>
                      <a:pt x="451" y="357"/>
                    </a:lnTo>
                    <a:lnTo>
                      <a:pt x="451" y="356"/>
                    </a:lnTo>
                    <a:lnTo>
                      <a:pt x="452" y="356"/>
                    </a:lnTo>
                    <a:lnTo>
                      <a:pt x="452" y="353"/>
                    </a:lnTo>
                    <a:lnTo>
                      <a:pt x="453" y="353"/>
                    </a:lnTo>
                    <a:lnTo>
                      <a:pt x="456" y="352"/>
                    </a:lnTo>
                    <a:lnTo>
                      <a:pt x="456" y="349"/>
                    </a:lnTo>
                    <a:lnTo>
                      <a:pt x="453" y="348"/>
                    </a:lnTo>
                    <a:lnTo>
                      <a:pt x="453" y="349"/>
                    </a:lnTo>
                    <a:lnTo>
                      <a:pt x="452" y="352"/>
                    </a:lnTo>
                    <a:lnTo>
                      <a:pt x="451" y="349"/>
                    </a:lnTo>
                    <a:lnTo>
                      <a:pt x="452" y="348"/>
                    </a:lnTo>
                    <a:lnTo>
                      <a:pt x="453" y="347"/>
                    </a:lnTo>
                    <a:lnTo>
                      <a:pt x="456" y="347"/>
                    </a:lnTo>
                    <a:lnTo>
                      <a:pt x="457" y="344"/>
                    </a:lnTo>
                    <a:lnTo>
                      <a:pt x="461" y="343"/>
                    </a:lnTo>
                    <a:lnTo>
                      <a:pt x="466" y="343"/>
                    </a:lnTo>
                    <a:lnTo>
                      <a:pt x="469" y="343"/>
                    </a:lnTo>
                    <a:lnTo>
                      <a:pt x="470" y="343"/>
                    </a:lnTo>
                    <a:lnTo>
                      <a:pt x="474" y="343"/>
                    </a:lnTo>
                    <a:lnTo>
                      <a:pt x="477" y="343"/>
                    </a:lnTo>
                    <a:lnTo>
                      <a:pt x="478" y="340"/>
                    </a:lnTo>
                    <a:lnTo>
                      <a:pt x="481" y="336"/>
                    </a:lnTo>
                    <a:lnTo>
                      <a:pt x="482" y="340"/>
                    </a:lnTo>
                    <a:lnTo>
                      <a:pt x="482" y="344"/>
                    </a:lnTo>
                    <a:lnTo>
                      <a:pt x="486" y="344"/>
                    </a:lnTo>
                    <a:lnTo>
                      <a:pt x="490" y="343"/>
                    </a:lnTo>
                    <a:lnTo>
                      <a:pt x="492" y="343"/>
                    </a:lnTo>
                    <a:lnTo>
                      <a:pt x="494" y="340"/>
                    </a:lnTo>
                    <a:lnTo>
                      <a:pt x="496" y="339"/>
                    </a:lnTo>
                    <a:lnTo>
                      <a:pt x="496" y="340"/>
                    </a:lnTo>
                    <a:lnTo>
                      <a:pt x="497" y="340"/>
                    </a:lnTo>
                    <a:lnTo>
                      <a:pt x="494" y="343"/>
                    </a:lnTo>
                    <a:lnTo>
                      <a:pt x="501" y="340"/>
                    </a:lnTo>
                    <a:lnTo>
                      <a:pt x="504" y="340"/>
                    </a:lnTo>
                    <a:lnTo>
                      <a:pt x="505" y="340"/>
                    </a:lnTo>
                    <a:lnTo>
                      <a:pt x="509" y="343"/>
                    </a:lnTo>
                    <a:lnTo>
                      <a:pt x="505" y="343"/>
                    </a:lnTo>
                    <a:lnTo>
                      <a:pt x="504" y="343"/>
                    </a:lnTo>
                    <a:lnTo>
                      <a:pt x="509" y="344"/>
                    </a:lnTo>
                    <a:lnTo>
                      <a:pt x="513" y="347"/>
                    </a:lnTo>
                    <a:lnTo>
                      <a:pt x="513" y="344"/>
                    </a:lnTo>
                    <a:lnTo>
                      <a:pt x="517" y="344"/>
                    </a:lnTo>
                    <a:lnTo>
                      <a:pt x="514" y="347"/>
                    </a:lnTo>
                    <a:lnTo>
                      <a:pt x="517" y="347"/>
                    </a:lnTo>
                    <a:lnTo>
                      <a:pt x="517" y="348"/>
                    </a:lnTo>
                    <a:lnTo>
                      <a:pt x="517" y="349"/>
                    </a:lnTo>
                    <a:lnTo>
                      <a:pt x="518" y="352"/>
                    </a:lnTo>
                    <a:lnTo>
                      <a:pt x="517" y="356"/>
                    </a:lnTo>
                    <a:lnTo>
                      <a:pt x="522" y="353"/>
                    </a:lnTo>
                    <a:lnTo>
                      <a:pt x="524" y="352"/>
                    </a:lnTo>
                    <a:lnTo>
                      <a:pt x="526" y="353"/>
                    </a:lnTo>
                    <a:lnTo>
                      <a:pt x="528" y="352"/>
                    </a:lnTo>
                    <a:lnTo>
                      <a:pt x="532" y="352"/>
                    </a:lnTo>
                    <a:lnTo>
                      <a:pt x="532" y="349"/>
                    </a:lnTo>
                    <a:lnTo>
                      <a:pt x="536" y="348"/>
                    </a:lnTo>
                    <a:lnTo>
                      <a:pt x="539" y="348"/>
                    </a:lnTo>
                    <a:lnTo>
                      <a:pt x="543" y="349"/>
                    </a:lnTo>
                    <a:lnTo>
                      <a:pt x="545" y="352"/>
                    </a:lnTo>
                    <a:lnTo>
                      <a:pt x="547" y="357"/>
                    </a:lnTo>
                    <a:lnTo>
                      <a:pt x="551" y="363"/>
                    </a:lnTo>
                    <a:lnTo>
                      <a:pt x="553" y="365"/>
                    </a:lnTo>
                    <a:lnTo>
                      <a:pt x="554" y="367"/>
                    </a:lnTo>
                    <a:lnTo>
                      <a:pt x="554" y="373"/>
                    </a:lnTo>
                    <a:lnTo>
                      <a:pt x="551" y="383"/>
                    </a:lnTo>
                    <a:lnTo>
                      <a:pt x="549" y="387"/>
                    </a:lnTo>
                    <a:lnTo>
                      <a:pt x="549" y="391"/>
                    </a:lnTo>
                    <a:lnTo>
                      <a:pt x="551" y="392"/>
                    </a:lnTo>
                    <a:lnTo>
                      <a:pt x="551" y="391"/>
                    </a:lnTo>
                    <a:lnTo>
                      <a:pt x="551" y="388"/>
                    </a:lnTo>
                    <a:lnTo>
                      <a:pt x="551" y="387"/>
                    </a:lnTo>
                    <a:lnTo>
                      <a:pt x="551" y="384"/>
                    </a:lnTo>
                    <a:lnTo>
                      <a:pt x="553" y="387"/>
                    </a:lnTo>
                    <a:lnTo>
                      <a:pt x="553" y="388"/>
                    </a:lnTo>
                    <a:lnTo>
                      <a:pt x="554" y="387"/>
                    </a:lnTo>
                    <a:lnTo>
                      <a:pt x="554" y="388"/>
                    </a:lnTo>
                    <a:lnTo>
                      <a:pt x="553" y="392"/>
                    </a:lnTo>
                    <a:lnTo>
                      <a:pt x="549" y="396"/>
                    </a:lnTo>
                    <a:lnTo>
                      <a:pt x="551" y="396"/>
                    </a:lnTo>
                    <a:lnTo>
                      <a:pt x="551" y="400"/>
                    </a:lnTo>
                    <a:lnTo>
                      <a:pt x="551" y="404"/>
                    </a:lnTo>
                    <a:lnTo>
                      <a:pt x="553" y="405"/>
                    </a:lnTo>
                    <a:lnTo>
                      <a:pt x="554" y="406"/>
                    </a:lnTo>
                    <a:lnTo>
                      <a:pt x="554" y="405"/>
                    </a:lnTo>
                    <a:lnTo>
                      <a:pt x="554" y="404"/>
                    </a:lnTo>
                    <a:lnTo>
                      <a:pt x="557" y="405"/>
                    </a:lnTo>
                    <a:lnTo>
                      <a:pt x="557" y="409"/>
                    </a:lnTo>
                    <a:lnTo>
                      <a:pt x="557" y="410"/>
                    </a:lnTo>
                    <a:lnTo>
                      <a:pt x="561" y="409"/>
                    </a:lnTo>
                    <a:lnTo>
                      <a:pt x="557" y="413"/>
                    </a:lnTo>
                    <a:lnTo>
                      <a:pt x="558" y="414"/>
                    </a:lnTo>
                    <a:lnTo>
                      <a:pt x="558" y="417"/>
                    </a:lnTo>
                    <a:lnTo>
                      <a:pt x="558" y="420"/>
                    </a:lnTo>
                    <a:lnTo>
                      <a:pt x="558" y="422"/>
                    </a:lnTo>
                    <a:lnTo>
                      <a:pt x="562" y="424"/>
                    </a:lnTo>
                    <a:lnTo>
                      <a:pt x="565" y="428"/>
                    </a:lnTo>
                    <a:lnTo>
                      <a:pt x="566" y="432"/>
                    </a:lnTo>
                    <a:lnTo>
                      <a:pt x="567" y="433"/>
                    </a:lnTo>
                    <a:lnTo>
                      <a:pt x="567" y="436"/>
                    </a:lnTo>
                    <a:lnTo>
                      <a:pt x="566" y="433"/>
                    </a:lnTo>
                    <a:lnTo>
                      <a:pt x="565" y="436"/>
                    </a:lnTo>
                    <a:lnTo>
                      <a:pt x="566" y="437"/>
                    </a:lnTo>
                    <a:lnTo>
                      <a:pt x="570" y="437"/>
                    </a:lnTo>
                    <a:lnTo>
                      <a:pt x="571" y="437"/>
                    </a:lnTo>
                    <a:lnTo>
                      <a:pt x="574" y="436"/>
                    </a:lnTo>
                    <a:lnTo>
                      <a:pt x="575" y="436"/>
                    </a:lnTo>
                    <a:lnTo>
                      <a:pt x="578" y="433"/>
                    </a:lnTo>
                    <a:lnTo>
                      <a:pt x="579" y="430"/>
                    </a:lnTo>
                    <a:lnTo>
                      <a:pt x="583" y="422"/>
                    </a:lnTo>
                    <a:lnTo>
                      <a:pt x="587" y="410"/>
                    </a:lnTo>
                    <a:lnTo>
                      <a:pt x="587" y="404"/>
                    </a:lnTo>
                    <a:lnTo>
                      <a:pt x="587" y="401"/>
                    </a:lnTo>
                    <a:lnTo>
                      <a:pt x="585" y="400"/>
                    </a:lnTo>
                    <a:lnTo>
                      <a:pt x="587" y="397"/>
                    </a:lnTo>
                    <a:lnTo>
                      <a:pt x="587" y="393"/>
                    </a:lnTo>
                    <a:lnTo>
                      <a:pt x="585" y="388"/>
                    </a:lnTo>
                    <a:lnTo>
                      <a:pt x="585" y="384"/>
                    </a:lnTo>
                    <a:lnTo>
                      <a:pt x="585" y="383"/>
                    </a:lnTo>
                    <a:lnTo>
                      <a:pt x="585" y="379"/>
                    </a:lnTo>
                    <a:lnTo>
                      <a:pt x="585" y="376"/>
                    </a:lnTo>
                    <a:lnTo>
                      <a:pt x="585" y="375"/>
                    </a:lnTo>
                    <a:lnTo>
                      <a:pt x="585" y="373"/>
                    </a:lnTo>
                    <a:lnTo>
                      <a:pt x="581" y="361"/>
                    </a:lnTo>
                    <a:lnTo>
                      <a:pt x="581" y="352"/>
                    </a:lnTo>
                    <a:lnTo>
                      <a:pt x="581" y="340"/>
                    </a:lnTo>
                    <a:lnTo>
                      <a:pt x="581" y="339"/>
                    </a:lnTo>
                    <a:lnTo>
                      <a:pt x="581" y="336"/>
                    </a:lnTo>
                    <a:lnTo>
                      <a:pt x="581" y="333"/>
                    </a:lnTo>
                    <a:lnTo>
                      <a:pt x="583" y="330"/>
                    </a:lnTo>
                    <a:lnTo>
                      <a:pt x="585" y="327"/>
                    </a:lnTo>
                    <a:lnTo>
                      <a:pt x="587" y="327"/>
                    </a:lnTo>
                    <a:lnTo>
                      <a:pt x="585" y="326"/>
                    </a:lnTo>
                    <a:lnTo>
                      <a:pt x="587" y="326"/>
                    </a:lnTo>
                    <a:lnTo>
                      <a:pt x="587" y="323"/>
                    </a:lnTo>
                    <a:lnTo>
                      <a:pt x="589" y="323"/>
                    </a:lnTo>
                    <a:lnTo>
                      <a:pt x="587" y="322"/>
                    </a:lnTo>
                    <a:lnTo>
                      <a:pt x="591" y="322"/>
                    </a:lnTo>
                    <a:lnTo>
                      <a:pt x="591" y="318"/>
                    </a:lnTo>
                    <a:lnTo>
                      <a:pt x="593" y="318"/>
                    </a:lnTo>
                    <a:lnTo>
                      <a:pt x="593" y="316"/>
                    </a:lnTo>
                    <a:lnTo>
                      <a:pt x="597" y="314"/>
                    </a:lnTo>
                    <a:lnTo>
                      <a:pt x="598" y="310"/>
                    </a:lnTo>
                    <a:lnTo>
                      <a:pt x="601" y="308"/>
                    </a:lnTo>
                    <a:lnTo>
                      <a:pt x="601" y="306"/>
                    </a:lnTo>
                    <a:lnTo>
                      <a:pt x="602" y="308"/>
                    </a:lnTo>
                    <a:lnTo>
                      <a:pt x="605" y="308"/>
                    </a:lnTo>
                    <a:lnTo>
                      <a:pt x="605" y="306"/>
                    </a:lnTo>
                    <a:lnTo>
                      <a:pt x="606" y="306"/>
                    </a:lnTo>
                    <a:lnTo>
                      <a:pt x="605" y="304"/>
                    </a:lnTo>
                    <a:lnTo>
                      <a:pt x="606" y="304"/>
                    </a:lnTo>
                    <a:lnTo>
                      <a:pt x="609" y="304"/>
                    </a:lnTo>
                    <a:lnTo>
                      <a:pt x="611" y="303"/>
                    </a:lnTo>
                    <a:lnTo>
                      <a:pt x="614" y="300"/>
                    </a:lnTo>
                    <a:lnTo>
                      <a:pt x="615" y="300"/>
                    </a:lnTo>
                    <a:lnTo>
                      <a:pt x="615" y="296"/>
                    </a:lnTo>
                    <a:lnTo>
                      <a:pt x="618" y="299"/>
                    </a:lnTo>
                    <a:lnTo>
                      <a:pt x="619" y="299"/>
                    </a:lnTo>
                    <a:lnTo>
                      <a:pt x="623" y="295"/>
                    </a:lnTo>
                    <a:lnTo>
                      <a:pt x="624" y="292"/>
                    </a:lnTo>
                    <a:lnTo>
                      <a:pt x="627" y="292"/>
                    </a:lnTo>
                    <a:lnTo>
                      <a:pt x="628" y="290"/>
                    </a:lnTo>
                    <a:lnTo>
                      <a:pt x="628" y="291"/>
                    </a:lnTo>
                    <a:lnTo>
                      <a:pt x="635" y="283"/>
                    </a:lnTo>
                    <a:lnTo>
                      <a:pt x="636" y="282"/>
                    </a:lnTo>
                    <a:lnTo>
                      <a:pt x="640" y="279"/>
                    </a:lnTo>
                    <a:lnTo>
                      <a:pt x="648" y="278"/>
                    </a:lnTo>
                    <a:lnTo>
                      <a:pt x="650" y="278"/>
                    </a:lnTo>
                    <a:lnTo>
                      <a:pt x="652" y="274"/>
                    </a:lnTo>
                    <a:lnTo>
                      <a:pt x="652" y="278"/>
                    </a:lnTo>
                    <a:lnTo>
                      <a:pt x="655" y="272"/>
                    </a:lnTo>
                    <a:lnTo>
                      <a:pt x="659" y="268"/>
                    </a:lnTo>
                    <a:lnTo>
                      <a:pt x="663" y="266"/>
                    </a:lnTo>
                    <a:lnTo>
                      <a:pt x="666" y="266"/>
                    </a:lnTo>
                    <a:lnTo>
                      <a:pt x="667" y="264"/>
                    </a:lnTo>
                    <a:lnTo>
                      <a:pt x="671" y="262"/>
                    </a:lnTo>
                    <a:lnTo>
                      <a:pt x="675" y="264"/>
                    </a:lnTo>
                    <a:lnTo>
                      <a:pt x="675" y="262"/>
                    </a:lnTo>
                    <a:lnTo>
                      <a:pt x="679" y="262"/>
                    </a:lnTo>
                    <a:lnTo>
                      <a:pt x="682" y="259"/>
                    </a:lnTo>
                    <a:lnTo>
                      <a:pt x="680" y="259"/>
                    </a:lnTo>
                    <a:lnTo>
                      <a:pt x="679" y="259"/>
                    </a:lnTo>
                    <a:lnTo>
                      <a:pt x="675" y="259"/>
                    </a:lnTo>
                    <a:lnTo>
                      <a:pt x="676" y="257"/>
                    </a:lnTo>
                    <a:lnTo>
                      <a:pt x="679" y="257"/>
                    </a:lnTo>
                    <a:lnTo>
                      <a:pt x="679" y="255"/>
                    </a:lnTo>
                    <a:lnTo>
                      <a:pt x="680" y="253"/>
                    </a:lnTo>
                    <a:lnTo>
                      <a:pt x="679" y="251"/>
                    </a:lnTo>
                    <a:lnTo>
                      <a:pt x="672" y="249"/>
                    </a:lnTo>
                    <a:lnTo>
                      <a:pt x="680" y="251"/>
                    </a:lnTo>
                    <a:lnTo>
                      <a:pt x="684" y="253"/>
                    </a:lnTo>
                    <a:lnTo>
                      <a:pt x="686" y="251"/>
                    </a:lnTo>
                    <a:lnTo>
                      <a:pt x="688" y="251"/>
                    </a:lnTo>
                    <a:lnTo>
                      <a:pt x="690" y="249"/>
                    </a:lnTo>
                    <a:lnTo>
                      <a:pt x="692" y="247"/>
                    </a:lnTo>
                    <a:lnTo>
                      <a:pt x="694" y="247"/>
                    </a:lnTo>
                    <a:lnTo>
                      <a:pt x="694" y="246"/>
                    </a:lnTo>
                    <a:lnTo>
                      <a:pt x="694" y="242"/>
                    </a:lnTo>
                    <a:lnTo>
                      <a:pt x="692" y="243"/>
                    </a:lnTo>
                    <a:lnTo>
                      <a:pt x="690" y="246"/>
                    </a:lnTo>
                    <a:lnTo>
                      <a:pt x="688" y="247"/>
                    </a:lnTo>
                    <a:lnTo>
                      <a:pt x="690" y="242"/>
                    </a:lnTo>
                    <a:lnTo>
                      <a:pt x="688" y="242"/>
                    </a:lnTo>
                    <a:lnTo>
                      <a:pt x="686" y="242"/>
                    </a:lnTo>
                    <a:lnTo>
                      <a:pt x="684" y="242"/>
                    </a:lnTo>
                    <a:lnTo>
                      <a:pt x="680" y="242"/>
                    </a:lnTo>
                    <a:lnTo>
                      <a:pt x="680" y="238"/>
                    </a:lnTo>
                    <a:lnTo>
                      <a:pt x="682" y="235"/>
                    </a:lnTo>
                    <a:lnTo>
                      <a:pt x="682" y="238"/>
                    </a:lnTo>
                    <a:lnTo>
                      <a:pt x="682" y="239"/>
                    </a:lnTo>
                    <a:lnTo>
                      <a:pt x="684" y="239"/>
                    </a:lnTo>
                    <a:lnTo>
                      <a:pt x="688" y="239"/>
                    </a:lnTo>
                    <a:lnTo>
                      <a:pt x="686" y="238"/>
                    </a:lnTo>
                    <a:lnTo>
                      <a:pt x="688" y="238"/>
                    </a:lnTo>
                    <a:lnTo>
                      <a:pt x="690" y="238"/>
                    </a:lnTo>
                    <a:lnTo>
                      <a:pt x="692" y="238"/>
                    </a:lnTo>
                    <a:lnTo>
                      <a:pt x="694" y="235"/>
                    </a:lnTo>
                    <a:lnTo>
                      <a:pt x="695" y="239"/>
                    </a:lnTo>
                    <a:lnTo>
                      <a:pt x="695" y="235"/>
                    </a:lnTo>
                    <a:lnTo>
                      <a:pt x="698" y="243"/>
                    </a:lnTo>
                    <a:lnTo>
                      <a:pt x="698" y="238"/>
                    </a:lnTo>
                    <a:lnTo>
                      <a:pt x="698" y="234"/>
                    </a:lnTo>
                    <a:lnTo>
                      <a:pt x="698" y="229"/>
                    </a:lnTo>
                    <a:lnTo>
                      <a:pt x="698" y="225"/>
                    </a:lnTo>
                    <a:lnTo>
                      <a:pt x="695" y="225"/>
                    </a:lnTo>
                    <a:lnTo>
                      <a:pt x="694" y="225"/>
                    </a:lnTo>
                    <a:lnTo>
                      <a:pt x="692" y="225"/>
                    </a:lnTo>
                    <a:lnTo>
                      <a:pt x="690" y="225"/>
                    </a:lnTo>
                    <a:lnTo>
                      <a:pt x="690" y="222"/>
                    </a:lnTo>
                    <a:lnTo>
                      <a:pt x="688" y="221"/>
                    </a:lnTo>
                    <a:lnTo>
                      <a:pt x="686" y="218"/>
                    </a:lnTo>
                    <a:lnTo>
                      <a:pt x="690" y="221"/>
                    </a:lnTo>
                    <a:lnTo>
                      <a:pt x="692" y="222"/>
                    </a:lnTo>
                    <a:lnTo>
                      <a:pt x="694" y="221"/>
                    </a:lnTo>
                    <a:lnTo>
                      <a:pt x="692" y="218"/>
                    </a:lnTo>
                    <a:lnTo>
                      <a:pt x="690" y="217"/>
                    </a:lnTo>
                    <a:lnTo>
                      <a:pt x="692" y="217"/>
                    </a:lnTo>
                    <a:lnTo>
                      <a:pt x="694" y="217"/>
                    </a:lnTo>
                    <a:lnTo>
                      <a:pt x="694" y="215"/>
                    </a:lnTo>
                    <a:lnTo>
                      <a:pt x="695" y="215"/>
                    </a:lnTo>
                    <a:lnTo>
                      <a:pt x="694" y="211"/>
                    </a:lnTo>
                    <a:lnTo>
                      <a:pt x="692" y="209"/>
                    </a:lnTo>
                    <a:lnTo>
                      <a:pt x="695" y="209"/>
                    </a:lnTo>
                    <a:lnTo>
                      <a:pt x="698" y="209"/>
                    </a:lnTo>
                    <a:lnTo>
                      <a:pt x="699" y="207"/>
                    </a:lnTo>
                    <a:lnTo>
                      <a:pt x="698" y="205"/>
                    </a:lnTo>
                    <a:lnTo>
                      <a:pt x="695" y="202"/>
                    </a:lnTo>
                    <a:lnTo>
                      <a:pt x="692" y="202"/>
                    </a:lnTo>
                    <a:lnTo>
                      <a:pt x="690" y="199"/>
                    </a:lnTo>
                    <a:lnTo>
                      <a:pt x="688" y="198"/>
                    </a:lnTo>
                    <a:lnTo>
                      <a:pt x="690" y="195"/>
                    </a:lnTo>
                    <a:lnTo>
                      <a:pt x="692" y="199"/>
                    </a:lnTo>
                    <a:lnTo>
                      <a:pt x="692" y="198"/>
                    </a:lnTo>
                    <a:lnTo>
                      <a:pt x="694" y="198"/>
                    </a:lnTo>
                    <a:lnTo>
                      <a:pt x="694" y="199"/>
                    </a:lnTo>
                    <a:lnTo>
                      <a:pt x="695" y="199"/>
                    </a:lnTo>
                    <a:lnTo>
                      <a:pt x="698" y="203"/>
                    </a:lnTo>
                    <a:lnTo>
                      <a:pt x="699" y="199"/>
                    </a:lnTo>
                    <a:lnTo>
                      <a:pt x="698" y="198"/>
                    </a:lnTo>
                    <a:lnTo>
                      <a:pt x="695" y="195"/>
                    </a:lnTo>
                    <a:lnTo>
                      <a:pt x="698" y="191"/>
                    </a:lnTo>
                    <a:lnTo>
                      <a:pt x="698" y="195"/>
                    </a:lnTo>
                    <a:lnTo>
                      <a:pt x="699" y="198"/>
                    </a:lnTo>
                    <a:lnTo>
                      <a:pt x="699" y="190"/>
                    </a:lnTo>
                    <a:lnTo>
                      <a:pt x="702" y="186"/>
                    </a:lnTo>
                    <a:lnTo>
                      <a:pt x="703" y="186"/>
                    </a:lnTo>
                    <a:lnTo>
                      <a:pt x="703" y="185"/>
                    </a:lnTo>
                    <a:lnTo>
                      <a:pt x="702" y="181"/>
                    </a:lnTo>
                    <a:lnTo>
                      <a:pt x="703" y="182"/>
                    </a:lnTo>
                    <a:lnTo>
                      <a:pt x="706" y="181"/>
                    </a:lnTo>
                    <a:lnTo>
                      <a:pt x="707" y="178"/>
                    </a:lnTo>
                    <a:lnTo>
                      <a:pt x="707" y="181"/>
                    </a:lnTo>
                    <a:lnTo>
                      <a:pt x="709" y="178"/>
                    </a:lnTo>
                    <a:lnTo>
                      <a:pt x="711" y="178"/>
                    </a:lnTo>
                    <a:lnTo>
                      <a:pt x="711" y="177"/>
                    </a:lnTo>
                    <a:lnTo>
                      <a:pt x="712" y="177"/>
                    </a:lnTo>
                    <a:lnTo>
                      <a:pt x="715" y="176"/>
                    </a:lnTo>
                    <a:lnTo>
                      <a:pt x="712" y="178"/>
                    </a:lnTo>
                    <a:lnTo>
                      <a:pt x="715" y="178"/>
                    </a:lnTo>
                    <a:lnTo>
                      <a:pt x="709" y="181"/>
                    </a:lnTo>
                    <a:lnTo>
                      <a:pt x="707" y="182"/>
                    </a:lnTo>
                    <a:lnTo>
                      <a:pt x="707" y="185"/>
                    </a:lnTo>
                    <a:lnTo>
                      <a:pt x="706" y="186"/>
                    </a:lnTo>
                    <a:lnTo>
                      <a:pt x="703" y="189"/>
                    </a:lnTo>
                    <a:lnTo>
                      <a:pt x="706" y="189"/>
                    </a:lnTo>
                    <a:lnTo>
                      <a:pt x="707" y="189"/>
                    </a:lnTo>
                    <a:lnTo>
                      <a:pt x="706" y="190"/>
                    </a:lnTo>
                    <a:lnTo>
                      <a:pt x="703" y="190"/>
                    </a:lnTo>
                    <a:lnTo>
                      <a:pt x="706" y="191"/>
                    </a:lnTo>
                    <a:lnTo>
                      <a:pt x="707" y="194"/>
                    </a:lnTo>
                    <a:lnTo>
                      <a:pt x="703" y="194"/>
                    </a:lnTo>
                    <a:lnTo>
                      <a:pt x="703" y="195"/>
                    </a:lnTo>
                    <a:lnTo>
                      <a:pt x="702" y="198"/>
                    </a:lnTo>
                    <a:lnTo>
                      <a:pt x="703" y="199"/>
                    </a:lnTo>
                    <a:lnTo>
                      <a:pt x="706" y="199"/>
                    </a:lnTo>
                    <a:lnTo>
                      <a:pt x="707" y="198"/>
                    </a:lnTo>
                    <a:lnTo>
                      <a:pt x="706" y="202"/>
                    </a:lnTo>
                    <a:lnTo>
                      <a:pt x="707" y="202"/>
                    </a:lnTo>
                    <a:lnTo>
                      <a:pt x="707" y="203"/>
                    </a:lnTo>
                    <a:lnTo>
                      <a:pt x="706" y="205"/>
                    </a:lnTo>
                    <a:lnTo>
                      <a:pt x="709" y="205"/>
                    </a:lnTo>
                    <a:lnTo>
                      <a:pt x="706" y="207"/>
                    </a:lnTo>
                    <a:lnTo>
                      <a:pt x="703" y="211"/>
                    </a:lnTo>
                    <a:lnTo>
                      <a:pt x="699" y="215"/>
                    </a:lnTo>
                    <a:lnTo>
                      <a:pt x="699" y="218"/>
                    </a:lnTo>
                    <a:lnTo>
                      <a:pt x="702" y="217"/>
                    </a:lnTo>
                    <a:lnTo>
                      <a:pt x="703" y="215"/>
                    </a:lnTo>
                    <a:lnTo>
                      <a:pt x="709" y="207"/>
                    </a:lnTo>
                    <a:lnTo>
                      <a:pt x="715" y="202"/>
                    </a:lnTo>
                    <a:lnTo>
                      <a:pt x="719" y="198"/>
                    </a:lnTo>
                    <a:lnTo>
                      <a:pt x="720" y="195"/>
                    </a:lnTo>
                    <a:lnTo>
                      <a:pt x="719" y="194"/>
                    </a:lnTo>
                    <a:lnTo>
                      <a:pt x="720" y="191"/>
                    </a:lnTo>
                    <a:lnTo>
                      <a:pt x="720" y="189"/>
                    </a:lnTo>
                    <a:lnTo>
                      <a:pt x="720" y="185"/>
                    </a:lnTo>
                    <a:lnTo>
                      <a:pt x="719" y="178"/>
                    </a:lnTo>
                    <a:lnTo>
                      <a:pt x="719" y="176"/>
                    </a:lnTo>
                    <a:lnTo>
                      <a:pt x="720" y="173"/>
                    </a:lnTo>
                    <a:lnTo>
                      <a:pt x="728" y="169"/>
                    </a:lnTo>
                    <a:lnTo>
                      <a:pt x="723" y="173"/>
                    </a:lnTo>
                    <a:lnTo>
                      <a:pt x="720" y="176"/>
                    </a:lnTo>
                    <a:lnTo>
                      <a:pt x="720" y="178"/>
                    </a:lnTo>
                    <a:lnTo>
                      <a:pt x="723" y="181"/>
                    </a:lnTo>
                    <a:lnTo>
                      <a:pt x="725" y="182"/>
                    </a:lnTo>
                    <a:lnTo>
                      <a:pt x="725" y="185"/>
                    </a:lnTo>
                    <a:lnTo>
                      <a:pt x="724" y="189"/>
                    </a:lnTo>
                    <a:lnTo>
                      <a:pt x="728" y="186"/>
                    </a:lnTo>
                    <a:lnTo>
                      <a:pt x="732" y="182"/>
                    </a:lnTo>
                    <a:lnTo>
                      <a:pt x="733" y="178"/>
                    </a:lnTo>
                    <a:lnTo>
                      <a:pt x="736" y="177"/>
                    </a:lnTo>
                    <a:lnTo>
                      <a:pt x="739" y="176"/>
                    </a:lnTo>
                    <a:lnTo>
                      <a:pt x="741" y="173"/>
                    </a:lnTo>
                    <a:lnTo>
                      <a:pt x="741" y="169"/>
                    </a:lnTo>
                    <a:lnTo>
                      <a:pt x="744" y="168"/>
                    </a:lnTo>
                    <a:lnTo>
                      <a:pt x="745" y="165"/>
                    </a:lnTo>
                    <a:lnTo>
                      <a:pt x="749" y="160"/>
                    </a:lnTo>
                    <a:lnTo>
                      <a:pt x="745" y="160"/>
                    </a:lnTo>
                    <a:lnTo>
                      <a:pt x="745" y="158"/>
                    </a:lnTo>
                    <a:lnTo>
                      <a:pt x="749" y="156"/>
                    </a:lnTo>
                    <a:lnTo>
                      <a:pt x="751" y="154"/>
                    </a:lnTo>
                    <a:lnTo>
                      <a:pt x="759" y="150"/>
                    </a:lnTo>
                    <a:lnTo>
                      <a:pt x="767" y="146"/>
                    </a:lnTo>
                    <a:lnTo>
                      <a:pt x="773" y="146"/>
                    </a:lnTo>
                    <a:lnTo>
                      <a:pt x="776" y="145"/>
                    </a:lnTo>
                    <a:lnTo>
                      <a:pt x="777" y="145"/>
                    </a:lnTo>
                    <a:lnTo>
                      <a:pt x="780" y="145"/>
                    </a:lnTo>
                    <a:lnTo>
                      <a:pt x="781" y="145"/>
                    </a:lnTo>
                    <a:lnTo>
                      <a:pt x="787" y="145"/>
                    </a:lnTo>
                    <a:lnTo>
                      <a:pt x="789" y="142"/>
                    </a:lnTo>
                    <a:lnTo>
                      <a:pt x="791" y="141"/>
                    </a:lnTo>
                    <a:lnTo>
                      <a:pt x="794" y="137"/>
                    </a:lnTo>
                    <a:lnTo>
                      <a:pt x="794" y="138"/>
                    </a:lnTo>
                    <a:lnTo>
                      <a:pt x="796" y="138"/>
                    </a:lnTo>
                    <a:lnTo>
                      <a:pt x="798" y="137"/>
                    </a:lnTo>
                    <a:lnTo>
                      <a:pt x="796" y="141"/>
                    </a:lnTo>
                    <a:lnTo>
                      <a:pt x="800" y="138"/>
                    </a:lnTo>
                    <a:lnTo>
                      <a:pt x="806" y="137"/>
                    </a:lnTo>
                    <a:lnTo>
                      <a:pt x="804" y="141"/>
                    </a:lnTo>
                    <a:lnTo>
                      <a:pt x="810" y="138"/>
                    </a:lnTo>
                    <a:lnTo>
                      <a:pt x="816" y="137"/>
                    </a:lnTo>
                    <a:lnTo>
                      <a:pt x="816" y="134"/>
                    </a:lnTo>
                    <a:lnTo>
                      <a:pt x="813" y="137"/>
                    </a:lnTo>
                    <a:lnTo>
                      <a:pt x="812" y="137"/>
                    </a:lnTo>
                    <a:lnTo>
                      <a:pt x="810" y="137"/>
                    </a:lnTo>
                    <a:lnTo>
                      <a:pt x="808" y="134"/>
                    </a:lnTo>
                    <a:lnTo>
                      <a:pt x="808" y="133"/>
                    </a:lnTo>
                    <a:lnTo>
                      <a:pt x="808" y="129"/>
                    </a:lnTo>
                    <a:lnTo>
                      <a:pt x="806" y="128"/>
                    </a:lnTo>
                    <a:lnTo>
                      <a:pt x="804" y="128"/>
                    </a:lnTo>
                    <a:lnTo>
                      <a:pt x="804" y="125"/>
                    </a:lnTo>
                    <a:lnTo>
                      <a:pt x="806" y="124"/>
                    </a:lnTo>
                    <a:lnTo>
                      <a:pt x="812" y="121"/>
                    </a:lnTo>
                    <a:lnTo>
                      <a:pt x="810" y="120"/>
                    </a:lnTo>
                    <a:lnTo>
                      <a:pt x="810" y="118"/>
                    </a:lnTo>
                    <a:lnTo>
                      <a:pt x="812" y="114"/>
                    </a:lnTo>
                    <a:lnTo>
                      <a:pt x="820" y="107"/>
                    </a:lnTo>
                    <a:lnTo>
                      <a:pt x="824" y="103"/>
                    </a:lnTo>
                    <a:lnTo>
                      <a:pt x="825" y="101"/>
                    </a:lnTo>
                    <a:lnTo>
                      <a:pt x="829" y="99"/>
                    </a:lnTo>
                    <a:lnTo>
                      <a:pt x="829" y="101"/>
                    </a:lnTo>
                    <a:lnTo>
                      <a:pt x="830" y="99"/>
                    </a:lnTo>
                    <a:lnTo>
                      <a:pt x="830" y="101"/>
                    </a:lnTo>
                    <a:lnTo>
                      <a:pt x="833" y="99"/>
                    </a:lnTo>
                    <a:lnTo>
                      <a:pt x="833" y="97"/>
                    </a:lnTo>
                    <a:lnTo>
                      <a:pt x="834" y="97"/>
                    </a:lnTo>
                    <a:lnTo>
                      <a:pt x="834" y="99"/>
                    </a:lnTo>
                    <a:lnTo>
                      <a:pt x="837" y="97"/>
                    </a:lnTo>
                    <a:lnTo>
                      <a:pt x="837" y="99"/>
                    </a:lnTo>
                    <a:lnTo>
                      <a:pt x="840" y="97"/>
                    </a:lnTo>
                    <a:lnTo>
                      <a:pt x="844" y="93"/>
                    </a:lnTo>
                    <a:lnTo>
                      <a:pt x="848" y="89"/>
                    </a:lnTo>
                    <a:lnTo>
                      <a:pt x="850" y="88"/>
                    </a:lnTo>
                    <a:lnTo>
                      <a:pt x="852" y="85"/>
                    </a:lnTo>
                    <a:lnTo>
                      <a:pt x="852" y="89"/>
                    </a:lnTo>
                    <a:lnTo>
                      <a:pt x="853" y="91"/>
                    </a:lnTo>
                    <a:lnTo>
                      <a:pt x="853" y="89"/>
                    </a:lnTo>
                    <a:lnTo>
                      <a:pt x="856" y="89"/>
                    </a:lnTo>
                    <a:lnTo>
                      <a:pt x="860" y="88"/>
                    </a:lnTo>
                    <a:lnTo>
                      <a:pt x="860" y="89"/>
                    </a:lnTo>
                    <a:lnTo>
                      <a:pt x="861" y="89"/>
                    </a:lnTo>
                    <a:lnTo>
                      <a:pt x="864" y="88"/>
                    </a:lnTo>
                    <a:lnTo>
                      <a:pt x="868" y="85"/>
                    </a:lnTo>
                    <a:lnTo>
                      <a:pt x="868" y="88"/>
                    </a:lnTo>
                    <a:lnTo>
                      <a:pt x="869" y="85"/>
                    </a:lnTo>
                    <a:lnTo>
                      <a:pt x="874" y="84"/>
                    </a:lnTo>
                    <a:lnTo>
                      <a:pt x="878" y="81"/>
                    </a:lnTo>
                    <a:lnTo>
                      <a:pt x="878" y="80"/>
                    </a:lnTo>
                    <a:lnTo>
                      <a:pt x="878" y="76"/>
                    </a:lnTo>
                    <a:lnTo>
                      <a:pt x="878" y="76"/>
                    </a:lnTo>
                    <a:lnTo>
                      <a:pt x="877" y="76"/>
                    </a:lnTo>
                    <a:lnTo>
                      <a:pt x="874" y="72"/>
                    </a:lnTo>
                    <a:lnTo>
                      <a:pt x="877" y="71"/>
                    </a:lnTo>
                    <a:lnTo>
                      <a:pt x="877" y="68"/>
                    </a:lnTo>
                    <a:lnTo>
                      <a:pt x="874" y="67"/>
                    </a:lnTo>
                    <a:lnTo>
                      <a:pt x="874" y="63"/>
                    </a:lnTo>
                    <a:lnTo>
                      <a:pt x="877" y="57"/>
                    </a:lnTo>
                    <a:lnTo>
                      <a:pt x="877" y="57"/>
                    </a:lnTo>
                    <a:lnTo>
                      <a:pt x="877" y="57"/>
                    </a:lnTo>
                    <a:lnTo>
                      <a:pt x="877" y="57"/>
                    </a:lnTo>
                    <a:lnTo>
                      <a:pt x="877" y="57"/>
                    </a:lnTo>
                    <a:lnTo>
                      <a:pt x="877" y="57"/>
                    </a:lnTo>
                    <a:lnTo>
                      <a:pt x="877" y="57"/>
                    </a:lnTo>
                    <a:close/>
                    <a:moveTo>
                      <a:pt x="117" y="24"/>
                    </a:moveTo>
                    <a:lnTo>
                      <a:pt x="119" y="27"/>
                    </a:lnTo>
                    <a:lnTo>
                      <a:pt x="121" y="24"/>
                    </a:lnTo>
                    <a:lnTo>
                      <a:pt x="119" y="24"/>
                    </a:lnTo>
                    <a:lnTo>
                      <a:pt x="119" y="23"/>
                    </a:lnTo>
                    <a:lnTo>
                      <a:pt x="119" y="20"/>
                    </a:lnTo>
                    <a:lnTo>
                      <a:pt x="121" y="19"/>
                    </a:lnTo>
                    <a:lnTo>
                      <a:pt x="117" y="23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7" y="24"/>
                    </a:lnTo>
                    <a:lnTo>
                      <a:pt x="117" y="24"/>
                    </a:lnTo>
                    <a:close/>
                    <a:moveTo>
                      <a:pt x="587" y="77"/>
                    </a:moveTo>
                    <a:lnTo>
                      <a:pt x="587" y="80"/>
                    </a:lnTo>
                    <a:lnTo>
                      <a:pt x="587" y="81"/>
                    </a:lnTo>
                    <a:lnTo>
                      <a:pt x="589" y="80"/>
                    </a:lnTo>
                    <a:lnTo>
                      <a:pt x="595" y="75"/>
                    </a:lnTo>
                    <a:lnTo>
                      <a:pt x="591" y="76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587" y="77"/>
                    </a:lnTo>
                    <a:lnTo>
                      <a:pt x="587" y="77"/>
                    </a:lnTo>
                    <a:close/>
                    <a:moveTo>
                      <a:pt x="598" y="38"/>
                    </a:moveTo>
                    <a:lnTo>
                      <a:pt x="598" y="36"/>
                    </a:lnTo>
                    <a:lnTo>
                      <a:pt x="601" y="36"/>
                    </a:lnTo>
                    <a:lnTo>
                      <a:pt x="602" y="34"/>
                    </a:lnTo>
                    <a:lnTo>
                      <a:pt x="597" y="34"/>
                    </a:lnTo>
                    <a:lnTo>
                      <a:pt x="593" y="36"/>
                    </a:lnTo>
                    <a:lnTo>
                      <a:pt x="589" y="40"/>
                    </a:lnTo>
                    <a:lnTo>
                      <a:pt x="589" y="41"/>
                    </a:lnTo>
                    <a:lnTo>
                      <a:pt x="589" y="44"/>
                    </a:lnTo>
                    <a:lnTo>
                      <a:pt x="593" y="40"/>
                    </a:lnTo>
                    <a:lnTo>
                      <a:pt x="598" y="38"/>
                    </a:lnTo>
                    <a:lnTo>
                      <a:pt x="598" y="38"/>
                    </a:lnTo>
                    <a:lnTo>
                      <a:pt x="598" y="38"/>
                    </a:lnTo>
                    <a:lnTo>
                      <a:pt x="598" y="38"/>
                    </a:lnTo>
                    <a:lnTo>
                      <a:pt x="598" y="38"/>
                    </a:lnTo>
                    <a:lnTo>
                      <a:pt x="598" y="38"/>
                    </a:lnTo>
                    <a:lnTo>
                      <a:pt x="598" y="38"/>
                    </a:lnTo>
                    <a:close/>
                    <a:moveTo>
                      <a:pt x="121" y="14"/>
                    </a:moveTo>
                    <a:lnTo>
                      <a:pt x="119" y="15"/>
                    </a:lnTo>
                    <a:lnTo>
                      <a:pt x="121" y="15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lnTo>
                      <a:pt x="121" y="14"/>
                    </a:lnTo>
                    <a:close/>
                    <a:moveTo>
                      <a:pt x="117" y="18"/>
                    </a:moveTo>
                    <a:lnTo>
                      <a:pt x="117" y="15"/>
                    </a:lnTo>
                    <a:lnTo>
                      <a:pt x="115" y="15"/>
                    </a:lnTo>
                    <a:lnTo>
                      <a:pt x="117" y="18"/>
                    </a:lnTo>
                    <a:lnTo>
                      <a:pt x="117" y="18"/>
                    </a:lnTo>
                    <a:lnTo>
                      <a:pt x="117" y="18"/>
                    </a:lnTo>
                    <a:lnTo>
                      <a:pt x="117" y="18"/>
                    </a:lnTo>
                    <a:lnTo>
                      <a:pt x="117" y="18"/>
                    </a:lnTo>
                    <a:lnTo>
                      <a:pt x="117" y="18"/>
                    </a:lnTo>
                    <a:lnTo>
                      <a:pt x="117" y="18"/>
                    </a:lnTo>
                    <a:close/>
                    <a:moveTo>
                      <a:pt x="593" y="24"/>
                    </a:moveTo>
                    <a:lnTo>
                      <a:pt x="589" y="27"/>
                    </a:lnTo>
                    <a:lnTo>
                      <a:pt x="587" y="28"/>
                    </a:lnTo>
                    <a:lnTo>
                      <a:pt x="598" y="23"/>
                    </a:lnTo>
                    <a:lnTo>
                      <a:pt x="593" y="24"/>
                    </a:lnTo>
                    <a:lnTo>
                      <a:pt x="593" y="24"/>
                    </a:lnTo>
                    <a:lnTo>
                      <a:pt x="593" y="24"/>
                    </a:lnTo>
                    <a:lnTo>
                      <a:pt x="593" y="24"/>
                    </a:lnTo>
                    <a:lnTo>
                      <a:pt x="593" y="24"/>
                    </a:lnTo>
                    <a:lnTo>
                      <a:pt x="593" y="24"/>
                    </a:lnTo>
                    <a:lnTo>
                      <a:pt x="593" y="24"/>
                    </a:lnTo>
                    <a:close/>
                    <a:moveTo>
                      <a:pt x="460" y="348"/>
                    </a:moveTo>
                    <a:lnTo>
                      <a:pt x="460" y="347"/>
                    </a:lnTo>
                    <a:lnTo>
                      <a:pt x="457" y="348"/>
                    </a:lnTo>
                    <a:lnTo>
                      <a:pt x="460" y="348"/>
                    </a:lnTo>
                    <a:lnTo>
                      <a:pt x="460" y="348"/>
                    </a:lnTo>
                    <a:lnTo>
                      <a:pt x="460" y="348"/>
                    </a:lnTo>
                    <a:lnTo>
                      <a:pt x="460" y="348"/>
                    </a:lnTo>
                    <a:lnTo>
                      <a:pt x="460" y="348"/>
                    </a:lnTo>
                    <a:lnTo>
                      <a:pt x="460" y="348"/>
                    </a:lnTo>
                    <a:lnTo>
                      <a:pt x="460" y="348"/>
                    </a:lnTo>
                    <a:close/>
                    <a:moveTo>
                      <a:pt x="425" y="363"/>
                    </a:moveTo>
                    <a:lnTo>
                      <a:pt x="425" y="361"/>
                    </a:lnTo>
                    <a:lnTo>
                      <a:pt x="423" y="363"/>
                    </a:lnTo>
                    <a:lnTo>
                      <a:pt x="425" y="363"/>
                    </a:lnTo>
                    <a:lnTo>
                      <a:pt x="425" y="363"/>
                    </a:lnTo>
                    <a:lnTo>
                      <a:pt x="425" y="363"/>
                    </a:lnTo>
                    <a:lnTo>
                      <a:pt x="425" y="363"/>
                    </a:lnTo>
                    <a:lnTo>
                      <a:pt x="425" y="363"/>
                    </a:lnTo>
                    <a:lnTo>
                      <a:pt x="425" y="363"/>
                    </a:lnTo>
                    <a:lnTo>
                      <a:pt x="425" y="363"/>
                    </a:lnTo>
                    <a:close/>
                    <a:moveTo>
                      <a:pt x="695" y="253"/>
                    </a:moveTo>
                    <a:lnTo>
                      <a:pt x="692" y="255"/>
                    </a:lnTo>
                    <a:lnTo>
                      <a:pt x="695" y="255"/>
                    </a:lnTo>
                    <a:lnTo>
                      <a:pt x="698" y="249"/>
                    </a:lnTo>
                    <a:lnTo>
                      <a:pt x="698" y="246"/>
                    </a:lnTo>
                    <a:lnTo>
                      <a:pt x="695" y="251"/>
                    </a:lnTo>
                    <a:lnTo>
                      <a:pt x="695" y="253"/>
                    </a:lnTo>
                    <a:lnTo>
                      <a:pt x="695" y="253"/>
                    </a:lnTo>
                    <a:lnTo>
                      <a:pt x="695" y="253"/>
                    </a:lnTo>
                    <a:lnTo>
                      <a:pt x="695" y="253"/>
                    </a:lnTo>
                    <a:lnTo>
                      <a:pt x="695" y="253"/>
                    </a:lnTo>
                    <a:lnTo>
                      <a:pt x="695" y="253"/>
                    </a:lnTo>
                    <a:lnTo>
                      <a:pt x="695" y="2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189">
                <a:extLst>
                  <a:ext uri="{FF2B5EF4-FFF2-40B4-BE49-F238E27FC236}">
                    <a16:creationId xmlns:a16="http://schemas.microsoft.com/office/drawing/2014/main" id="{5F77A67D-2BA6-42EA-AB51-016031AC93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2710" y="2728915"/>
                <a:ext cx="514350" cy="419100"/>
              </a:xfrm>
              <a:custGeom>
                <a:avLst/>
                <a:gdLst>
                  <a:gd name="T0" fmla="*/ 234 w 244"/>
                  <a:gd name="T1" fmla="*/ 156 h 199"/>
                  <a:gd name="T2" fmla="*/ 211 w 244"/>
                  <a:gd name="T3" fmla="*/ 135 h 199"/>
                  <a:gd name="T4" fmla="*/ 219 w 244"/>
                  <a:gd name="T5" fmla="*/ 116 h 199"/>
                  <a:gd name="T6" fmla="*/ 205 w 244"/>
                  <a:gd name="T7" fmla="*/ 102 h 199"/>
                  <a:gd name="T8" fmla="*/ 203 w 244"/>
                  <a:gd name="T9" fmla="*/ 86 h 199"/>
                  <a:gd name="T10" fmla="*/ 199 w 244"/>
                  <a:gd name="T11" fmla="*/ 75 h 199"/>
                  <a:gd name="T12" fmla="*/ 202 w 244"/>
                  <a:gd name="T13" fmla="*/ 62 h 199"/>
                  <a:gd name="T14" fmla="*/ 201 w 244"/>
                  <a:gd name="T15" fmla="*/ 52 h 199"/>
                  <a:gd name="T16" fmla="*/ 196 w 244"/>
                  <a:gd name="T17" fmla="*/ 42 h 199"/>
                  <a:gd name="T18" fmla="*/ 185 w 244"/>
                  <a:gd name="T19" fmla="*/ 37 h 199"/>
                  <a:gd name="T20" fmla="*/ 166 w 244"/>
                  <a:gd name="T21" fmla="*/ 29 h 199"/>
                  <a:gd name="T22" fmla="*/ 143 w 244"/>
                  <a:gd name="T23" fmla="*/ 20 h 199"/>
                  <a:gd name="T24" fmla="*/ 130 w 244"/>
                  <a:gd name="T25" fmla="*/ 24 h 199"/>
                  <a:gd name="T26" fmla="*/ 123 w 244"/>
                  <a:gd name="T27" fmla="*/ 32 h 199"/>
                  <a:gd name="T28" fmla="*/ 113 w 244"/>
                  <a:gd name="T29" fmla="*/ 39 h 199"/>
                  <a:gd name="T30" fmla="*/ 77 w 244"/>
                  <a:gd name="T31" fmla="*/ 36 h 199"/>
                  <a:gd name="T32" fmla="*/ 56 w 244"/>
                  <a:gd name="T33" fmla="*/ 19 h 199"/>
                  <a:gd name="T34" fmla="*/ 47 w 244"/>
                  <a:gd name="T35" fmla="*/ 9 h 199"/>
                  <a:gd name="T36" fmla="*/ 36 w 244"/>
                  <a:gd name="T37" fmla="*/ 6 h 199"/>
                  <a:gd name="T38" fmla="*/ 18 w 244"/>
                  <a:gd name="T39" fmla="*/ 10 h 199"/>
                  <a:gd name="T40" fmla="*/ 4 w 244"/>
                  <a:gd name="T41" fmla="*/ 2 h 199"/>
                  <a:gd name="T42" fmla="*/ 7 w 244"/>
                  <a:gd name="T43" fmla="*/ 19 h 199"/>
                  <a:gd name="T44" fmla="*/ 13 w 244"/>
                  <a:gd name="T45" fmla="*/ 33 h 199"/>
                  <a:gd name="T46" fmla="*/ 20 w 244"/>
                  <a:gd name="T47" fmla="*/ 47 h 199"/>
                  <a:gd name="T48" fmla="*/ 33 w 244"/>
                  <a:gd name="T49" fmla="*/ 53 h 199"/>
                  <a:gd name="T50" fmla="*/ 30 w 244"/>
                  <a:gd name="T51" fmla="*/ 63 h 199"/>
                  <a:gd name="T52" fmla="*/ 26 w 244"/>
                  <a:gd name="T53" fmla="*/ 72 h 199"/>
                  <a:gd name="T54" fmla="*/ 30 w 244"/>
                  <a:gd name="T55" fmla="*/ 83 h 199"/>
                  <a:gd name="T56" fmla="*/ 44 w 244"/>
                  <a:gd name="T57" fmla="*/ 98 h 199"/>
                  <a:gd name="T58" fmla="*/ 56 w 244"/>
                  <a:gd name="T59" fmla="*/ 109 h 199"/>
                  <a:gd name="T60" fmla="*/ 60 w 244"/>
                  <a:gd name="T61" fmla="*/ 119 h 199"/>
                  <a:gd name="T62" fmla="*/ 64 w 244"/>
                  <a:gd name="T63" fmla="*/ 131 h 199"/>
                  <a:gd name="T64" fmla="*/ 72 w 244"/>
                  <a:gd name="T65" fmla="*/ 128 h 199"/>
                  <a:gd name="T66" fmla="*/ 75 w 244"/>
                  <a:gd name="T67" fmla="*/ 132 h 199"/>
                  <a:gd name="T68" fmla="*/ 84 w 244"/>
                  <a:gd name="T69" fmla="*/ 136 h 199"/>
                  <a:gd name="T70" fmla="*/ 89 w 244"/>
                  <a:gd name="T71" fmla="*/ 144 h 199"/>
                  <a:gd name="T72" fmla="*/ 90 w 244"/>
                  <a:gd name="T73" fmla="*/ 147 h 199"/>
                  <a:gd name="T74" fmla="*/ 92 w 244"/>
                  <a:gd name="T75" fmla="*/ 163 h 199"/>
                  <a:gd name="T76" fmla="*/ 100 w 244"/>
                  <a:gd name="T77" fmla="*/ 169 h 199"/>
                  <a:gd name="T78" fmla="*/ 106 w 244"/>
                  <a:gd name="T79" fmla="*/ 162 h 199"/>
                  <a:gd name="T80" fmla="*/ 125 w 244"/>
                  <a:gd name="T81" fmla="*/ 172 h 199"/>
                  <a:gd name="T82" fmla="*/ 143 w 244"/>
                  <a:gd name="T83" fmla="*/ 181 h 199"/>
                  <a:gd name="T84" fmla="*/ 155 w 244"/>
                  <a:gd name="T85" fmla="*/ 175 h 199"/>
                  <a:gd name="T86" fmla="*/ 170 w 244"/>
                  <a:gd name="T87" fmla="*/ 178 h 199"/>
                  <a:gd name="T88" fmla="*/ 182 w 244"/>
                  <a:gd name="T89" fmla="*/ 192 h 199"/>
                  <a:gd name="T90" fmla="*/ 196 w 244"/>
                  <a:gd name="T91" fmla="*/ 195 h 199"/>
                  <a:gd name="T92" fmla="*/ 216 w 244"/>
                  <a:gd name="T93" fmla="*/ 198 h 199"/>
                  <a:gd name="T94" fmla="*/ 228 w 244"/>
                  <a:gd name="T95" fmla="*/ 189 h 199"/>
                  <a:gd name="T96" fmla="*/ 241 w 244"/>
                  <a:gd name="T97" fmla="*/ 179 h 199"/>
                  <a:gd name="T98" fmla="*/ 81 w 244"/>
                  <a:gd name="T99" fmla="*/ 148 h 199"/>
                  <a:gd name="T100" fmla="*/ 136 w 244"/>
                  <a:gd name="T101" fmla="*/ 185 h 199"/>
                  <a:gd name="T102" fmla="*/ 119 w 244"/>
                  <a:gd name="T103" fmla="*/ 182 h 199"/>
                  <a:gd name="T104" fmla="*/ 113 w 244"/>
                  <a:gd name="T105" fmla="*/ 179 h 199"/>
                  <a:gd name="T106" fmla="*/ 123 w 244"/>
                  <a:gd name="T107" fmla="*/ 18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44" h="199">
                    <a:moveTo>
                      <a:pt x="242" y="171"/>
                    </a:moveTo>
                    <a:cubicBezTo>
                      <a:pt x="238" y="171"/>
                      <a:pt x="238" y="171"/>
                      <a:pt x="238" y="171"/>
                    </a:cubicBezTo>
                    <a:cubicBezTo>
                      <a:pt x="238" y="169"/>
                      <a:pt x="238" y="169"/>
                      <a:pt x="238" y="169"/>
                    </a:cubicBezTo>
                    <a:cubicBezTo>
                      <a:pt x="238" y="166"/>
                      <a:pt x="238" y="166"/>
                      <a:pt x="238" y="166"/>
                    </a:cubicBezTo>
                    <a:cubicBezTo>
                      <a:pt x="236" y="161"/>
                      <a:pt x="236" y="161"/>
                      <a:pt x="236" y="161"/>
                    </a:cubicBezTo>
                    <a:cubicBezTo>
                      <a:pt x="235" y="158"/>
                      <a:pt x="235" y="158"/>
                      <a:pt x="235" y="158"/>
                    </a:cubicBezTo>
                    <a:cubicBezTo>
                      <a:pt x="234" y="156"/>
                      <a:pt x="234" y="156"/>
                      <a:pt x="234" y="156"/>
                    </a:cubicBezTo>
                    <a:cubicBezTo>
                      <a:pt x="229" y="155"/>
                      <a:pt x="229" y="155"/>
                      <a:pt x="229" y="155"/>
                    </a:cubicBezTo>
                    <a:cubicBezTo>
                      <a:pt x="225" y="152"/>
                      <a:pt x="225" y="152"/>
                      <a:pt x="225" y="152"/>
                    </a:cubicBezTo>
                    <a:cubicBezTo>
                      <a:pt x="222" y="149"/>
                      <a:pt x="222" y="149"/>
                      <a:pt x="222" y="149"/>
                    </a:cubicBezTo>
                    <a:cubicBezTo>
                      <a:pt x="219" y="146"/>
                      <a:pt x="219" y="146"/>
                      <a:pt x="219" y="146"/>
                    </a:cubicBezTo>
                    <a:cubicBezTo>
                      <a:pt x="216" y="142"/>
                      <a:pt x="216" y="142"/>
                      <a:pt x="216" y="142"/>
                    </a:cubicBezTo>
                    <a:cubicBezTo>
                      <a:pt x="213" y="138"/>
                      <a:pt x="213" y="138"/>
                      <a:pt x="213" y="138"/>
                    </a:cubicBezTo>
                    <a:cubicBezTo>
                      <a:pt x="211" y="135"/>
                      <a:pt x="211" y="135"/>
                      <a:pt x="211" y="135"/>
                    </a:cubicBezTo>
                    <a:cubicBezTo>
                      <a:pt x="212" y="133"/>
                      <a:pt x="212" y="133"/>
                      <a:pt x="212" y="133"/>
                    </a:cubicBezTo>
                    <a:cubicBezTo>
                      <a:pt x="215" y="128"/>
                      <a:pt x="215" y="128"/>
                      <a:pt x="215" y="128"/>
                    </a:cubicBezTo>
                    <a:cubicBezTo>
                      <a:pt x="216" y="125"/>
                      <a:pt x="216" y="125"/>
                      <a:pt x="216" y="125"/>
                    </a:cubicBezTo>
                    <a:cubicBezTo>
                      <a:pt x="219" y="122"/>
                      <a:pt x="219" y="122"/>
                      <a:pt x="219" y="122"/>
                    </a:cubicBezTo>
                    <a:cubicBezTo>
                      <a:pt x="219" y="119"/>
                      <a:pt x="219" y="119"/>
                      <a:pt x="219" y="119"/>
                    </a:cubicBezTo>
                    <a:cubicBezTo>
                      <a:pt x="219" y="118"/>
                      <a:pt x="219" y="118"/>
                      <a:pt x="219" y="118"/>
                    </a:cubicBezTo>
                    <a:cubicBezTo>
                      <a:pt x="219" y="116"/>
                      <a:pt x="219" y="116"/>
                      <a:pt x="219" y="116"/>
                    </a:cubicBezTo>
                    <a:cubicBezTo>
                      <a:pt x="216" y="113"/>
                      <a:pt x="216" y="113"/>
                      <a:pt x="216" y="113"/>
                    </a:cubicBezTo>
                    <a:cubicBezTo>
                      <a:pt x="212" y="113"/>
                      <a:pt x="212" y="113"/>
                      <a:pt x="212" y="113"/>
                    </a:cubicBezTo>
                    <a:cubicBezTo>
                      <a:pt x="211" y="113"/>
                      <a:pt x="211" y="113"/>
                      <a:pt x="211" y="113"/>
                    </a:cubicBezTo>
                    <a:cubicBezTo>
                      <a:pt x="208" y="112"/>
                      <a:pt x="208" y="112"/>
                      <a:pt x="208" y="112"/>
                    </a:cubicBezTo>
                    <a:cubicBezTo>
                      <a:pt x="207" y="110"/>
                      <a:pt x="207" y="110"/>
                      <a:pt x="207" y="110"/>
                    </a:cubicBezTo>
                    <a:cubicBezTo>
                      <a:pt x="206" y="108"/>
                      <a:pt x="206" y="108"/>
                      <a:pt x="206" y="108"/>
                    </a:cubicBezTo>
                    <a:cubicBezTo>
                      <a:pt x="205" y="102"/>
                      <a:pt x="205" y="102"/>
                      <a:pt x="205" y="102"/>
                    </a:cubicBezTo>
                    <a:cubicBezTo>
                      <a:pt x="204" y="100"/>
                      <a:pt x="204" y="100"/>
                      <a:pt x="204" y="100"/>
                    </a:cubicBezTo>
                    <a:cubicBezTo>
                      <a:pt x="202" y="96"/>
                      <a:pt x="202" y="96"/>
                      <a:pt x="202" y="96"/>
                    </a:cubicBezTo>
                    <a:cubicBezTo>
                      <a:pt x="201" y="92"/>
                      <a:pt x="201" y="92"/>
                      <a:pt x="201" y="92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201" y="89"/>
                      <a:pt x="201" y="89"/>
                      <a:pt x="201" y="89"/>
                    </a:cubicBezTo>
                    <a:cubicBezTo>
                      <a:pt x="202" y="88"/>
                      <a:pt x="202" y="88"/>
                      <a:pt x="202" y="88"/>
                    </a:cubicBezTo>
                    <a:cubicBezTo>
                      <a:pt x="203" y="86"/>
                      <a:pt x="203" y="86"/>
                      <a:pt x="203" y="86"/>
                    </a:cubicBezTo>
                    <a:cubicBezTo>
                      <a:pt x="203" y="85"/>
                      <a:pt x="203" y="85"/>
                      <a:pt x="203" y="85"/>
                    </a:cubicBezTo>
                    <a:cubicBezTo>
                      <a:pt x="201" y="85"/>
                      <a:pt x="201" y="85"/>
                      <a:pt x="201" y="85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8" y="80"/>
                      <a:pt x="198" y="80"/>
                      <a:pt x="198" y="80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6"/>
                      <a:pt x="198" y="76"/>
                      <a:pt x="198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201" y="73"/>
                      <a:pt x="201" y="73"/>
                      <a:pt x="201" y="73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199" y="70"/>
                      <a:pt x="199" y="70"/>
                      <a:pt x="199" y="70"/>
                    </a:cubicBezTo>
                    <a:cubicBezTo>
                      <a:pt x="201" y="69"/>
                      <a:pt x="201" y="69"/>
                      <a:pt x="201" y="69"/>
                    </a:cubicBezTo>
                    <a:cubicBezTo>
                      <a:pt x="202" y="67"/>
                      <a:pt x="202" y="67"/>
                      <a:pt x="202" y="67"/>
                    </a:cubicBezTo>
                    <a:cubicBezTo>
                      <a:pt x="202" y="65"/>
                      <a:pt x="202" y="65"/>
                      <a:pt x="202" y="65"/>
                    </a:cubicBezTo>
                    <a:cubicBezTo>
                      <a:pt x="202" y="62"/>
                      <a:pt x="202" y="62"/>
                      <a:pt x="202" y="62"/>
                    </a:cubicBezTo>
                    <a:cubicBezTo>
                      <a:pt x="202" y="60"/>
                      <a:pt x="202" y="60"/>
                      <a:pt x="202" y="60"/>
                    </a:cubicBezTo>
                    <a:cubicBezTo>
                      <a:pt x="202" y="59"/>
                      <a:pt x="202" y="59"/>
                      <a:pt x="202" y="59"/>
                    </a:cubicBezTo>
                    <a:cubicBezTo>
                      <a:pt x="203" y="57"/>
                      <a:pt x="203" y="57"/>
                      <a:pt x="203" y="57"/>
                    </a:cubicBezTo>
                    <a:cubicBezTo>
                      <a:pt x="203" y="56"/>
                      <a:pt x="203" y="56"/>
                      <a:pt x="203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2" y="55"/>
                      <a:pt x="202" y="55"/>
                      <a:pt x="202" y="55"/>
                    </a:cubicBezTo>
                    <a:cubicBezTo>
                      <a:pt x="201" y="52"/>
                      <a:pt x="201" y="52"/>
                      <a:pt x="201" y="5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49"/>
                      <a:pt x="201" y="49"/>
                      <a:pt x="201" y="49"/>
                    </a:cubicBezTo>
                    <a:cubicBezTo>
                      <a:pt x="201" y="47"/>
                      <a:pt x="201" y="47"/>
                      <a:pt x="201" y="47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199" y="42"/>
                      <a:pt x="199" y="42"/>
                      <a:pt x="199" y="42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196" y="42"/>
                      <a:pt x="196" y="42"/>
                      <a:pt x="196" y="42"/>
                    </a:cubicBezTo>
                    <a:cubicBezTo>
                      <a:pt x="195" y="42"/>
                      <a:pt x="195" y="42"/>
                      <a:pt x="195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89" y="42"/>
                      <a:pt x="189" y="42"/>
                      <a:pt x="189" y="42"/>
                    </a:cubicBezTo>
                    <a:cubicBezTo>
                      <a:pt x="189" y="41"/>
                      <a:pt x="189" y="41"/>
                      <a:pt x="189" y="41"/>
                    </a:cubicBezTo>
                    <a:cubicBezTo>
                      <a:pt x="188" y="39"/>
                      <a:pt x="188" y="39"/>
                      <a:pt x="188" y="39"/>
                    </a:cubicBezTo>
                    <a:cubicBezTo>
                      <a:pt x="185" y="37"/>
                      <a:pt x="185" y="37"/>
                      <a:pt x="185" y="37"/>
                    </a:cubicBezTo>
                    <a:cubicBezTo>
                      <a:pt x="182" y="36"/>
                      <a:pt x="182" y="36"/>
                      <a:pt x="182" y="36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6" y="30"/>
                      <a:pt x="176" y="30"/>
                      <a:pt x="176" y="30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69" y="29"/>
                      <a:pt x="169" y="29"/>
                      <a:pt x="169" y="29"/>
                    </a:cubicBezTo>
                    <a:cubicBezTo>
                      <a:pt x="166" y="29"/>
                      <a:pt x="166" y="29"/>
                      <a:pt x="166" y="29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56" y="24"/>
                      <a:pt x="156" y="24"/>
                      <a:pt x="156" y="24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49" y="20"/>
                      <a:pt x="149" y="20"/>
                      <a:pt x="149" y="20"/>
                    </a:cubicBezTo>
                    <a:cubicBezTo>
                      <a:pt x="143" y="20"/>
                      <a:pt x="143" y="20"/>
                      <a:pt x="143" y="20"/>
                    </a:cubicBezTo>
                    <a:cubicBezTo>
                      <a:pt x="142" y="20"/>
                      <a:pt x="142" y="20"/>
                      <a:pt x="142" y="20"/>
                    </a:cubicBezTo>
                    <a:cubicBezTo>
                      <a:pt x="140" y="22"/>
                      <a:pt x="140" y="22"/>
                      <a:pt x="140" y="22"/>
                    </a:cubicBezTo>
                    <a:cubicBezTo>
                      <a:pt x="140" y="23"/>
                      <a:pt x="140" y="23"/>
                      <a:pt x="140" y="23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34" y="22"/>
                      <a:pt x="134" y="22"/>
                      <a:pt x="134" y="22"/>
                    </a:cubicBezTo>
                    <a:cubicBezTo>
                      <a:pt x="132" y="23"/>
                      <a:pt x="132" y="23"/>
                      <a:pt x="132" y="23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27" y="24"/>
                      <a:pt x="127" y="24"/>
                      <a:pt x="127" y="24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5" y="30"/>
                      <a:pt x="125" y="30"/>
                      <a:pt x="125" y="30"/>
                    </a:cubicBezTo>
                    <a:cubicBezTo>
                      <a:pt x="123" y="30"/>
                      <a:pt x="123" y="30"/>
                      <a:pt x="123" y="30"/>
                    </a:cubicBezTo>
                    <a:cubicBezTo>
                      <a:pt x="123" y="31"/>
                      <a:pt x="123" y="31"/>
                      <a:pt x="123" y="31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15" y="32"/>
                      <a:pt x="115" y="32"/>
                      <a:pt x="115" y="32"/>
                    </a:cubicBezTo>
                    <a:cubicBezTo>
                      <a:pt x="116" y="36"/>
                      <a:pt x="116" y="36"/>
                      <a:pt x="116" y="3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0"/>
                      <a:pt x="117" y="40"/>
                      <a:pt x="117" y="4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2" y="39"/>
                      <a:pt x="112" y="39"/>
                      <a:pt x="112" y="39"/>
                    </a:cubicBezTo>
                    <a:cubicBezTo>
                      <a:pt x="107" y="39"/>
                      <a:pt x="107" y="39"/>
                      <a:pt x="107" y="39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2" y="42"/>
                      <a:pt x="92" y="42"/>
                      <a:pt x="92" y="42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9" y="4"/>
                      <a:pt x="49" y="4"/>
                      <a:pt x="49" y="4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50"/>
                      <a:pt x="21" y="50"/>
                      <a:pt x="21" y="50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6" y="70"/>
                      <a:pt x="26" y="70"/>
                      <a:pt x="26" y="70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27" y="75"/>
                      <a:pt x="27" y="75"/>
                      <a:pt x="27" y="75"/>
                    </a:cubicBezTo>
                    <a:cubicBezTo>
                      <a:pt x="27" y="76"/>
                      <a:pt x="27" y="76"/>
                      <a:pt x="27" y="76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4" y="90"/>
                      <a:pt x="34" y="90"/>
                      <a:pt x="34" y="90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1" y="95"/>
                      <a:pt x="41" y="95"/>
                      <a:pt x="41" y="95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50" y="100"/>
                      <a:pt x="50" y="100"/>
                      <a:pt x="50" y="100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6" y="113"/>
                      <a:pt x="56" y="113"/>
                      <a:pt x="56" y="113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8"/>
                      <a:pt x="56" y="118"/>
                      <a:pt x="56" y="118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60" y="119"/>
                      <a:pt x="60" y="119"/>
                      <a:pt x="60" y="119"/>
                    </a:cubicBezTo>
                    <a:cubicBezTo>
                      <a:pt x="60" y="121"/>
                      <a:pt x="60" y="121"/>
                      <a:pt x="60" y="121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5"/>
                      <a:pt x="60" y="125"/>
                      <a:pt x="60" y="125"/>
                    </a:cubicBezTo>
                    <a:cubicBezTo>
                      <a:pt x="61" y="126"/>
                      <a:pt x="61" y="126"/>
                      <a:pt x="61" y="126"/>
                    </a:cubicBezTo>
                    <a:cubicBezTo>
                      <a:pt x="63" y="128"/>
                      <a:pt x="63" y="128"/>
                      <a:pt x="63" y="128"/>
                    </a:cubicBezTo>
                    <a:cubicBezTo>
                      <a:pt x="64" y="131"/>
                      <a:pt x="64" y="131"/>
                      <a:pt x="64" y="131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9" y="133"/>
                      <a:pt x="69" y="133"/>
                      <a:pt x="69" y="133"/>
                    </a:cubicBezTo>
                    <a:cubicBezTo>
                      <a:pt x="69" y="132"/>
                      <a:pt x="69" y="132"/>
                      <a:pt x="69" y="132"/>
                    </a:cubicBezTo>
                    <a:cubicBezTo>
                      <a:pt x="72" y="132"/>
                      <a:pt x="72" y="132"/>
                      <a:pt x="72" y="132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3" y="126"/>
                      <a:pt x="73" y="126"/>
                      <a:pt x="73" y="126"/>
                    </a:cubicBezTo>
                    <a:cubicBezTo>
                      <a:pt x="74" y="128"/>
                      <a:pt x="74" y="128"/>
                      <a:pt x="74" y="128"/>
                    </a:cubicBezTo>
                    <a:cubicBezTo>
                      <a:pt x="72" y="128"/>
                      <a:pt x="72" y="128"/>
                      <a:pt x="72" y="128"/>
                    </a:cubicBezTo>
                    <a:cubicBezTo>
                      <a:pt x="73" y="129"/>
                      <a:pt x="73" y="129"/>
                      <a:pt x="73" y="129"/>
                    </a:cubicBezTo>
                    <a:cubicBezTo>
                      <a:pt x="74" y="131"/>
                      <a:pt x="74" y="131"/>
                      <a:pt x="74" y="131"/>
                    </a:cubicBezTo>
                    <a:cubicBezTo>
                      <a:pt x="75" y="132"/>
                      <a:pt x="75" y="132"/>
                      <a:pt x="75" y="132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9" y="132"/>
                      <a:pt x="79" y="132"/>
                      <a:pt x="79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1" y="133"/>
                      <a:pt x="81" y="133"/>
                      <a:pt x="81" y="133"/>
                    </a:cubicBezTo>
                    <a:cubicBezTo>
                      <a:pt x="83" y="137"/>
                      <a:pt x="83" y="137"/>
                      <a:pt x="83" y="137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7" y="145"/>
                      <a:pt x="87" y="145"/>
                      <a:pt x="87" y="145"/>
                    </a:cubicBezTo>
                    <a:cubicBezTo>
                      <a:pt x="88" y="145"/>
                      <a:pt x="88" y="145"/>
                      <a:pt x="88" y="145"/>
                    </a:cubicBezTo>
                    <a:cubicBezTo>
                      <a:pt x="89" y="144"/>
                      <a:pt x="89" y="144"/>
                      <a:pt x="89" y="144"/>
                    </a:cubicBezTo>
                    <a:cubicBezTo>
                      <a:pt x="92" y="145"/>
                      <a:pt x="92" y="145"/>
                      <a:pt x="92" y="145"/>
                    </a:cubicBezTo>
                    <a:cubicBezTo>
                      <a:pt x="93" y="145"/>
                      <a:pt x="93" y="145"/>
                      <a:pt x="93" y="145"/>
                    </a:cubicBezTo>
                    <a:cubicBezTo>
                      <a:pt x="94" y="145"/>
                      <a:pt x="94" y="145"/>
                      <a:pt x="94" y="145"/>
                    </a:cubicBezTo>
                    <a:cubicBezTo>
                      <a:pt x="96" y="146"/>
                      <a:pt x="96" y="146"/>
                      <a:pt x="96" y="146"/>
                    </a:cubicBezTo>
                    <a:cubicBezTo>
                      <a:pt x="94" y="146"/>
                      <a:pt x="94" y="146"/>
                      <a:pt x="94" y="146"/>
                    </a:cubicBezTo>
                    <a:cubicBezTo>
                      <a:pt x="92" y="147"/>
                      <a:pt x="92" y="147"/>
                      <a:pt x="92" y="147"/>
                    </a:cubicBezTo>
                    <a:cubicBezTo>
                      <a:pt x="90" y="147"/>
                      <a:pt x="90" y="147"/>
                      <a:pt x="90" y="147"/>
                    </a:cubicBezTo>
                    <a:cubicBezTo>
                      <a:pt x="88" y="150"/>
                      <a:pt x="88" y="150"/>
                      <a:pt x="88" y="150"/>
                    </a:cubicBezTo>
                    <a:cubicBezTo>
                      <a:pt x="87" y="152"/>
                      <a:pt x="87" y="152"/>
                      <a:pt x="87" y="152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92" y="156"/>
                      <a:pt x="92" y="156"/>
                      <a:pt x="92" y="156"/>
                    </a:cubicBezTo>
                    <a:cubicBezTo>
                      <a:pt x="93" y="158"/>
                      <a:pt x="93" y="158"/>
                      <a:pt x="93" y="158"/>
                    </a:cubicBezTo>
                    <a:cubicBezTo>
                      <a:pt x="92" y="161"/>
                      <a:pt x="92" y="161"/>
                      <a:pt x="92" y="161"/>
                    </a:cubicBezTo>
                    <a:cubicBezTo>
                      <a:pt x="92" y="163"/>
                      <a:pt x="92" y="163"/>
                      <a:pt x="92" y="163"/>
                    </a:cubicBezTo>
                    <a:cubicBezTo>
                      <a:pt x="93" y="164"/>
                      <a:pt x="93" y="164"/>
                      <a:pt x="93" y="164"/>
                    </a:cubicBezTo>
                    <a:cubicBezTo>
                      <a:pt x="95" y="165"/>
                      <a:pt x="95" y="165"/>
                      <a:pt x="95" y="165"/>
                    </a:cubicBezTo>
                    <a:cubicBezTo>
                      <a:pt x="96" y="163"/>
                      <a:pt x="96" y="163"/>
                      <a:pt x="96" y="163"/>
                    </a:cubicBezTo>
                    <a:cubicBezTo>
                      <a:pt x="97" y="162"/>
                      <a:pt x="97" y="162"/>
                      <a:pt x="97" y="162"/>
                    </a:cubicBezTo>
                    <a:cubicBezTo>
                      <a:pt x="97" y="163"/>
                      <a:pt x="97" y="163"/>
                      <a:pt x="97" y="163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00" y="169"/>
                      <a:pt x="100" y="169"/>
                      <a:pt x="100" y="169"/>
                    </a:cubicBezTo>
                    <a:cubicBezTo>
                      <a:pt x="101" y="169"/>
                      <a:pt x="101" y="169"/>
                      <a:pt x="101" y="169"/>
                    </a:cubicBezTo>
                    <a:cubicBezTo>
                      <a:pt x="102" y="165"/>
                      <a:pt x="102" y="165"/>
                      <a:pt x="102" y="165"/>
                    </a:cubicBezTo>
                    <a:cubicBezTo>
                      <a:pt x="103" y="165"/>
                      <a:pt x="103" y="165"/>
                      <a:pt x="103" y="165"/>
                    </a:cubicBezTo>
                    <a:cubicBezTo>
                      <a:pt x="104" y="166"/>
                      <a:pt x="104" y="166"/>
                      <a:pt x="104" y="166"/>
                    </a:cubicBezTo>
                    <a:cubicBezTo>
                      <a:pt x="106" y="168"/>
                      <a:pt x="106" y="168"/>
                      <a:pt x="106" y="168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6" y="162"/>
                      <a:pt x="106" y="162"/>
                      <a:pt x="106" y="162"/>
                    </a:cubicBezTo>
                    <a:cubicBezTo>
                      <a:pt x="107" y="162"/>
                      <a:pt x="107" y="162"/>
                      <a:pt x="107" y="162"/>
                    </a:cubicBezTo>
                    <a:cubicBezTo>
                      <a:pt x="110" y="162"/>
                      <a:pt x="110" y="162"/>
                      <a:pt x="110" y="16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19" y="168"/>
                      <a:pt x="119" y="168"/>
                      <a:pt x="119" y="168"/>
                    </a:cubicBezTo>
                    <a:cubicBezTo>
                      <a:pt x="117" y="169"/>
                      <a:pt x="117" y="169"/>
                      <a:pt x="117" y="169"/>
                    </a:cubicBezTo>
                    <a:cubicBezTo>
                      <a:pt x="125" y="172"/>
                      <a:pt x="125" y="172"/>
                      <a:pt x="125" y="172"/>
                    </a:cubicBezTo>
                    <a:cubicBezTo>
                      <a:pt x="127" y="174"/>
                      <a:pt x="127" y="174"/>
                      <a:pt x="127" y="174"/>
                    </a:cubicBezTo>
                    <a:cubicBezTo>
                      <a:pt x="129" y="175"/>
                      <a:pt x="129" y="175"/>
                      <a:pt x="129" y="175"/>
                    </a:cubicBezTo>
                    <a:cubicBezTo>
                      <a:pt x="132" y="176"/>
                      <a:pt x="132" y="176"/>
                      <a:pt x="132" y="176"/>
                    </a:cubicBezTo>
                    <a:cubicBezTo>
                      <a:pt x="133" y="178"/>
                      <a:pt x="133" y="178"/>
                      <a:pt x="133" y="178"/>
                    </a:cubicBezTo>
                    <a:cubicBezTo>
                      <a:pt x="137" y="178"/>
                      <a:pt x="137" y="178"/>
                      <a:pt x="137" y="178"/>
                    </a:cubicBezTo>
                    <a:cubicBezTo>
                      <a:pt x="142" y="179"/>
                      <a:pt x="142" y="179"/>
                      <a:pt x="142" y="179"/>
                    </a:cubicBezTo>
                    <a:cubicBezTo>
                      <a:pt x="143" y="181"/>
                      <a:pt x="143" y="181"/>
                      <a:pt x="143" y="181"/>
                    </a:cubicBezTo>
                    <a:cubicBezTo>
                      <a:pt x="146" y="181"/>
                      <a:pt x="146" y="181"/>
                      <a:pt x="146" y="181"/>
                    </a:cubicBezTo>
                    <a:cubicBezTo>
                      <a:pt x="148" y="178"/>
                      <a:pt x="148" y="178"/>
                      <a:pt x="148" y="178"/>
                    </a:cubicBezTo>
                    <a:cubicBezTo>
                      <a:pt x="150" y="176"/>
                      <a:pt x="150" y="176"/>
                      <a:pt x="150" y="176"/>
                    </a:cubicBezTo>
                    <a:cubicBezTo>
                      <a:pt x="152" y="176"/>
                      <a:pt x="152" y="176"/>
                      <a:pt x="152" y="176"/>
                    </a:cubicBezTo>
                    <a:cubicBezTo>
                      <a:pt x="153" y="176"/>
                      <a:pt x="153" y="176"/>
                      <a:pt x="153" y="176"/>
                    </a:cubicBezTo>
                    <a:cubicBezTo>
                      <a:pt x="153" y="175"/>
                      <a:pt x="153" y="175"/>
                      <a:pt x="153" y="175"/>
                    </a:cubicBezTo>
                    <a:cubicBezTo>
                      <a:pt x="155" y="175"/>
                      <a:pt x="155" y="175"/>
                      <a:pt x="155" y="175"/>
                    </a:cubicBezTo>
                    <a:cubicBezTo>
                      <a:pt x="156" y="174"/>
                      <a:pt x="156" y="174"/>
                      <a:pt x="156" y="174"/>
                    </a:cubicBezTo>
                    <a:cubicBezTo>
                      <a:pt x="159" y="172"/>
                      <a:pt x="159" y="172"/>
                      <a:pt x="159" y="172"/>
                    </a:cubicBez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70" y="175"/>
                      <a:pt x="170" y="175"/>
                      <a:pt x="170" y="175"/>
                    </a:cubicBezTo>
                    <a:cubicBezTo>
                      <a:pt x="170" y="178"/>
                      <a:pt x="170" y="178"/>
                      <a:pt x="170" y="178"/>
                    </a:cubicBezTo>
                    <a:cubicBezTo>
                      <a:pt x="172" y="184"/>
                      <a:pt x="172" y="184"/>
                      <a:pt x="172" y="184"/>
                    </a:cubicBezTo>
                    <a:cubicBezTo>
                      <a:pt x="173" y="188"/>
                      <a:pt x="173" y="188"/>
                      <a:pt x="173" y="188"/>
                    </a:cubicBezTo>
                    <a:cubicBezTo>
                      <a:pt x="175" y="189"/>
                      <a:pt x="175" y="189"/>
                      <a:pt x="175" y="189"/>
                    </a:cubicBezTo>
                    <a:cubicBezTo>
                      <a:pt x="179" y="191"/>
                      <a:pt x="179" y="191"/>
                      <a:pt x="179" y="191"/>
                    </a:cubicBezTo>
                    <a:cubicBezTo>
                      <a:pt x="180" y="191"/>
                      <a:pt x="180" y="191"/>
                      <a:pt x="180" y="191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85" y="194"/>
                      <a:pt x="185" y="194"/>
                      <a:pt x="185" y="194"/>
                    </a:cubicBezTo>
                    <a:cubicBezTo>
                      <a:pt x="186" y="194"/>
                      <a:pt x="186" y="194"/>
                      <a:pt x="186" y="194"/>
                    </a:cubicBezTo>
                    <a:cubicBezTo>
                      <a:pt x="189" y="194"/>
                      <a:pt x="189" y="194"/>
                      <a:pt x="189" y="194"/>
                    </a:cubicBezTo>
                    <a:cubicBezTo>
                      <a:pt x="192" y="194"/>
                      <a:pt x="192" y="194"/>
                      <a:pt x="192" y="194"/>
                    </a:cubicBezTo>
                    <a:cubicBezTo>
                      <a:pt x="193" y="194"/>
                      <a:pt x="193" y="194"/>
                      <a:pt x="193" y="194"/>
                    </a:cubicBezTo>
                    <a:cubicBezTo>
                      <a:pt x="196" y="195"/>
                      <a:pt x="196" y="195"/>
                      <a:pt x="196" y="195"/>
                    </a:cubicBezTo>
                    <a:cubicBezTo>
                      <a:pt x="198" y="195"/>
                      <a:pt x="198" y="195"/>
                      <a:pt x="198" y="195"/>
                    </a:cubicBezTo>
                    <a:cubicBezTo>
                      <a:pt x="202" y="195"/>
                      <a:pt x="202" y="195"/>
                      <a:pt x="202" y="195"/>
                    </a:cubicBezTo>
                    <a:cubicBezTo>
                      <a:pt x="206" y="196"/>
                      <a:pt x="206" y="196"/>
                      <a:pt x="206" y="196"/>
                    </a:cubicBezTo>
                    <a:cubicBezTo>
                      <a:pt x="212" y="196"/>
                      <a:pt x="212" y="196"/>
                      <a:pt x="212" y="196"/>
                    </a:cubicBezTo>
                    <a:cubicBezTo>
                      <a:pt x="213" y="195"/>
                      <a:pt x="213" y="195"/>
                      <a:pt x="213" y="195"/>
                    </a:cubicBezTo>
                    <a:cubicBezTo>
                      <a:pt x="215" y="196"/>
                      <a:pt x="215" y="196"/>
                      <a:pt x="215" y="196"/>
                    </a:cubicBezTo>
                    <a:cubicBezTo>
                      <a:pt x="216" y="198"/>
                      <a:pt x="216" y="198"/>
                      <a:pt x="216" y="198"/>
                    </a:cubicBezTo>
                    <a:cubicBezTo>
                      <a:pt x="219" y="198"/>
                      <a:pt x="219" y="198"/>
                      <a:pt x="219" y="198"/>
                    </a:cubicBezTo>
                    <a:cubicBezTo>
                      <a:pt x="222" y="199"/>
                      <a:pt x="222" y="199"/>
                      <a:pt x="222" y="199"/>
                    </a:cubicBezTo>
                    <a:cubicBezTo>
                      <a:pt x="225" y="199"/>
                      <a:pt x="225" y="199"/>
                      <a:pt x="225" y="19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26" y="198"/>
                      <a:pt x="226" y="198"/>
                      <a:pt x="226" y="198"/>
                    </a:cubicBezTo>
                    <a:cubicBezTo>
                      <a:pt x="226" y="195"/>
                      <a:pt x="226" y="195"/>
                      <a:pt x="226" y="195"/>
                    </a:cubicBezTo>
                    <a:cubicBezTo>
                      <a:pt x="228" y="189"/>
                      <a:pt x="228" y="189"/>
                      <a:pt x="228" y="189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31" y="182"/>
                      <a:pt x="231" y="182"/>
                      <a:pt x="231" y="182"/>
                    </a:cubicBezTo>
                    <a:cubicBezTo>
                      <a:pt x="232" y="182"/>
                      <a:pt x="232" y="182"/>
                      <a:pt x="232" y="182"/>
                    </a:cubicBezTo>
                    <a:cubicBezTo>
                      <a:pt x="232" y="181"/>
                      <a:pt x="232" y="181"/>
                      <a:pt x="232" y="181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6" y="179"/>
                      <a:pt x="236" y="179"/>
                      <a:pt x="236" y="179"/>
                    </a:cubicBezTo>
                    <a:cubicBezTo>
                      <a:pt x="241" y="179"/>
                      <a:pt x="241" y="179"/>
                      <a:pt x="241" y="179"/>
                    </a:cubicBezTo>
                    <a:cubicBezTo>
                      <a:pt x="242" y="178"/>
                      <a:pt x="242" y="178"/>
                      <a:pt x="242" y="178"/>
                    </a:cubicBezTo>
                    <a:cubicBezTo>
                      <a:pt x="244" y="178"/>
                      <a:pt x="244" y="178"/>
                      <a:pt x="244" y="178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4" y="171"/>
                      <a:pt x="244" y="171"/>
                      <a:pt x="244" y="171"/>
                    </a:cubicBezTo>
                    <a:lnTo>
                      <a:pt x="242" y="171"/>
                    </a:lnTo>
                    <a:close/>
                    <a:moveTo>
                      <a:pt x="80" y="146"/>
                    </a:moveTo>
                    <a:cubicBezTo>
                      <a:pt x="81" y="148"/>
                      <a:pt x="81" y="148"/>
                      <a:pt x="81" y="148"/>
                    </a:cubicBezTo>
                    <a:cubicBezTo>
                      <a:pt x="82" y="148"/>
                      <a:pt x="82" y="148"/>
                      <a:pt x="82" y="148"/>
                    </a:cubicBezTo>
                    <a:cubicBezTo>
                      <a:pt x="83" y="149"/>
                      <a:pt x="83" y="149"/>
                      <a:pt x="83" y="149"/>
                    </a:cubicBezTo>
                    <a:cubicBezTo>
                      <a:pt x="83" y="147"/>
                      <a:pt x="83" y="147"/>
                      <a:pt x="83" y="147"/>
                    </a:cubicBezTo>
                    <a:cubicBezTo>
                      <a:pt x="83" y="146"/>
                      <a:pt x="83" y="146"/>
                      <a:pt x="83" y="146"/>
                    </a:cubicBezTo>
                    <a:cubicBezTo>
                      <a:pt x="82" y="144"/>
                      <a:pt x="82" y="144"/>
                      <a:pt x="82" y="144"/>
                    </a:cubicBezTo>
                    <a:cubicBezTo>
                      <a:pt x="80" y="146"/>
                      <a:pt x="80" y="146"/>
                      <a:pt x="80" y="146"/>
                    </a:cubicBezTo>
                    <a:close/>
                    <a:moveTo>
                      <a:pt x="136" y="185"/>
                    </a:moveTo>
                    <a:cubicBezTo>
                      <a:pt x="134" y="184"/>
                      <a:pt x="134" y="184"/>
                      <a:pt x="134" y="184"/>
                    </a:cubicBezTo>
                    <a:cubicBezTo>
                      <a:pt x="133" y="183"/>
                      <a:pt x="133" y="183"/>
                      <a:pt x="133" y="183"/>
                    </a:cubicBezTo>
                    <a:cubicBezTo>
                      <a:pt x="128" y="183"/>
                      <a:pt x="128" y="183"/>
                      <a:pt x="128" y="183"/>
                    </a:cubicBezTo>
                    <a:cubicBezTo>
                      <a:pt x="127" y="183"/>
                      <a:pt x="127" y="183"/>
                      <a:pt x="127" y="183"/>
                    </a:cubicBezTo>
                    <a:cubicBezTo>
                      <a:pt x="127" y="182"/>
                      <a:pt x="127" y="182"/>
                      <a:pt x="127" y="182"/>
                    </a:cubicBezTo>
                    <a:cubicBezTo>
                      <a:pt x="125" y="181"/>
                      <a:pt x="125" y="181"/>
                      <a:pt x="125" y="181"/>
                    </a:cubicBezTo>
                    <a:cubicBezTo>
                      <a:pt x="119" y="182"/>
                      <a:pt x="119" y="182"/>
                      <a:pt x="119" y="182"/>
                    </a:cubicBezTo>
                    <a:cubicBezTo>
                      <a:pt x="118" y="181"/>
                      <a:pt x="118" y="181"/>
                      <a:pt x="118" y="181"/>
                    </a:cubicBezTo>
                    <a:cubicBezTo>
                      <a:pt x="117" y="181"/>
                      <a:pt x="117" y="181"/>
                      <a:pt x="117" y="181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7" y="179"/>
                      <a:pt x="117" y="179"/>
                      <a:pt x="117" y="179"/>
                    </a:cubicBezTo>
                    <a:cubicBezTo>
                      <a:pt x="116" y="180"/>
                      <a:pt x="116" y="180"/>
                      <a:pt x="116" y="180"/>
                    </a:cubicBez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3" y="179"/>
                      <a:pt x="113" y="179"/>
                      <a:pt x="113" y="179"/>
                    </a:cubicBezTo>
                    <a:cubicBezTo>
                      <a:pt x="113" y="180"/>
                      <a:pt x="113" y="180"/>
                      <a:pt x="113" y="180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1" y="184"/>
                      <a:pt x="111" y="184"/>
                      <a:pt x="111" y="184"/>
                    </a:cubicBezTo>
                    <a:cubicBezTo>
                      <a:pt x="118" y="184"/>
                      <a:pt x="118" y="184"/>
                      <a:pt x="118" y="184"/>
                    </a:cubicBezTo>
                    <a:cubicBezTo>
                      <a:pt x="121" y="185"/>
                      <a:pt x="121" y="185"/>
                      <a:pt x="121" y="185"/>
                    </a:cubicBezTo>
                    <a:cubicBezTo>
                      <a:pt x="122" y="186"/>
                      <a:pt x="122" y="186"/>
                      <a:pt x="122" y="186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36" y="186"/>
                      <a:pt x="136" y="186"/>
                      <a:pt x="136" y="186"/>
                    </a:cubicBezTo>
                    <a:cubicBezTo>
                      <a:pt x="138" y="187"/>
                      <a:pt x="138" y="187"/>
                      <a:pt x="138" y="187"/>
                    </a:cubicBezTo>
                    <a:cubicBezTo>
                      <a:pt x="140" y="185"/>
                      <a:pt x="140" y="185"/>
                      <a:pt x="140" y="185"/>
                    </a:cubicBezTo>
                    <a:cubicBezTo>
                      <a:pt x="139" y="184"/>
                      <a:pt x="139" y="184"/>
                      <a:pt x="139" y="184"/>
                    </a:cubicBezTo>
                    <a:cubicBezTo>
                      <a:pt x="136" y="185"/>
                      <a:pt x="136" y="185"/>
                      <a:pt x="136" y="18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90">
                <a:extLst>
                  <a:ext uri="{FF2B5EF4-FFF2-40B4-BE49-F238E27FC236}">
                    <a16:creationId xmlns:a16="http://schemas.microsoft.com/office/drawing/2014/main" id="{BFF9BEDF-D875-432E-926A-80A4D9A7C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0" y="3124203"/>
                <a:ext cx="122238" cy="96838"/>
              </a:xfrm>
              <a:custGeom>
                <a:avLst/>
                <a:gdLst>
                  <a:gd name="T0" fmla="*/ 55 w 58"/>
                  <a:gd name="T1" fmla="*/ 11 h 46"/>
                  <a:gd name="T2" fmla="*/ 54 w 58"/>
                  <a:gd name="T3" fmla="*/ 7 h 46"/>
                  <a:gd name="T4" fmla="*/ 53 w 58"/>
                  <a:gd name="T5" fmla="*/ 7 h 46"/>
                  <a:gd name="T6" fmla="*/ 52 w 58"/>
                  <a:gd name="T7" fmla="*/ 7 h 46"/>
                  <a:gd name="T8" fmla="*/ 50 w 58"/>
                  <a:gd name="T9" fmla="*/ 7 h 46"/>
                  <a:gd name="T10" fmla="*/ 49 w 58"/>
                  <a:gd name="T11" fmla="*/ 5 h 46"/>
                  <a:gd name="T12" fmla="*/ 49 w 58"/>
                  <a:gd name="T13" fmla="*/ 5 h 46"/>
                  <a:gd name="T14" fmla="*/ 50 w 58"/>
                  <a:gd name="T15" fmla="*/ 4 h 46"/>
                  <a:gd name="T16" fmla="*/ 50 w 58"/>
                  <a:gd name="T17" fmla="*/ 3 h 46"/>
                  <a:gd name="T18" fmla="*/ 50 w 58"/>
                  <a:gd name="T19" fmla="*/ 3 h 46"/>
                  <a:gd name="T20" fmla="*/ 49 w 58"/>
                  <a:gd name="T21" fmla="*/ 2 h 46"/>
                  <a:gd name="T22" fmla="*/ 49 w 58"/>
                  <a:gd name="T23" fmla="*/ 1 h 46"/>
                  <a:gd name="T24" fmla="*/ 49 w 58"/>
                  <a:gd name="T25" fmla="*/ 0 h 46"/>
                  <a:gd name="T26" fmla="*/ 48 w 58"/>
                  <a:gd name="T27" fmla="*/ 3 h 46"/>
                  <a:gd name="T28" fmla="*/ 44 w 58"/>
                  <a:gd name="T29" fmla="*/ 6 h 46"/>
                  <a:gd name="T30" fmla="*/ 41 w 58"/>
                  <a:gd name="T31" fmla="*/ 10 h 46"/>
                  <a:gd name="T32" fmla="*/ 38 w 58"/>
                  <a:gd name="T33" fmla="*/ 14 h 46"/>
                  <a:gd name="T34" fmla="*/ 35 w 58"/>
                  <a:gd name="T35" fmla="*/ 17 h 46"/>
                  <a:gd name="T36" fmla="*/ 34 w 58"/>
                  <a:gd name="T37" fmla="*/ 21 h 46"/>
                  <a:gd name="T38" fmla="*/ 32 w 58"/>
                  <a:gd name="T39" fmla="*/ 23 h 46"/>
                  <a:gd name="T40" fmla="*/ 31 w 58"/>
                  <a:gd name="T41" fmla="*/ 24 h 46"/>
                  <a:gd name="T42" fmla="*/ 29 w 58"/>
                  <a:gd name="T43" fmla="*/ 23 h 46"/>
                  <a:gd name="T44" fmla="*/ 28 w 58"/>
                  <a:gd name="T45" fmla="*/ 23 h 46"/>
                  <a:gd name="T46" fmla="*/ 29 w 58"/>
                  <a:gd name="T47" fmla="*/ 24 h 46"/>
                  <a:gd name="T48" fmla="*/ 26 w 58"/>
                  <a:gd name="T49" fmla="*/ 26 h 46"/>
                  <a:gd name="T50" fmla="*/ 24 w 58"/>
                  <a:gd name="T51" fmla="*/ 26 h 46"/>
                  <a:gd name="T52" fmla="*/ 18 w 58"/>
                  <a:gd name="T53" fmla="*/ 26 h 46"/>
                  <a:gd name="T54" fmla="*/ 14 w 58"/>
                  <a:gd name="T55" fmla="*/ 26 h 46"/>
                  <a:gd name="T56" fmla="*/ 11 w 58"/>
                  <a:gd name="T57" fmla="*/ 24 h 46"/>
                  <a:gd name="T58" fmla="*/ 9 w 58"/>
                  <a:gd name="T59" fmla="*/ 26 h 46"/>
                  <a:gd name="T60" fmla="*/ 5 w 58"/>
                  <a:gd name="T61" fmla="*/ 27 h 46"/>
                  <a:gd name="T62" fmla="*/ 4 w 58"/>
                  <a:gd name="T63" fmla="*/ 27 h 46"/>
                  <a:gd name="T64" fmla="*/ 2 w 58"/>
                  <a:gd name="T65" fmla="*/ 27 h 46"/>
                  <a:gd name="T66" fmla="*/ 1 w 58"/>
                  <a:gd name="T67" fmla="*/ 23 h 46"/>
                  <a:gd name="T68" fmla="*/ 0 w 58"/>
                  <a:gd name="T69" fmla="*/ 24 h 46"/>
                  <a:gd name="T70" fmla="*/ 1 w 58"/>
                  <a:gd name="T71" fmla="*/ 27 h 46"/>
                  <a:gd name="T72" fmla="*/ 8 w 58"/>
                  <a:gd name="T73" fmla="*/ 36 h 46"/>
                  <a:gd name="T74" fmla="*/ 12 w 58"/>
                  <a:gd name="T75" fmla="*/ 41 h 46"/>
                  <a:gd name="T76" fmla="*/ 29 w 58"/>
                  <a:gd name="T77" fmla="*/ 43 h 46"/>
                  <a:gd name="T78" fmla="*/ 41 w 58"/>
                  <a:gd name="T79" fmla="*/ 46 h 46"/>
                  <a:gd name="T80" fmla="*/ 42 w 58"/>
                  <a:gd name="T81" fmla="*/ 44 h 46"/>
                  <a:gd name="T82" fmla="*/ 44 w 58"/>
                  <a:gd name="T83" fmla="*/ 46 h 46"/>
                  <a:gd name="T84" fmla="*/ 44 w 58"/>
                  <a:gd name="T85" fmla="*/ 44 h 46"/>
                  <a:gd name="T86" fmla="*/ 44 w 58"/>
                  <a:gd name="T87" fmla="*/ 40 h 46"/>
                  <a:gd name="T88" fmla="*/ 45 w 58"/>
                  <a:gd name="T89" fmla="*/ 36 h 46"/>
                  <a:gd name="T90" fmla="*/ 47 w 58"/>
                  <a:gd name="T91" fmla="*/ 30 h 46"/>
                  <a:gd name="T92" fmla="*/ 45 w 58"/>
                  <a:gd name="T93" fmla="*/ 29 h 46"/>
                  <a:gd name="T94" fmla="*/ 45 w 58"/>
                  <a:gd name="T95" fmla="*/ 27 h 46"/>
                  <a:gd name="T96" fmla="*/ 48 w 58"/>
                  <a:gd name="T97" fmla="*/ 27 h 46"/>
                  <a:gd name="T98" fmla="*/ 51 w 58"/>
                  <a:gd name="T99" fmla="*/ 26 h 46"/>
                  <a:gd name="T100" fmla="*/ 51 w 58"/>
                  <a:gd name="T101" fmla="*/ 24 h 46"/>
                  <a:gd name="T102" fmla="*/ 49 w 58"/>
                  <a:gd name="T103" fmla="*/ 24 h 46"/>
                  <a:gd name="T104" fmla="*/ 48 w 58"/>
                  <a:gd name="T105" fmla="*/ 19 h 46"/>
                  <a:gd name="T106" fmla="*/ 48 w 58"/>
                  <a:gd name="T107" fmla="*/ 16 h 46"/>
                  <a:gd name="T108" fmla="*/ 48 w 58"/>
                  <a:gd name="T109" fmla="*/ 14 h 46"/>
                  <a:gd name="T110" fmla="*/ 49 w 58"/>
                  <a:gd name="T111" fmla="*/ 14 h 46"/>
                  <a:gd name="T112" fmla="*/ 51 w 58"/>
                  <a:gd name="T113" fmla="*/ 16 h 46"/>
                  <a:gd name="T114" fmla="*/ 54 w 58"/>
                  <a:gd name="T115" fmla="*/ 14 h 46"/>
                  <a:gd name="T116" fmla="*/ 55 w 58"/>
                  <a:gd name="T117" fmla="*/ 16 h 46"/>
                  <a:gd name="T118" fmla="*/ 58 w 58"/>
                  <a:gd name="T119" fmla="*/ 13 h 46"/>
                  <a:gd name="T120" fmla="*/ 55 w 58"/>
                  <a:gd name="T121" fmla="*/ 1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" h="46">
                    <a:moveTo>
                      <a:pt x="55" y="11"/>
                    </a:moveTo>
                    <a:cubicBezTo>
                      <a:pt x="54" y="7"/>
                      <a:pt x="54" y="7"/>
                      <a:pt x="54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51" y="6"/>
                      <a:pt x="50" y="7"/>
                      <a:pt x="50" y="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8" y="6"/>
                      <a:pt x="49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8" y="23"/>
                      <a:pt x="28" y="23"/>
                      <a:pt x="28" y="23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5" y="11"/>
                      <a:pt x="55" y="11"/>
                      <a:pt x="55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191">
                <a:extLst>
                  <a:ext uri="{FF2B5EF4-FFF2-40B4-BE49-F238E27FC236}">
                    <a16:creationId xmlns:a16="http://schemas.microsoft.com/office/drawing/2014/main" id="{B7C9295E-D1F4-4B3E-B83E-758B3F6F1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7672" y="3121028"/>
                <a:ext cx="11113" cy="19050"/>
              </a:xfrm>
              <a:custGeom>
                <a:avLst/>
                <a:gdLst>
                  <a:gd name="T0" fmla="*/ 1 w 5"/>
                  <a:gd name="T1" fmla="*/ 3 h 9"/>
                  <a:gd name="T2" fmla="*/ 1 w 5"/>
                  <a:gd name="T3" fmla="*/ 4 h 9"/>
                  <a:gd name="T4" fmla="*/ 2 w 5"/>
                  <a:gd name="T5" fmla="*/ 5 h 9"/>
                  <a:gd name="T6" fmla="*/ 2 w 5"/>
                  <a:gd name="T7" fmla="*/ 5 h 9"/>
                  <a:gd name="T8" fmla="*/ 2 w 5"/>
                  <a:gd name="T9" fmla="*/ 6 h 9"/>
                  <a:gd name="T10" fmla="*/ 1 w 5"/>
                  <a:gd name="T11" fmla="*/ 7 h 9"/>
                  <a:gd name="T12" fmla="*/ 1 w 5"/>
                  <a:gd name="T13" fmla="*/ 7 h 9"/>
                  <a:gd name="T14" fmla="*/ 2 w 5"/>
                  <a:gd name="T15" fmla="*/ 9 h 9"/>
                  <a:gd name="T16" fmla="*/ 4 w 5"/>
                  <a:gd name="T17" fmla="*/ 9 h 9"/>
                  <a:gd name="T18" fmla="*/ 5 w 5"/>
                  <a:gd name="T19" fmla="*/ 9 h 9"/>
                  <a:gd name="T20" fmla="*/ 4 w 5"/>
                  <a:gd name="T21" fmla="*/ 8 h 9"/>
                  <a:gd name="T22" fmla="*/ 4 w 5"/>
                  <a:gd name="T23" fmla="*/ 6 h 9"/>
                  <a:gd name="T24" fmla="*/ 3 w 5"/>
                  <a:gd name="T25" fmla="*/ 6 h 9"/>
                  <a:gd name="T26" fmla="*/ 3 w 5"/>
                  <a:gd name="T27" fmla="*/ 5 h 9"/>
                  <a:gd name="T28" fmla="*/ 3 w 5"/>
                  <a:gd name="T29" fmla="*/ 2 h 9"/>
                  <a:gd name="T30" fmla="*/ 3 w 5"/>
                  <a:gd name="T31" fmla="*/ 0 h 9"/>
                  <a:gd name="T32" fmla="*/ 1 w 5"/>
                  <a:gd name="T33" fmla="*/ 0 h 9"/>
                  <a:gd name="T34" fmla="*/ 1 w 5"/>
                  <a:gd name="T35" fmla="*/ 2 h 9"/>
                  <a:gd name="T36" fmla="*/ 1 w 5"/>
                  <a:gd name="T3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9">
                    <a:moveTo>
                      <a:pt x="1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0" y="8"/>
                      <a:pt x="1" y="7"/>
                      <a:pt x="1" y="7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8"/>
                      <a:pt x="4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192">
                <a:extLst>
                  <a:ext uri="{FF2B5EF4-FFF2-40B4-BE49-F238E27FC236}">
                    <a16:creationId xmlns:a16="http://schemas.microsoft.com/office/drawing/2014/main" id="{E6F356BF-7EE6-45FC-BB8E-51AAD64C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511" y="1916115"/>
                <a:ext cx="804862" cy="769938"/>
              </a:xfrm>
              <a:custGeom>
                <a:avLst/>
                <a:gdLst>
                  <a:gd name="T0" fmla="*/ 371 w 382"/>
                  <a:gd name="T1" fmla="*/ 182 h 366"/>
                  <a:gd name="T2" fmla="*/ 364 w 382"/>
                  <a:gd name="T3" fmla="*/ 149 h 366"/>
                  <a:gd name="T4" fmla="*/ 359 w 382"/>
                  <a:gd name="T5" fmla="*/ 101 h 366"/>
                  <a:gd name="T6" fmla="*/ 354 w 382"/>
                  <a:gd name="T7" fmla="*/ 21 h 366"/>
                  <a:gd name="T8" fmla="*/ 291 w 382"/>
                  <a:gd name="T9" fmla="*/ 2 h 366"/>
                  <a:gd name="T10" fmla="*/ 278 w 382"/>
                  <a:gd name="T11" fmla="*/ 15 h 366"/>
                  <a:gd name="T12" fmla="*/ 263 w 382"/>
                  <a:gd name="T13" fmla="*/ 13 h 366"/>
                  <a:gd name="T14" fmla="*/ 231 w 382"/>
                  <a:gd name="T15" fmla="*/ 19 h 366"/>
                  <a:gd name="T16" fmla="*/ 214 w 382"/>
                  <a:gd name="T17" fmla="*/ 13 h 366"/>
                  <a:gd name="T18" fmla="*/ 181 w 382"/>
                  <a:gd name="T19" fmla="*/ 23 h 366"/>
                  <a:gd name="T20" fmla="*/ 162 w 382"/>
                  <a:gd name="T21" fmla="*/ 36 h 366"/>
                  <a:gd name="T22" fmla="*/ 144 w 382"/>
                  <a:gd name="T23" fmla="*/ 16 h 366"/>
                  <a:gd name="T24" fmla="*/ 141 w 382"/>
                  <a:gd name="T25" fmla="*/ 32 h 366"/>
                  <a:gd name="T26" fmla="*/ 139 w 382"/>
                  <a:gd name="T27" fmla="*/ 42 h 366"/>
                  <a:gd name="T28" fmla="*/ 117 w 382"/>
                  <a:gd name="T29" fmla="*/ 62 h 366"/>
                  <a:gd name="T30" fmla="*/ 84 w 382"/>
                  <a:gd name="T31" fmla="*/ 56 h 366"/>
                  <a:gd name="T32" fmla="*/ 84 w 382"/>
                  <a:gd name="T33" fmla="*/ 71 h 366"/>
                  <a:gd name="T34" fmla="*/ 63 w 382"/>
                  <a:gd name="T35" fmla="*/ 56 h 366"/>
                  <a:gd name="T36" fmla="*/ 42 w 382"/>
                  <a:gd name="T37" fmla="*/ 36 h 366"/>
                  <a:gd name="T38" fmla="*/ 56 w 382"/>
                  <a:gd name="T39" fmla="*/ 38 h 366"/>
                  <a:gd name="T40" fmla="*/ 115 w 382"/>
                  <a:gd name="T41" fmla="*/ 28 h 366"/>
                  <a:gd name="T42" fmla="*/ 49 w 382"/>
                  <a:gd name="T43" fmla="*/ 8 h 366"/>
                  <a:gd name="T44" fmla="*/ 29 w 382"/>
                  <a:gd name="T45" fmla="*/ 0 h 366"/>
                  <a:gd name="T46" fmla="*/ 8 w 382"/>
                  <a:gd name="T47" fmla="*/ 8 h 366"/>
                  <a:gd name="T48" fmla="*/ 16 w 382"/>
                  <a:gd name="T49" fmla="*/ 28 h 366"/>
                  <a:gd name="T50" fmla="*/ 19 w 382"/>
                  <a:gd name="T51" fmla="*/ 59 h 366"/>
                  <a:gd name="T52" fmla="*/ 36 w 382"/>
                  <a:gd name="T53" fmla="*/ 89 h 366"/>
                  <a:gd name="T54" fmla="*/ 29 w 382"/>
                  <a:gd name="T55" fmla="*/ 118 h 366"/>
                  <a:gd name="T56" fmla="*/ 12 w 382"/>
                  <a:gd name="T57" fmla="*/ 125 h 366"/>
                  <a:gd name="T58" fmla="*/ 13 w 382"/>
                  <a:gd name="T59" fmla="*/ 152 h 366"/>
                  <a:gd name="T60" fmla="*/ 28 w 382"/>
                  <a:gd name="T61" fmla="*/ 170 h 366"/>
                  <a:gd name="T62" fmla="*/ 52 w 382"/>
                  <a:gd name="T63" fmla="*/ 190 h 366"/>
                  <a:gd name="T64" fmla="*/ 58 w 382"/>
                  <a:gd name="T65" fmla="*/ 207 h 366"/>
                  <a:gd name="T66" fmla="*/ 79 w 382"/>
                  <a:gd name="T67" fmla="*/ 218 h 366"/>
                  <a:gd name="T68" fmla="*/ 98 w 382"/>
                  <a:gd name="T69" fmla="*/ 233 h 366"/>
                  <a:gd name="T70" fmla="*/ 126 w 382"/>
                  <a:gd name="T71" fmla="*/ 244 h 366"/>
                  <a:gd name="T72" fmla="*/ 152 w 382"/>
                  <a:gd name="T73" fmla="*/ 254 h 366"/>
                  <a:gd name="T74" fmla="*/ 154 w 382"/>
                  <a:gd name="T75" fmla="*/ 270 h 366"/>
                  <a:gd name="T76" fmla="*/ 141 w 382"/>
                  <a:gd name="T77" fmla="*/ 286 h 366"/>
                  <a:gd name="T78" fmla="*/ 137 w 382"/>
                  <a:gd name="T79" fmla="*/ 296 h 366"/>
                  <a:gd name="T80" fmla="*/ 131 w 382"/>
                  <a:gd name="T81" fmla="*/ 310 h 366"/>
                  <a:gd name="T82" fmla="*/ 142 w 382"/>
                  <a:gd name="T83" fmla="*/ 320 h 366"/>
                  <a:gd name="T84" fmla="*/ 207 w 382"/>
                  <a:gd name="T85" fmla="*/ 345 h 366"/>
                  <a:gd name="T86" fmla="*/ 234 w 382"/>
                  <a:gd name="T87" fmla="*/ 355 h 366"/>
                  <a:gd name="T88" fmla="*/ 256 w 382"/>
                  <a:gd name="T89" fmla="*/ 350 h 366"/>
                  <a:gd name="T90" fmla="*/ 235 w 382"/>
                  <a:gd name="T91" fmla="*/ 322 h 366"/>
                  <a:gd name="T92" fmla="*/ 253 w 382"/>
                  <a:gd name="T93" fmla="*/ 302 h 366"/>
                  <a:gd name="T94" fmla="*/ 254 w 382"/>
                  <a:gd name="T95" fmla="*/ 291 h 366"/>
                  <a:gd name="T96" fmla="*/ 227 w 382"/>
                  <a:gd name="T97" fmla="*/ 270 h 366"/>
                  <a:gd name="T98" fmla="*/ 228 w 382"/>
                  <a:gd name="T99" fmla="*/ 244 h 366"/>
                  <a:gd name="T100" fmla="*/ 248 w 382"/>
                  <a:gd name="T101" fmla="*/ 236 h 366"/>
                  <a:gd name="T102" fmla="*/ 267 w 382"/>
                  <a:gd name="T103" fmla="*/ 228 h 366"/>
                  <a:gd name="T104" fmla="*/ 301 w 382"/>
                  <a:gd name="T105" fmla="*/ 237 h 366"/>
                  <a:gd name="T106" fmla="*/ 320 w 382"/>
                  <a:gd name="T107" fmla="*/ 236 h 366"/>
                  <a:gd name="T108" fmla="*/ 344 w 382"/>
                  <a:gd name="T109" fmla="*/ 237 h 366"/>
                  <a:gd name="T110" fmla="*/ 373 w 382"/>
                  <a:gd name="T111" fmla="*/ 237 h 366"/>
                  <a:gd name="T112" fmla="*/ 359 w 382"/>
                  <a:gd name="T113" fmla="*/ 220 h 366"/>
                  <a:gd name="T114" fmla="*/ 365 w 382"/>
                  <a:gd name="T115" fmla="*/ 203 h 366"/>
                  <a:gd name="T116" fmla="*/ 365 w 382"/>
                  <a:gd name="T117" fmla="*/ 197 h 366"/>
                  <a:gd name="T118" fmla="*/ 381 w 382"/>
                  <a:gd name="T119" fmla="*/ 19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2" h="366">
                    <a:moveTo>
                      <a:pt x="381" y="190"/>
                    </a:moveTo>
                    <a:cubicBezTo>
                      <a:pt x="380" y="190"/>
                      <a:pt x="380" y="190"/>
                      <a:pt x="380" y="190"/>
                    </a:cubicBezTo>
                    <a:cubicBezTo>
                      <a:pt x="377" y="191"/>
                      <a:pt x="377" y="191"/>
                      <a:pt x="377" y="191"/>
                    </a:cubicBezTo>
                    <a:cubicBezTo>
                      <a:pt x="376" y="190"/>
                      <a:pt x="376" y="190"/>
                      <a:pt x="376" y="190"/>
                    </a:cubicBezTo>
                    <a:cubicBezTo>
                      <a:pt x="377" y="190"/>
                      <a:pt x="377" y="190"/>
                      <a:pt x="377" y="190"/>
                    </a:cubicBezTo>
                    <a:cubicBezTo>
                      <a:pt x="377" y="189"/>
                      <a:pt x="377" y="189"/>
                      <a:pt x="377" y="189"/>
                    </a:cubicBezTo>
                    <a:cubicBezTo>
                      <a:pt x="378" y="189"/>
                      <a:pt x="378" y="189"/>
                      <a:pt x="378" y="189"/>
                    </a:cubicBezTo>
                    <a:cubicBezTo>
                      <a:pt x="378" y="188"/>
                      <a:pt x="378" y="188"/>
                      <a:pt x="378" y="188"/>
                    </a:cubicBezTo>
                    <a:cubicBezTo>
                      <a:pt x="377" y="188"/>
                      <a:pt x="377" y="188"/>
                      <a:pt x="377" y="188"/>
                    </a:cubicBezTo>
                    <a:cubicBezTo>
                      <a:pt x="376" y="189"/>
                      <a:pt x="376" y="189"/>
                      <a:pt x="376" y="189"/>
                    </a:cubicBezTo>
                    <a:cubicBezTo>
                      <a:pt x="375" y="188"/>
                      <a:pt x="375" y="188"/>
                      <a:pt x="375" y="188"/>
                    </a:cubicBezTo>
                    <a:cubicBezTo>
                      <a:pt x="375" y="187"/>
                      <a:pt x="375" y="187"/>
                      <a:pt x="375" y="187"/>
                    </a:cubicBezTo>
                    <a:cubicBezTo>
                      <a:pt x="374" y="185"/>
                      <a:pt x="374" y="185"/>
                      <a:pt x="374" y="185"/>
                    </a:cubicBezTo>
                    <a:cubicBezTo>
                      <a:pt x="375" y="185"/>
                      <a:pt x="375" y="184"/>
                      <a:pt x="375" y="184"/>
                    </a:cubicBezTo>
                    <a:cubicBezTo>
                      <a:pt x="375" y="184"/>
                      <a:pt x="375" y="184"/>
                      <a:pt x="371" y="182"/>
                    </a:cubicBezTo>
                    <a:cubicBezTo>
                      <a:pt x="371" y="182"/>
                      <a:pt x="371" y="182"/>
                      <a:pt x="369" y="178"/>
                    </a:cubicBezTo>
                    <a:cubicBezTo>
                      <a:pt x="369" y="178"/>
                      <a:pt x="369" y="178"/>
                      <a:pt x="371" y="172"/>
                    </a:cubicBezTo>
                    <a:cubicBezTo>
                      <a:pt x="371" y="172"/>
                      <a:pt x="371" y="172"/>
                      <a:pt x="378" y="165"/>
                    </a:cubicBezTo>
                    <a:cubicBezTo>
                      <a:pt x="378" y="165"/>
                      <a:pt x="378" y="165"/>
                      <a:pt x="376" y="160"/>
                    </a:cubicBezTo>
                    <a:cubicBezTo>
                      <a:pt x="376" y="160"/>
                      <a:pt x="373" y="162"/>
                      <a:pt x="370" y="163"/>
                    </a:cubicBezTo>
                    <a:cubicBezTo>
                      <a:pt x="370" y="163"/>
                      <a:pt x="370" y="163"/>
                      <a:pt x="366" y="164"/>
                    </a:cubicBezTo>
                    <a:cubicBezTo>
                      <a:pt x="366" y="164"/>
                      <a:pt x="366" y="164"/>
                      <a:pt x="361" y="166"/>
                    </a:cubicBezTo>
                    <a:cubicBezTo>
                      <a:pt x="361" y="166"/>
                      <a:pt x="361" y="166"/>
                      <a:pt x="357" y="166"/>
                    </a:cubicBezTo>
                    <a:cubicBezTo>
                      <a:pt x="356" y="166"/>
                      <a:pt x="354" y="166"/>
                      <a:pt x="353" y="166"/>
                    </a:cubicBezTo>
                    <a:cubicBezTo>
                      <a:pt x="353" y="166"/>
                      <a:pt x="353" y="166"/>
                      <a:pt x="351" y="160"/>
                    </a:cubicBezTo>
                    <a:cubicBezTo>
                      <a:pt x="351" y="160"/>
                      <a:pt x="352" y="158"/>
                      <a:pt x="354" y="155"/>
                    </a:cubicBezTo>
                    <a:cubicBezTo>
                      <a:pt x="354" y="155"/>
                      <a:pt x="354" y="155"/>
                      <a:pt x="355" y="153"/>
                    </a:cubicBezTo>
                    <a:cubicBezTo>
                      <a:pt x="355" y="152"/>
                      <a:pt x="356" y="151"/>
                      <a:pt x="356" y="150"/>
                    </a:cubicBezTo>
                    <a:cubicBezTo>
                      <a:pt x="356" y="150"/>
                      <a:pt x="356" y="150"/>
                      <a:pt x="361" y="149"/>
                    </a:cubicBezTo>
                    <a:cubicBezTo>
                      <a:pt x="361" y="148"/>
                      <a:pt x="362" y="149"/>
                      <a:pt x="364" y="149"/>
                    </a:cubicBezTo>
                    <a:cubicBezTo>
                      <a:pt x="365" y="149"/>
                      <a:pt x="366" y="150"/>
                      <a:pt x="367" y="150"/>
                    </a:cubicBezTo>
                    <a:cubicBezTo>
                      <a:pt x="367" y="150"/>
                      <a:pt x="367" y="150"/>
                      <a:pt x="372" y="146"/>
                    </a:cubicBezTo>
                    <a:cubicBezTo>
                      <a:pt x="372" y="146"/>
                      <a:pt x="372" y="146"/>
                      <a:pt x="374" y="146"/>
                    </a:cubicBezTo>
                    <a:cubicBezTo>
                      <a:pt x="374" y="146"/>
                      <a:pt x="374" y="146"/>
                      <a:pt x="371" y="144"/>
                    </a:cubicBezTo>
                    <a:cubicBezTo>
                      <a:pt x="371" y="144"/>
                      <a:pt x="371" y="144"/>
                      <a:pt x="365" y="143"/>
                    </a:cubicBezTo>
                    <a:cubicBezTo>
                      <a:pt x="364" y="143"/>
                      <a:pt x="363" y="142"/>
                      <a:pt x="362" y="141"/>
                    </a:cubicBezTo>
                    <a:cubicBezTo>
                      <a:pt x="364" y="142"/>
                      <a:pt x="366" y="142"/>
                      <a:pt x="364" y="139"/>
                    </a:cubicBezTo>
                    <a:cubicBezTo>
                      <a:pt x="361" y="134"/>
                      <a:pt x="362" y="127"/>
                      <a:pt x="362" y="127"/>
                    </a:cubicBezTo>
                    <a:cubicBezTo>
                      <a:pt x="362" y="127"/>
                      <a:pt x="362" y="127"/>
                      <a:pt x="366" y="128"/>
                    </a:cubicBezTo>
                    <a:cubicBezTo>
                      <a:pt x="366" y="128"/>
                      <a:pt x="366" y="128"/>
                      <a:pt x="365" y="126"/>
                    </a:cubicBezTo>
                    <a:cubicBezTo>
                      <a:pt x="365" y="126"/>
                      <a:pt x="365" y="126"/>
                      <a:pt x="362" y="118"/>
                    </a:cubicBezTo>
                    <a:cubicBezTo>
                      <a:pt x="362" y="118"/>
                      <a:pt x="362" y="118"/>
                      <a:pt x="361" y="114"/>
                    </a:cubicBezTo>
                    <a:cubicBezTo>
                      <a:pt x="361" y="114"/>
                      <a:pt x="357" y="116"/>
                      <a:pt x="358" y="108"/>
                    </a:cubicBezTo>
                    <a:cubicBezTo>
                      <a:pt x="358" y="108"/>
                      <a:pt x="358" y="108"/>
                      <a:pt x="358" y="106"/>
                    </a:cubicBezTo>
                    <a:cubicBezTo>
                      <a:pt x="359" y="104"/>
                      <a:pt x="359" y="102"/>
                      <a:pt x="359" y="101"/>
                    </a:cubicBezTo>
                    <a:cubicBezTo>
                      <a:pt x="359" y="99"/>
                      <a:pt x="359" y="97"/>
                      <a:pt x="360" y="96"/>
                    </a:cubicBezTo>
                    <a:cubicBezTo>
                      <a:pt x="360" y="96"/>
                      <a:pt x="360" y="96"/>
                      <a:pt x="359" y="92"/>
                    </a:cubicBezTo>
                    <a:cubicBezTo>
                      <a:pt x="359" y="92"/>
                      <a:pt x="359" y="92"/>
                      <a:pt x="357" y="88"/>
                    </a:cubicBezTo>
                    <a:cubicBezTo>
                      <a:pt x="357" y="88"/>
                      <a:pt x="357" y="88"/>
                      <a:pt x="355" y="81"/>
                    </a:cubicBezTo>
                    <a:cubicBezTo>
                      <a:pt x="355" y="81"/>
                      <a:pt x="355" y="80"/>
                      <a:pt x="355" y="79"/>
                    </a:cubicBezTo>
                    <a:cubicBezTo>
                      <a:pt x="355" y="79"/>
                      <a:pt x="355" y="79"/>
                      <a:pt x="354" y="74"/>
                    </a:cubicBezTo>
                    <a:cubicBezTo>
                      <a:pt x="354" y="74"/>
                      <a:pt x="350" y="69"/>
                      <a:pt x="351" y="65"/>
                    </a:cubicBezTo>
                    <a:cubicBezTo>
                      <a:pt x="351" y="61"/>
                      <a:pt x="350" y="60"/>
                      <a:pt x="354" y="55"/>
                    </a:cubicBezTo>
                    <a:cubicBezTo>
                      <a:pt x="356" y="52"/>
                      <a:pt x="357" y="50"/>
                      <a:pt x="357" y="48"/>
                    </a:cubicBezTo>
                    <a:cubicBezTo>
                      <a:pt x="358" y="46"/>
                      <a:pt x="358" y="46"/>
                      <a:pt x="358" y="46"/>
                    </a:cubicBezTo>
                    <a:cubicBezTo>
                      <a:pt x="358" y="46"/>
                      <a:pt x="358" y="46"/>
                      <a:pt x="360" y="37"/>
                    </a:cubicBezTo>
                    <a:cubicBezTo>
                      <a:pt x="360" y="37"/>
                      <a:pt x="360" y="37"/>
                      <a:pt x="357" y="26"/>
                    </a:cubicBezTo>
                    <a:cubicBezTo>
                      <a:pt x="357" y="26"/>
                      <a:pt x="357" y="26"/>
                      <a:pt x="356" y="23"/>
                    </a:cubicBezTo>
                    <a:cubicBezTo>
                      <a:pt x="354" y="23"/>
                      <a:pt x="354" y="23"/>
                      <a:pt x="354" y="23"/>
                    </a:cubicBezTo>
                    <a:cubicBezTo>
                      <a:pt x="354" y="22"/>
                      <a:pt x="354" y="22"/>
                      <a:pt x="354" y="21"/>
                    </a:cubicBezTo>
                    <a:cubicBezTo>
                      <a:pt x="353" y="20"/>
                      <a:pt x="353" y="19"/>
                      <a:pt x="353" y="19"/>
                    </a:cubicBezTo>
                    <a:cubicBezTo>
                      <a:pt x="350" y="18"/>
                      <a:pt x="350" y="18"/>
                      <a:pt x="350" y="18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36" y="12"/>
                      <a:pt x="336" y="12"/>
                      <a:pt x="336" y="12"/>
                    </a:cubicBezTo>
                    <a:cubicBezTo>
                      <a:pt x="330" y="11"/>
                      <a:pt x="330" y="11"/>
                      <a:pt x="330" y="11"/>
                    </a:cubicBezTo>
                    <a:cubicBezTo>
                      <a:pt x="327" y="11"/>
                      <a:pt x="327" y="11"/>
                      <a:pt x="327" y="11"/>
                    </a:cubicBezTo>
                    <a:cubicBezTo>
                      <a:pt x="326" y="9"/>
                      <a:pt x="326" y="9"/>
                      <a:pt x="326" y="9"/>
                    </a:cubicBezTo>
                    <a:cubicBezTo>
                      <a:pt x="323" y="8"/>
                      <a:pt x="323" y="8"/>
                      <a:pt x="323" y="8"/>
                    </a:cubicBezTo>
                    <a:cubicBezTo>
                      <a:pt x="320" y="8"/>
                      <a:pt x="320" y="8"/>
                      <a:pt x="320" y="8"/>
                    </a:cubicBezTo>
                    <a:cubicBezTo>
                      <a:pt x="319" y="9"/>
                      <a:pt x="319" y="9"/>
                      <a:pt x="319" y="9"/>
                    </a:cubicBezTo>
                    <a:cubicBezTo>
                      <a:pt x="317" y="9"/>
                      <a:pt x="317" y="9"/>
                      <a:pt x="317" y="9"/>
                    </a:cubicBezTo>
                    <a:cubicBezTo>
                      <a:pt x="317" y="8"/>
                      <a:pt x="317" y="8"/>
                      <a:pt x="317" y="8"/>
                    </a:cubicBezTo>
                    <a:cubicBezTo>
                      <a:pt x="319" y="8"/>
                      <a:pt x="319" y="8"/>
                      <a:pt x="319" y="8"/>
                    </a:cubicBezTo>
                    <a:cubicBezTo>
                      <a:pt x="304" y="3"/>
                      <a:pt x="304" y="3"/>
                      <a:pt x="304" y="3"/>
                    </a:cubicBezTo>
                    <a:cubicBezTo>
                      <a:pt x="291" y="2"/>
                      <a:pt x="291" y="2"/>
                      <a:pt x="291" y="2"/>
                    </a:cubicBezTo>
                    <a:cubicBezTo>
                      <a:pt x="283" y="2"/>
                      <a:pt x="283" y="2"/>
                      <a:pt x="283" y="2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78" y="2"/>
                      <a:pt x="278" y="2"/>
                      <a:pt x="278" y="2"/>
                    </a:cubicBezTo>
                    <a:cubicBezTo>
                      <a:pt x="278" y="3"/>
                      <a:pt x="278" y="3"/>
                      <a:pt x="278" y="3"/>
                    </a:cubicBezTo>
                    <a:cubicBezTo>
                      <a:pt x="277" y="3"/>
                      <a:pt x="277" y="3"/>
                      <a:pt x="277" y="3"/>
                    </a:cubicBezTo>
                    <a:cubicBezTo>
                      <a:pt x="276" y="3"/>
                      <a:pt x="276" y="3"/>
                      <a:pt x="276" y="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7" y="6"/>
                      <a:pt x="277" y="6"/>
                      <a:pt x="277" y="6"/>
                    </a:cubicBezTo>
                    <a:cubicBezTo>
                      <a:pt x="280" y="8"/>
                      <a:pt x="280" y="8"/>
                      <a:pt x="280" y="8"/>
                    </a:cubicBezTo>
                    <a:cubicBezTo>
                      <a:pt x="283" y="9"/>
                      <a:pt x="283" y="9"/>
                      <a:pt x="283" y="9"/>
                    </a:cubicBezTo>
                    <a:cubicBezTo>
                      <a:pt x="284" y="11"/>
                      <a:pt x="284" y="11"/>
                      <a:pt x="284" y="11"/>
                    </a:cubicBezTo>
                    <a:cubicBezTo>
                      <a:pt x="284" y="12"/>
                      <a:pt x="284" y="12"/>
                      <a:pt x="284" y="12"/>
                    </a:cubicBezTo>
                    <a:cubicBezTo>
                      <a:pt x="284" y="13"/>
                      <a:pt x="284" y="13"/>
                      <a:pt x="284" y="13"/>
                    </a:cubicBezTo>
                    <a:cubicBezTo>
                      <a:pt x="281" y="13"/>
                      <a:pt x="281" y="13"/>
                      <a:pt x="281" y="13"/>
                    </a:cubicBezTo>
                    <a:cubicBezTo>
                      <a:pt x="278" y="15"/>
                      <a:pt x="278" y="15"/>
                      <a:pt x="278" y="15"/>
                    </a:cubicBezTo>
                    <a:cubicBezTo>
                      <a:pt x="276" y="15"/>
                      <a:pt x="276" y="15"/>
                      <a:pt x="276" y="15"/>
                    </a:cubicBezTo>
                    <a:cubicBezTo>
                      <a:pt x="278" y="16"/>
                      <a:pt x="278" y="16"/>
                      <a:pt x="278" y="16"/>
                    </a:cubicBezTo>
                    <a:cubicBezTo>
                      <a:pt x="278" y="18"/>
                      <a:pt x="278" y="18"/>
                      <a:pt x="278" y="18"/>
                    </a:cubicBezTo>
                    <a:cubicBezTo>
                      <a:pt x="277" y="19"/>
                      <a:pt x="277" y="19"/>
                      <a:pt x="277" y="19"/>
                    </a:cubicBezTo>
                    <a:cubicBezTo>
                      <a:pt x="274" y="18"/>
                      <a:pt x="274" y="18"/>
                      <a:pt x="274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1" y="15"/>
                      <a:pt x="271" y="15"/>
                      <a:pt x="271" y="15"/>
                    </a:cubicBezTo>
                    <a:cubicBezTo>
                      <a:pt x="273" y="13"/>
                      <a:pt x="273" y="13"/>
                      <a:pt x="273" y="13"/>
                    </a:cubicBezTo>
                    <a:cubicBezTo>
                      <a:pt x="270" y="12"/>
                      <a:pt x="270" y="12"/>
                      <a:pt x="270" y="12"/>
                    </a:cubicBezTo>
                    <a:cubicBezTo>
                      <a:pt x="268" y="12"/>
                      <a:pt x="268" y="12"/>
                      <a:pt x="268" y="12"/>
                    </a:cubicBezTo>
                    <a:cubicBezTo>
                      <a:pt x="270" y="11"/>
                      <a:pt x="270" y="11"/>
                      <a:pt x="270" y="11"/>
                    </a:cubicBezTo>
                    <a:cubicBezTo>
                      <a:pt x="266" y="11"/>
                      <a:pt x="266" y="11"/>
                      <a:pt x="266" y="11"/>
                    </a:cubicBezTo>
                    <a:cubicBezTo>
                      <a:pt x="261" y="12"/>
                      <a:pt x="261" y="12"/>
                      <a:pt x="261" y="12"/>
                    </a:cubicBezTo>
                    <a:cubicBezTo>
                      <a:pt x="263" y="13"/>
                      <a:pt x="263" y="13"/>
                      <a:pt x="263" y="13"/>
                    </a:cubicBezTo>
                    <a:cubicBezTo>
                      <a:pt x="261" y="13"/>
                      <a:pt x="261" y="13"/>
                      <a:pt x="261" y="13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60" y="13"/>
                      <a:pt x="260" y="13"/>
                      <a:pt x="260" y="13"/>
                    </a:cubicBezTo>
                    <a:cubicBezTo>
                      <a:pt x="258" y="13"/>
                      <a:pt x="258" y="13"/>
                      <a:pt x="258" y="13"/>
                    </a:cubicBezTo>
                    <a:cubicBezTo>
                      <a:pt x="257" y="15"/>
                      <a:pt x="257" y="15"/>
                      <a:pt x="257" y="15"/>
                    </a:cubicBezTo>
                    <a:cubicBezTo>
                      <a:pt x="256" y="15"/>
                      <a:pt x="256" y="15"/>
                      <a:pt x="256" y="15"/>
                    </a:cubicBezTo>
                    <a:cubicBezTo>
                      <a:pt x="254" y="16"/>
                      <a:pt x="254" y="16"/>
                      <a:pt x="254" y="16"/>
                    </a:cubicBezTo>
                    <a:cubicBezTo>
                      <a:pt x="251" y="15"/>
                      <a:pt x="251" y="15"/>
                      <a:pt x="251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1" y="15"/>
                      <a:pt x="241" y="15"/>
                      <a:pt x="241" y="15"/>
                    </a:cubicBezTo>
                    <a:cubicBezTo>
                      <a:pt x="237" y="16"/>
                      <a:pt x="237" y="16"/>
                      <a:pt x="237" y="16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5" y="21"/>
                      <a:pt x="235" y="21"/>
                      <a:pt x="235" y="21"/>
                    </a:cubicBezTo>
                    <a:cubicBezTo>
                      <a:pt x="233" y="19"/>
                      <a:pt x="233" y="19"/>
                      <a:pt x="233" y="19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0" y="21"/>
                      <a:pt x="230" y="21"/>
                      <a:pt x="230" y="21"/>
                    </a:cubicBezTo>
                    <a:cubicBezTo>
                      <a:pt x="228" y="19"/>
                      <a:pt x="228" y="19"/>
                      <a:pt x="228" y="19"/>
                    </a:cubicBezTo>
                    <a:cubicBezTo>
                      <a:pt x="227" y="21"/>
                      <a:pt x="227" y="21"/>
                      <a:pt x="227" y="21"/>
                    </a:cubicBezTo>
                    <a:cubicBezTo>
                      <a:pt x="225" y="21"/>
                      <a:pt x="225" y="21"/>
                      <a:pt x="225" y="21"/>
                    </a:cubicBezTo>
                    <a:cubicBezTo>
                      <a:pt x="220" y="19"/>
                      <a:pt x="220" y="19"/>
                      <a:pt x="220" y="19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3" y="18"/>
                      <a:pt x="223" y="18"/>
                      <a:pt x="223" y="18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4" y="15"/>
                      <a:pt x="224" y="15"/>
                      <a:pt x="224" y="15"/>
                    </a:cubicBezTo>
                    <a:cubicBezTo>
                      <a:pt x="224" y="13"/>
                      <a:pt x="224" y="13"/>
                      <a:pt x="224" y="13"/>
                    </a:cubicBezTo>
                    <a:cubicBezTo>
                      <a:pt x="221" y="12"/>
                      <a:pt x="221" y="12"/>
                      <a:pt x="221" y="12"/>
                    </a:cubicBezTo>
                    <a:cubicBezTo>
                      <a:pt x="224" y="12"/>
                      <a:pt x="224" y="12"/>
                      <a:pt x="224" y="12"/>
                    </a:cubicBezTo>
                    <a:cubicBezTo>
                      <a:pt x="228" y="11"/>
                      <a:pt x="228" y="11"/>
                      <a:pt x="228" y="11"/>
                    </a:cubicBezTo>
                    <a:cubicBezTo>
                      <a:pt x="220" y="12"/>
                      <a:pt x="220" y="12"/>
                      <a:pt x="220" y="12"/>
                    </a:cubicBezTo>
                    <a:cubicBezTo>
                      <a:pt x="214" y="13"/>
                      <a:pt x="214" y="13"/>
                      <a:pt x="214" y="13"/>
                    </a:cubicBezTo>
                    <a:cubicBezTo>
                      <a:pt x="211" y="16"/>
                      <a:pt x="211" y="16"/>
                      <a:pt x="211" y="16"/>
                    </a:cubicBezTo>
                    <a:cubicBezTo>
                      <a:pt x="213" y="16"/>
                      <a:pt x="213" y="16"/>
                      <a:pt x="213" y="16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13" y="19"/>
                      <a:pt x="213" y="19"/>
                      <a:pt x="213" y="19"/>
                    </a:cubicBezTo>
                    <a:cubicBezTo>
                      <a:pt x="211" y="19"/>
                      <a:pt x="211" y="19"/>
                      <a:pt x="211" y="19"/>
                    </a:cubicBezTo>
                    <a:cubicBezTo>
                      <a:pt x="211" y="18"/>
                      <a:pt x="211" y="18"/>
                      <a:pt x="211" y="18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7" y="16"/>
                      <a:pt x="207" y="16"/>
                      <a:pt x="207" y="16"/>
                    </a:cubicBezTo>
                    <a:cubicBezTo>
                      <a:pt x="205" y="18"/>
                      <a:pt x="205" y="18"/>
                      <a:pt x="205" y="18"/>
                    </a:cubicBezTo>
                    <a:cubicBezTo>
                      <a:pt x="203" y="18"/>
                      <a:pt x="203" y="18"/>
                      <a:pt x="203" y="18"/>
                    </a:cubicBezTo>
                    <a:cubicBezTo>
                      <a:pt x="200" y="18"/>
                      <a:pt x="200" y="18"/>
                      <a:pt x="200" y="18"/>
                    </a:cubicBezTo>
                    <a:cubicBezTo>
                      <a:pt x="195" y="19"/>
                      <a:pt x="195" y="19"/>
                      <a:pt x="195" y="19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87" y="23"/>
                      <a:pt x="187" y="23"/>
                      <a:pt x="187" y="23"/>
                    </a:cubicBezTo>
                    <a:cubicBezTo>
                      <a:pt x="181" y="23"/>
                      <a:pt x="181" y="23"/>
                      <a:pt x="181" y="23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2" y="26"/>
                      <a:pt x="182" y="26"/>
                      <a:pt x="182" y="26"/>
                    </a:cubicBezTo>
                    <a:cubicBezTo>
                      <a:pt x="178" y="26"/>
                      <a:pt x="178" y="26"/>
                      <a:pt x="178" y="26"/>
                    </a:cubicBezTo>
                    <a:cubicBezTo>
                      <a:pt x="177" y="28"/>
                      <a:pt x="177" y="28"/>
                      <a:pt x="177" y="28"/>
                    </a:cubicBezTo>
                    <a:cubicBezTo>
                      <a:pt x="175" y="28"/>
                      <a:pt x="175" y="28"/>
                      <a:pt x="175" y="28"/>
                    </a:cubicBezTo>
                    <a:cubicBezTo>
                      <a:pt x="177" y="29"/>
                      <a:pt x="177" y="29"/>
                      <a:pt x="177" y="29"/>
                    </a:cubicBezTo>
                    <a:cubicBezTo>
                      <a:pt x="175" y="32"/>
                      <a:pt x="175" y="32"/>
                      <a:pt x="175" y="32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75" y="35"/>
                      <a:pt x="175" y="35"/>
                      <a:pt x="175" y="35"/>
                    </a:cubicBezTo>
                    <a:cubicBezTo>
                      <a:pt x="171" y="36"/>
                      <a:pt x="171" y="36"/>
                      <a:pt x="171" y="36"/>
                    </a:cubicBezTo>
                    <a:cubicBezTo>
                      <a:pt x="168" y="36"/>
                      <a:pt x="168" y="36"/>
                      <a:pt x="168" y="36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7" y="36"/>
                      <a:pt x="167" y="36"/>
                      <a:pt x="167" y="36"/>
                    </a:cubicBezTo>
                    <a:cubicBezTo>
                      <a:pt x="162" y="36"/>
                      <a:pt x="162" y="36"/>
                      <a:pt x="162" y="36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51" y="31"/>
                      <a:pt x="151" y="31"/>
                      <a:pt x="151" y="31"/>
                    </a:cubicBezTo>
                    <a:cubicBezTo>
                      <a:pt x="149" y="29"/>
                      <a:pt x="149" y="29"/>
                      <a:pt x="149" y="29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2" y="28"/>
                      <a:pt x="152" y="28"/>
                      <a:pt x="152" y="28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58" y="25"/>
                      <a:pt x="158" y="25"/>
                      <a:pt x="158" y="25"/>
                    </a:cubicBezTo>
                    <a:cubicBezTo>
                      <a:pt x="164" y="25"/>
                      <a:pt x="164" y="25"/>
                      <a:pt x="164" y="25"/>
                    </a:cubicBezTo>
                    <a:cubicBezTo>
                      <a:pt x="161" y="22"/>
                      <a:pt x="161" y="22"/>
                      <a:pt x="161" y="22"/>
                    </a:cubicBezTo>
                    <a:cubicBezTo>
                      <a:pt x="157" y="19"/>
                      <a:pt x="157" y="19"/>
                      <a:pt x="157" y="19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49" y="16"/>
                      <a:pt x="149" y="16"/>
                      <a:pt x="149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5" y="15"/>
                      <a:pt x="135" y="15"/>
                      <a:pt x="135" y="15"/>
                    </a:cubicBezTo>
                    <a:cubicBezTo>
                      <a:pt x="132" y="15"/>
                      <a:pt x="132" y="15"/>
                      <a:pt x="132" y="15"/>
                    </a:cubicBezTo>
                    <a:cubicBezTo>
                      <a:pt x="131" y="15"/>
                      <a:pt x="131" y="15"/>
                      <a:pt x="131" y="1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2" y="22"/>
                      <a:pt x="142" y="22"/>
                      <a:pt x="142" y="22"/>
                    </a:cubicBezTo>
                    <a:cubicBezTo>
                      <a:pt x="141" y="23"/>
                      <a:pt x="141" y="23"/>
                      <a:pt x="141" y="23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1" y="25"/>
                      <a:pt x="141" y="25"/>
                      <a:pt x="141" y="25"/>
                    </a:cubicBezTo>
                    <a:cubicBezTo>
                      <a:pt x="141" y="26"/>
                      <a:pt x="141" y="26"/>
                      <a:pt x="141" y="26"/>
                    </a:cubicBezTo>
                    <a:cubicBezTo>
                      <a:pt x="141" y="28"/>
                      <a:pt x="141" y="28"/>
                      <a:pt x="141" y="28"/>
                    </a:cubicBezTo>
                    <a:cubicBezTo>
                      <a:pt x="139" y="31"/>
                      <a:pt x="139" y="31"/>
                      <a:pt x="139" y="31"/>
                    </a:cubicBezTo>
                    <a:cubicBezTo>
                      <a:pt x="141" y="32"/>
                      <a:pt x="141" y="32"/>
                      <a:pt x="141" y="32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7" y="35"/>
                      <a:pt x="147" y="35"/>
                      <a:pt x="147" y="35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7" y="41"/>
                      <a:pt x="147" y="41"/>
                      <a:pt x="147" y="41"/>
                    </a:cubicBezTo>
                    <a:cubicBezTo>
                      <a:pt x="147" y="42"/>
                      <a:pt x="147" y="42"/>
                      <a:pt x="147" y="42"/>
                    </a:cubicBezTo>
                    <a:cubicBezTo>
                      <a:pt x="148" y="48"/>
                      <a:pt x="148" y="48"/>
                      <a:pt x="148" y="48"/>
                    </a:cubicBezTo>
                    <a:cubicBezTo>
                      <a:pt x="147" y="45"/>
                      <a:pt x="147" y="45"/>
                      <a:pt x="147" y="45"/>
                    </a:cubicBezTo>
                    <a:cubicBezTo>
                      <a:pt x="144" y="43"/>
                      <a:pt x="144" y="43"/>
                      <a:pt x="144" y="43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41" y="46"/>
                      <a:pt x="141" y="46"/>
                      <a:pt x="141" y="46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28" y="41"/>
                      <a:pt x="128" y="41"/>
                      <a:pt x="128" y="41"/>
                    </a:cubicBezTo>
                    <a:cubicBezTo>
                      <a:pt x="125" y="42"/>
                      <a:pt x="125" y="42"/>
                      <a:pt x="125" y="42"/>
                    </a:cubicBezTo>
                    <a:cubicBezTo>
                      <a:pt x="122" y="45"/>
                      <a:pt x="122" y="45"/>
                      <a:pt x="122" y="45"/>
                    </a:cubicBezTo>
                    <a:cubicBezTo>
                      <a:pt x="119" y="46"/>
                      <a:pt x="119" y="46"/>
                      <a:pt x="119" y="46"/>
                    </a:cubicBezTo>
                    <a:cubicBezTo>
                      <a:pt x="117" y="48"/>
                      <a:pt x="117" y="48"/>
                      <a:pt x="117" y="48"/>
                    </a:cubicBezTo>
                    <a:cubicBezTo>
                      <a:pt x="114" y="49"/>
                      <a:pt x="114" y="49"/>
                      <a:pt x="114" y="49"/>
                    </a:cubicBezTo>
                    <a:cubicBezTo>
                      <a:pt x="111" y="51"/>
                      <a:pt x="111" y="51"/>
                      <a:pt x="111" y="51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11" y="55"/>
                      <a:pt x="111" y="55"/>
                      <a:pt x="111" y="55"/>
                    </a:cubicBezTo>
                    <a:cubicBezTo>
                      <a:pt x="115" y="58"/>
                      <a:pt x="115" y="58"/>
                      <a:pt x="115" y="58"/>
                    </a:cubicBezTo>
                    <a:cubicBezTo>
                      <a:pt x="117" y="61"/>
                      <a:pt x="117" y="61"/>
                      <a:pt x="117" y="61"/>
                    </a:cubicBezTo>
                    <a:cubicBezTo>
                      <a:pt x="119" y="64"/>
                      <a:pt x="119" y="64"/>
                      <a:pt x="119" y="64"/>
                    </a:cubicBezTo>
                    <a:cubicBezTo>
                      <a:pt x="117" y="62"/>
                      <a:pt x="117" y="62"/>
                      <a:pt x="117" y="62"/>
                    </a:cubicBezTo>
                    <a:cubicBezTo>
                      <a:pt x="112" y="62"/>
                      <a:pt x="112" y="62"/>
                      <a:pt x="112" y="62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4" y="61"/>
                      <a:pt x="104" y="61"/>
                      <a:pt x="104" y="61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98" y="62"/>
                      <a:pt x="98" y="62"/>
                      <a:pt x="98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5" y="59"/>
                      <a:pt x="95" y="59"/>
                      <a:pt x="95" y="59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81" y="59"/>
                      <a:pt x="81" y="59"/>
                      <a:pt x="81" y="59"/>
                    </a:cubicBezTo>
                    <a:cubicBezTo>
                      <a:pt x="84" y="62"/>
                      <a:pt x="84" y="62"/>
                      <a:pt x="84" y="62"/>
                    </a:cubicBezTo>
                    <a:cubicBezTo>
                      <a:pt x="88" y="65"/>
                      <a:pt x="88" y="65"/>
                      <a:pt x="88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96" y="66"/>
                      <a:pt x="96" y="66"/>
                      <a:pt x="96" y="66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5" y="71"/>
                      <a:pt x="95" y="71"/>
                      <a:pt x="95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1" y="69"/>
                      <a:pt x="81" y="69"/>
                      <a:pt x="81" y="69"/>
                    </a:cubicBezTo>
                    <a:cubicBezTo>
                      <a:pt x="79" y="68"/>
                      <a:pt x="79" y="68"/>
                      <a:pt x="79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6" y="59"/>
                      <a:pt x="66" y="59"/>
                      <a:pt x="66" y="59"/>
                    </a:cubicBezTo>
                    <a:cubicBezTo>
                      <a:pt x="65" y="58"/>
                      <a:pt x="65" y="58"/>
                      <a:pt x="65" y="58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3" y="56"/>
                      <a:pt x="63" y="56"/>
                      <a:pt x="63" y="56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61" y="45"/>
                      <a:pt x="61" y="45"/>
                      <a:pt x="61" y="45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45" y="41"/>
                      <a:pt x="45" y="41"/>
                      <a:pt x="45" y="41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9" y="45"/>
                      <a:pt x="99" y="45"/>
                      <a:pt x="99" y="45"/>
                    </a:cubicBezTo>
                    <a:cubicBezTo>
                      <a:pt x="106" y="43"/>
                      <a:pt x="106" y="43"/>
                      <a:pt x="106" y="43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15" y="31"/>
                      <a:pt x="115" y="31"/>
                      <a:pt x="115" y="31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114" y="26"/>
                      <a:pt x="114" y="26"/>
                      <a:pt x="114" y="26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8" y="66"/>
                      <a:pt x="28" y="66"/>
                      <a:pt x="28" y="66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38" y="81"/>
                      <a:pt x="38" y="81"/>
                      <a:pt x="38" y="81"/>
                    </a:cubicBezTo>
                    <a:cubicBezTo>
                      <a:pt x="39" y="82"/>
                      <a:pt x="39" y="82"/>
                      <a:pt x="39" y="82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6" y="89"/>
                      <a:pt x="36" y="89"/>
                      <a:pt x="36" y="89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15" y="108"/>
                      <a:pt x="15" y="108"/>
                      <a:pt x="15" y="108"/>
                    </a:cubicBezTo>
                    <a:cubicBezTo>
                      <a:pt x="9" y="112"/>
                      <a:pt x="9" y="112"/>
                      <a:pt x="9" y="112"/>
                    </a:cubicBezTo>
                    <a:cubicBezTo>
                      <a:pt x="11" y="112"/>
                      <a:pt x="11" y="112"/>
                      <a:pt x="11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8" y="111"/>
                      <a:pt x="18" y="111"/>
                      <a:pt x="18" y="111"/>
                    </a:cubicBezTo>
                    <a:cubicBezTo>
                      <a:pt x="16" y="112"/>
                      <a:pt x="16" y="112"/>
                      <a:pt x="16" y="112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5" y="117"/>
                      <a:pt x="25" y="117"/>
                      <a:pt x="25" y="117"/>
                    </a:cubicBezTo>
                    <a:cubicBezTo>
                      <a:pt x="28" y="117"/>
                      <a:pt x="28" y="117"/>
                      <a:pt x="28" y="117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28" y="119"/>
                      <a:pt x="28" y="119"/>
                      <a:pt x="28" y="119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19" y="122"/>
                      <a:pt x="19" y="122"/>
                      <a:pt x="19" y="122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5" y="124"/>
                      <a:pt x="15" y="124"/>
                      <a:pt x="15" y="124"/>
                    </a:cubicBezTo>
                    <a:cubicBezTo>
                      <a:pt x="13" y="122"/>
                      <a:pt x="13" y="122"/>
                      <a:pt x="13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4"/>
                      <a:pt x="12" y="124"/>
                      <a:pt x="12" y="124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10" y="131"/>
                      <a:pt x="10" y="131"/>
                      <a:pt x="10" y="131"/>
                    </a:cubicBezTo>
                    <a:cubicBezTo>
                      <a:pt x="9" y="132"/>
                      <a:pt x="9" y="132"/>
                      <a:pt x="9" y="132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9" y="140"/>
                      <a:pt x="9" y="140"/>
                      <a:pt x="9" y="140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10" y="144"/>
                      <a:pt x="10" y="144"/>
                      <a:pt x="10" y="144"/>
                    </a:cubicBezTo>
                    <a:cubicBezTo>
                      <a:pt x="13" y="147"/>
                      <a:pt x="13" y="147"/>
                      <a:pt x="13" y="147"/>
                    </a:cubicBezTo>
                    <a:cubicBezTo>
                      <a:pt x="9" y="150"/>
                      <a:pt x="9" y="150"/>
                      <a:pt x="9" y="150"/>
                    </a:cubicBezTo>
                    <a:cubicBezTo>
                      <a:pt x="10" y="151"/>
                      <a:pt x="10" y="151"/>
                      <a:pt x="10" y="151"/>
                    </a:cubicBezTo>
                    <a:cubicBezTo>
                      <a:pt x="13" y="152"/>
                      <a:pt x="13" y="152"/>
                      <a:pt x="13" y="152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13" y="155"/>
                      <a:pt x="13" y="155"/>
                      <a:pt x="13" y="155"/>
                    </a:cubicBezTo>
                    <a:cubicBezTo>
                      <a:pt x="13" y="158"/>
                      <a:pt x="13" y="158"/>
                      <a:pt x="13" y="158"/>
                    </a:cubicBezTo>
                    <a:cubicBezTo>
                      <a:pt x="13" y="160"/>
                      <a:pt x="13" y="160"/>
                      <a:pt x="13" y="160"/>
                    </a:cubicBezTo>
                    <a:cubicBezTo>
                      <a:pt x="15" y="160"/>
                      <a:pt x="15" y="160"/>
                      <a:pt x="15" y="160"/>
                    </a:cubicBezTo>
                    <a:cubicBezTo>
                      <a:pt x="16" y="161"/>
                      <a:pt x="16" y="161"/>
                      <a:pt x="16" y="161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67"/>
                      <a:pt x="19" y="167"/>
                      <a:pt x="19" y="167"/>
                    </a:cubicBezTo>
                    <a:cubicBezTo>
                      <a:pt x="20" y="168"/>
                      <a:pt x="20" y="168"/>
                      <a:pt x="20" y="168"/>
                    </a:cubicBezTo>
                    <a:cubicBezTo>
                      <a:pt x="20" y="169"/>
                      <a:pt x="20" y="169"/>
                      <a:pt x="20" y="169"/>
                    </a:cubicBezTo>
                    <a:cubicBezTo>
                      <a:pt x="20" y="170"/>
                      <a:pt x="20" y="170"/>
                      <a:pt x="20" y="170"/>
                    </a:cubicBezTo>
                    <a:cubicBezTo>
                      <a:pt x="22" y="170"/>
                      <a:pt x="22" y="170"/>
                      <a:pt x="22" y="170"/>
                    </a:cubicBezTo>
                    <a:cubicBezTo>
                      <a:pt x="23" y="170"/>
                      <a:pt x="23" y="170"/>
                      <a:pt x="23" y="170"/>
                    </a:cubicBezTo>
                    <a:cubicBezTo>
                      <a:pt x="26" y="170"/>
                      <a:pt x="26" y="170"/>
                      <a:pt x="26" y="170"/>
                    </a:cubicBezTo>
                    <a:cubicBezTo>
                      <a:pt x="28" y="170"/>
                      <a:pt x="28" y="170"/>
                      <a:pt x="28" y="170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32" y="171"/>
                      <a:pt x="32" y="171"/>
                      <a:pt x="32" y="171"/>
                    </a:cubicBezTo>
                    <a:cubicBezTo>
                      <a:pt x="32" y="173"/>
                      <a:pt x="32" y="173"/>
                      <a:pt x="32" y="173"/>
                    </a:cubicBezTo>
                    <a:cubicBezTo>
                      <a:pt x="33" y="174"/>
                      <a:pt x="33" y="174"/>
                      <a:pt x="33" y="174"/>
                    </a:cubicBezTo>
                    <a:cubicBezTo>
                      <a:pt x="36" y="173"/>
                      <a:pt x="36" y="173"/>
                      <a:pt x="36" y="173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5" y="174"/>
                      <a:pt x="45" y="174"/>
                      <a:pt x="45" y="174"/>
                    </a:cubicBezTo>
                    <a:cubicBezTo>
                      <a:pt x="48" y="175"/>
                      <a:pt x="48" y="175"/>
                      <a:pt x="48" y="175"/>
                    </a:cubicBezTo>
                    <a:cubicBezTo>
                      <a:pt x="48" y="178"/>
                      <a:pt x="48" y="178"/>
                      <a:pt x="48" y="178"/>
                    </a:cubicBezTo>
                    <a:cubicBezTo>
                      <a:pt x="48" y="180"/>
                      <a:pt x="48" y="180"/>
                      <a:pt x="48" y="180"/>
                    </a:cubicBezTo>
                    <a:cubicBezTo>
                      <a:pt x="49" y="181"/>
                      <a:pt x="49" y="181"/>
                      <a:pt x="49" y="181"/>
                    </a:cubicBezTo>
                    <a:cubicBezTo>
                      <a:pt x="48" y="184"/>
                      <a:pt x="48" y="184"/>
                      <a:pt x="48" y="184"/>
                    </a:cubicBezTo>
                    <a:cubicBezTo>
                      <a:pt x="48" y="185"/>
                      <a:pt x="48" y="185"/>
                      <a:pt x="48" y="185"/>
                    </a:cubicBezTo>
                    <a:cubicBezTo>
                      <a:pt x="49" y="187"/>
                      <a:pt x="49" y="187"/>
                      <a:pt x="49" y="187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3" y="193"/>
                      <a:pt x="53" y="193"/>
                      <a:pt x="53" y="193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8" y="194"/>
                      <a:pt x="58" y="194"/>
                      <a:pt x="58" y="194"/>
                    </a:cubicBezTo>
                    <a:cubicBezTo>
                      <a:pt x="59" y="195"/>
                      <a:pt x="59" y="195"/>
                      <a:pt x="59" y="195"/>
                    </a:cubicBezTo>
                    <a:cubicBezTo>
                      <a:pt x="59" y="198"/>
                      <a:pt x="59" y="198"/>
                      <a:pt x="59" y="198"/>
                    </a:cubicBezTo>
                    <a:cubicBezTo>
                      <a:pt x="61" y="198"/>
                      <a:pt x="61" y="198"/>
                      <a:pt x="61" y="198"/>
                    </a:cubicBezTo>
                    <a:cubicBezTo>
                      <a:pt x="65" y="198"/>
                      <a:pt x="65" y="198"/>
                      <a:pt x="65" y="198"/>
                    </a:cubicBezTo>
                    <a:cubicBezTo>
                      <a:pt x="66" y="200"/>
                      <a:pt x="66" y="200"/>
                      <a:pt x="66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9" y="203"/>
                      <a:pt x="69" y="203"/>
                      <a:pt x="69" y="203"/>
                    </a:cubicBezTo>
                    <a:cubicBezTo>
                      <a:pt x="71" y="204"/>
                      <a:pt x="71" y="204"/>
                      <a:pt x="71" y="204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61" y="207"/>
                      <a:pt x="61" y="207"/>
                      <a:pt x="61" y="207"/>
                    </a:cubicBezTo>
                    <a:cubicBezTo>
                      <a:pt x="58" y="207"/>
                      <a:pt x="58" y="207"/>
                      <a:pt x="58" y="207"/>
                    </a:cubicBezTo>
                    <a:cubicBezTo>
                      <a:pt x="56" y="207"/>
                      <a:pt x="56" y="207"/>
                      <a:pt x="56" y="207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8" y="211"/>
                      <a:pt x="58" y="211"/>
                      <a:pt x="58" y="211"/>
                    </a:cubicBezTo>
                    <a:cubicBezTo>
                      <a:pt x="59" y="213"/>
                      <a:pt x="59" y="213"/>
                      <a:pt x="59" y="213"/>
                    </a:cubicBezTo>
                    <a:cubicBezTo>
                      <a:pt x="59" y="214"/>
                      <a:pt x="59" y="214"/>
                      <a:pt x="59" y="214"/>
                    </a:cubicBezTo>
                    <a:cubicBezTo>
                      <a:pt x="61" y="218"/>
                      <a:pt x="61" y="218"/>
                      <a:pt x="61" y="218"/>
                    </a:cubicBezTo>
                    <a:cubicBezTo>
                      <a:pt x="62" y="220"/>
                      <a:pt x="62" y="220"/>
                      <a:pt x="62" y="220"/>
                    </a:cubicBezTo>
                    <a:cubicBezTo>
                      <a:pt x="63" y="221"/>
                      <a:pt x="63" y="221"/>
                      <a:pt x="63" y="221"/>
                    </a:cubicBezTo>
                    <a:cubicBezTo>
                      <a:pt x="66" y="221"/>
                      <a:pt x="66" y="221"/>
                      <a:pt x="66" y="221"/>
                    </a:cubicBezTo>
                    <a:cubicBezTo>
                      <a:pt x="68" y="220"/>
                      <a:pt x="68" y="220"/>
                      <a:pt x="68" y="220"/>
                    </a:cubicBezTo>
                    <a:cubicBezTo>
                      <a:pt x="68" y="217"/>
                      <a:pt x="68" y="217"/>
                      <a:pt x="68" y="217"/>
                    </a:cubicBezTo>
                    <a:cubicBezTo>
                      <a:pt x="69" y="217"/>
                      <a:pt x="69" y="217"/>
                      <a:pt x="69" y="217"/>
                    </a:cubicBezTo>
                    <a:cubicBezTo>
                      <a:pt x="72" y="218"/>
                      <a:pt x="72" y="218"/>
                      <a:pt x="72" y="218"/>
                    </a:cubicBezTo>
                    <a:cubicBezTo>
                      <a:pt x="75" y="218"/>
                      <a:pt x="75" y="218"/>
                      <a:pt x="75" y="218"/>
                    </a:cubicBezTo>
                    <a:cubicBezTo>
                      <a:pt x="79" y="218"/>
                      <a:pt x="79" y="218"/>
                      <a:pt x="79" y="218"/>
                    </a:cubicBezTo>
                    <a:cubicBezTo>
                      <a:pt x="82" y="217"/>
                      <a:pt x="82" y="217"/>
                      <a:pt x="82" y="217"/>
                    </a:cubicBezTo>
                    <a:cubicBezTo>
                      <a:pt x="84" y="217"/>
                      <a:pt x="84" y="217"/>
                      <a:pt x="84" y="217"/>
                    </a:cubicBezTo>
                    <a:cubicBezTo>
                      <a:pt x="85" y="218"/>
                      <a:pt x="85" y="218"/>
                      <a:pt x="85" y="218"/>
                    </a:cubicBezTo>
                    <a:cubicBezTo>
                      <a:pt x="86" y="221"/>
                      <a:pt x="86" y="221"/>
                      <a:pt x="86" y="221"/>
                    </a:cubicBezTo>
                    <a:cubicBezTo>
                      <a:pt x="87" y="222"/>
                      <a:pt x="87" y="222"/>
                      <a:pt x="87" y="222"/>
                    </a:cubicBezTo>
                    <a:cubicBezTo>
                      <a:pt x="89" y="223"/>
                      <a:pt x="89" y="223"/>
                      <a:pt x="89" y="223"/>
                    </a:cubicBezTo>
                    <a:cubicBezTo>
                      <a:pt x="91" y="226"/>
                      <a:pt x="91" y="226"/>
                      <a:pt x="91" y="226"/>
                    </a:cubicBezTo>
                    <a:cubicBezTo>
                      <a:pt x="89" y="226"/>
                      <a:pt x="89" y="226"/>
                      <a:pt x="89" y="226"/>
                    </a:cubicBezTo>
                    <a:cubicBezTo>
                      <a:pt x="88" y="227"/>
                      <a:pt x="88" y="227"/>
                      <a:pt x="88" y="227"/>
                    </a:cubicBezTo>
                    <a:cubicBezTo>
                      <a:pt x="89" y="228"/>
                      <a:pt x="89" y="228"/>
                      <a:pt x="89" y="228"/>
                    </a:cubicBezTo>
                    <a:cubicBezTo>
                      <a:pt x="89" y="230"/>
                      <a:pt x="89" y="230"/>
                      <a:pt x="89" y="230"/>
                    </a:cubicBezTo>
                    <a:cubicBezTo>
                      <a:pt x="89" y="231"/>
                      <a:pt x="89" y="231"/>
                      <a:pt x="89" y="231"/>
                    </a:cubicBezTo>
                    <a:cubicBezTo>
                      <a:pt x="92" y="233"/>
                      <a:pt x="92" y="233"/>
                      <a:pt x="92" y="233"/>
                    </a:cubicBezTo>
                    <a:cubicBezTo>
                      <a:pt x="96" y="233"/>
                      <a:pt x="96" y="233"/>
                      <a:pt x="96" y="233"/>
                    </a:cubicBezTo>
                    <a:cubicBezTo>
                      <a:pt x="98" y="233"/>
                      <a:pt x="98" y="233"/>
                      <a:pt x="98" y="233"/>
                    </a:cubicBezTo>
                    <a:cubicBezTo>
                      <a:pt x="99" y="233"/>
                      <a:pt x="99" y="233"/>
                      <a:pt x="99" y="233"/>
                    </a:cubicBezTo>
                    <a:cubicBezTo>
                      <a:pt x="101" y="234"/>
                      <a:pt x="101" y="234"/>
                      <a:pt x="101" y="234"/>
                    </a:cubicBezTo>
                    <a:cubicBezTo>
                      <a:pt x="102" y="237"/>
                      <a:pt x="102" y="237"/>
                      <a:pt x="102" y="237"/>
                    </a:cubicBezTo>
                    <a:cubicBezTo>
                      <a:pt x="104" y="241"/>
                      <a:pt x="104" y="241"/>
                      <a:pt x="104" y="241"/>
                    </a:cubicBezTo>
                    <a:cubicBezTo>
                      <a:pt x="105" y="243"/>
                      <a:pt x="105" y="243"/>
                      <a:pt x="105" y="243"/>
                    </a:cubicBezTo>
                    <a:cubicBezTo>
                      <a:pt x="106" y="243"/>
                      <a:pt x="106" y="243"/>
                      <a:pt x="106" y="243"/>
                    </a:cubicBezTo>
                    <a:cubicBezTo>
                      <a:pt x="108" y="243"/>
                      <a:pt x="108" y="243"/>
                      <a:pt x="108" y="243"/>
                    </a:cubicBezTo>
                    <a:cubicBezTo>
                      <a:pt x="109" y="243"/>
                      <a:pt x="109" y="243"/>
                      <a:pt x="109" y="243"/>
                    </a:cubicBezTo>
                    <a:cubicBezTo>
                      <a:pt x="111" y="243"/>
                      <a:pt x="111" y="243"/>
                      <a:pt x="111" y="243"/>
                    </a:cubicBezTo>
                    <a:cubicBezTo>
                      <a:pt x="112" y="244"/>
                      <a:pt x="112" y="244"/>
                      <a:pt x="112" y="244"/>
                    </a:cubicBezTo>
                    <a:cubicBezTo>
                      <a:pt x="115" y="246"/>
                      <a:pt x="115" y="246"/>
                      <a:pt x="115" y="246"/>
                    </a:cubicBezTo>
                    <a:cubicBezTo>
                      <a:pt x="119" y="244"/>
                      <a:pt x="119" y="244"/>
                      <a:pt x="119" y="244"/>
                    </a:cubicBezTo>
                    <a:cubicBezTo>
                      <a:pt x="122" y="243"/>
                      <a:pt x="122" y="243"/>
                      <a:pt x="122" y="243"/>
                    </a:cubicBezTo>
                    <a:cubicBezTo>
                      <a:pt x="124" y="243"/>
                      <a:pt x="124" y="243"/>
                      <a:pt x="124" y="243"/>
                    </a:cubicBezTo>
                    <a:cubicBezTo>
                      <a:pt x="126" y="244"/>
                      <a:pt x="126" y="244"/>
                      <a:pt x="126" y="244"/>
                    </a:cubicBezTo>
                    <a:cubicBezTo>
                      <a:pt x="127" y="244"/>
                      <a:pt x="127" y="244"/>
                      <a:pt x="127" y="244"/>
                    </a:cubicBezTo>
                    <a:cubicBezTo>
                      <a:pt x="128" y="246"/>
                      <a:pt x="128" y="246"/>
                      <a:pt x="128" y="246"/>
                    </a:cubicBezTo>
                    <a:cubicBezTo>
                      <a:pt x="128" y="247"/>
                      <a:pt x="128" y="247"/>
                      <a:pt x="128" y="247"/>
                    </a:cubicBezTo>
                    <a:cubicBezTo>
                      <a:pt x="129" y="248"/>
                      <a:pt x="129" y="248"/>
                      <a:pt x="129" y="248"/>
                    </a:cubicBezTo>
                    <a:cubicBezTo>
                      <a:pt x="131" y="250"/>
                      <a:pt x="131" y="250"/>
                      <a:pt x="131" y="250"/>
                    </a:cubicBezTo>
                    <a:cubicBezTo>
                      <a:pt x="134" y="248"/>
                      <a:pt x="134" y="248"/>
                      <a:pt x="134" y="248"/>
                    </a:cubicBezTo>
                    <a:cubicBezTo>
                      <a:pt x="137" y="248"/>
                      <a:pt x="137" y="248"/>
                      <a:pt x="137" y="248"/>
                    </a:cubicBezTo>
                    <a:cubicBezTo>
                      <a:pt x="139" y="250"/>
                      <a:pt x="139" y="250"/>
                      <a:pt x="139" y="250"/>
                    </a:cubicBezTo>
                    <a:cubicBezTo>
                      <a:pt x="142" y="250"/>
                      <a:pt x="142" y="250"/>
                      <a:pt x="142" y="250"/>
                    </a:cubicBezTo>
                    <a:cubicBezTo>
                      <a:pt x="144" y="250"/>
                      <a:pt x="144" y="250"/>
                      <a:pt x="144" y="250"/>
                    </a:cubicBezTo>
                    <a:cubicBezTo>
                      <a:pt x="145" y="251"/>
                      <a:pt x="145" y="251"/>
                      <a:pt x="145" y="251"/>
                    </a:cubicBezTo>
                    <a:cubicBezTo>
                      <a:pt x="148" y="253"/>
                      <a:pt x="148" y="253"/>
                      <a:pt x="148" y="253"/>
                    </a:cubicBezTo>
                    <a:cubicBezTo>
                      <a:pt x="149" y="254"/>
                      <a:pt x="149" y="254"/>
                      <a:pt x="149" y="254"/>
                    </a:cubicBezTo>
                    <a:cubicBezTo>
                      <a:pt x="151" y="254"/>
                      <a:pt x="151" y="254"/>
                      <a:pt x="151" y="254"/>
                    </a:cubicBezTo>
                    <a:cubicBezTo>
                      <a:pt x="152" y="254"/>
                      <a:pt x="152" y="254"/>
                      <a:pt x="152" y="254"/>
                    </a:cubicBezTo>
                    <a:cubicBezTo>
                      <a:pt x="154" y="254"/>
                      <a:pt x="154" y="254"/>
                      <a:pt x="154" y="254"/>
                    </a:cubicBezTo>
                    <a:cubicBezTo>
                      <a:pt x="154" y="256"/>
                      <a:pt x="154" y="256"/>
                      <a:pt x="154" y="256"/>
                    </a:cubicBez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52" y="260"/>
                      <a:pt x="152" y="260"/>
                      <a:pt x="152" y="260"/>
                    </a:cubicBezTo>
                    <a:cubicBezTo>
                      <a:pt x="151" y="261"/>
                      <a:pt x="151" y="261"/>
                      <a:pt x="151" y="261"/>
                    </a:cubicBezTo>
                    <a:cubicBezTo>
                      <a:pt x="152" y="263"/>
                      <a:pt x="152" y="263"/>
                      <a:pt x="152" y="263"/>
                    </a:cubicBezTo>
                    <a:cubicBezTo>
                      <a:pt x="154" y="263"/>
                      <a:pt x="154" y="263"/>
                      <a:pt x="154" y="263"/>
                    </a:cubicBezTo>
                    <a:cubicBezTo>
                      <a:pt x="155" y="264"/>
                      <a:pt x="155" y="264"/>
                      <a:pt x="155" y="264"/>
                    </a:cubicBezTo>
                    <a:cubicBezTo>
                      <a:pt x="152" y="264"/>
                      <a:pt x="152" y="264"/>
                      <a:pt x="152" y="264"/>
                    </a:cubicBezTo>
                    <a:cubicBezTo>
                      <a:pt x="151" y="266"/>
                      <a:pt x="151" y="266"/>
                      <a:pt x="151" y="266"/>
                    </a:cubicBezTo>
                    <a:cubicBezTo>
                      <a:pt x="151" y="267"/>
                      <a:pt x="151" y="267"/>
                      <a:pt x="151" y="267"/>
                    </a:cubicBezTo>
                    <a:cubicBezTo>
                      <a:pt x="154" y="269"/>
                      <a:pt x="154" y="269"/>
                      <a:pt x="154" y="269"/>
                    </a:cubicBezTo>
                    <a:cubicBezTo>
                      <a:pt x="155" y="270"/>
                      <a:pt x="155" y="270"/>
                      <a:pt x="155" y="270"/>
                    </a:cubicBezTo>
                    <a:cubicBezTo>
                      <a:pt x="154" y="270"/>
                      <a:pt x="154" y="270"/>
                      <a:pt x="154" y="270"/>
                    </a:cubicBezTo>
                    <a:cubicBezTo>
                      <a:pt x="155" y="271"/>
                      <a:pt x="155" y="271"/>
                      <a:pt x="155" y="271"/>
                    </a:cubicBezTo>
                    <a:cubicBezTo>
                      <a:pt x="155" y="274"/>
                      <a:pt x="155" y="274"/>
                      <a:pt x="155" y="274"/>
                    </a:cubicBezTo>
                    <a:cubicBezTo>
                      <a:pt x="154" y="276"/>
                      <a:pt x="154" y="276"/>
                      <a:pt x="154" y="276"/>
                    </a:cubicBezTo>
                    <a:cubicBezTo>
                      <a:pt x="152" y="277"/>
                      <a:pt x="152" y="277"/>
                      <a:pt x="152" y="277"/>
                    </a:cubicBezTo>
                    <a:cubicBezTo>
                      <a:pt x="151" y="277"/>
                      <a:pt x="151" y="277"/>
                      <a:pt x="151" y="277"/>
                    </a:cubicBezTo>
                    <a:cubicBezTo>
                      <a:pt x="148" y="277"/>
                      <a:pt x="148" y="277"/>
                      <a:pt x="148" y="277"/>
                    </a:cubicBezTo>
                    <a:cubicBezTo>
                      <a:pt x="147" y="277"/>
                      <a:pt x="147" y="277"/>
                      <a:pt x="147" y="277"/>
                    </a:cubicBezTo>
                    <a:cubicBezTo>
                      <a:pt x="145" y="277"/>
                      <a:pt x="145" y="277"/>
                      <a:pt x="145" y="277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39" y="281"/>
                      <a:pt x="139" y="281"/>
                      <a:pt x="139" y="281"/>
                    </a:cubicBezTo>
                    <a:cubicBezTo>
                      <a:pt x="138" y="283"/>
                      <a:pt x="138" y="283"/>
                      <a:pt x="138" y="283"/>
                    </a:cubicBezTo>
                    <a:cubicBezTo>
                      <a:pt x="139" y="284"/>
                      <a:pt x="139" y="284"/>
                      <a:pt x="139" y="284"/>
                    </a:cubicBezTo>
                    <a:cubicBezTo>
                      <a:pt x="139" y="286"/>
                      <a:pt x="139" y="286"/>
                      <a:pt x="139" y="286"/>
                    </a:cubicBezTo>
                    <a:cubicBezTo>
                      <a:pt x="141" y="286"/>
                      <a:pt x="141" y="286"/>
                      <a:pt x="141" y="286"/>
                    </a:cubicBezTo>
                    <a:cubicBezTo>
                      <a:pt x="142" y="286"/>
                      <a:pt x="142" y="286"/>
                      <a:pt x="142" y="286"/>
                    </a:cubicBezTo>
                    <a:cubicBezTo>
                      <a:pt x="145" y="286"/>
                      <a:pt x="145" y="286"/>
                      <a:pt x="145" y="286"/>
                    </a:cubicBezTo>
                    <a:cubicBezTo>
                      <a:pt x="148" y="284"/>
                      <a:pt x="148" y="284"/>
                      <a:pt x="148" y="284"/>
                    </a:cubicBezTo>
                    <a:cubicBezTo>
                      <a:pt x="149" y="284"/>
                      <a:pt x="149" y="284"/>
                      <a:pt x="149" y="284"/>
                    </a:cubicBezTo>
                    <a:cubicBezTo>
                      <a:pt x="149" y="286"/>
                      <a:pt x="149" y="286"/>
                      <a:pt x="149" y="286"/>
                    </a:cubicBezTo>
                    <a:cubicBezTo>
                      <a:pt x="151" y="287"/>
                      <a:pt x="151" y="287"/>
                      <a:pt x="151" y="287"/>
                    </a:cubicBezTo>
                    <a:cubicBezTo>
                      <a:pt x="148" y="289"/>
                      <a:pt x="148" y="289"/>
                      <a:pt x="148" y="289"/>
                    </a:cubicBezTo>
                    <a:cubicBezTo>
                      <a:pt x="145" y="290"/>
                      <a:pt x="145" y="290"/>
                      <a:pt x="145" y="290"/>
                    </a:cubicBezTo>
                    <a:cubicBezTo>
                      <a:pt x="142" y="291"/>
                      <a:pt x="142" y="291"/>
                      <a:pt x="142" y="291"/>
                    </a:cubicBezTo>
                    <a:cubicBezTo>
                      <a:pt x="142" y="293"/>
                      <a:pt x="142" y="293"/>
                      <a:pt x="142" y="293"/>
                    </a:cubicBezTo>
                    <a:cubicBezTo>
                      <a:pt x="139" y="293"/>
                      <a:pt x="139" y="293"/>
                      <a:pt x="139" y="293"/>
                    </a:cubicBezTo>
                    <a:cubicBezTo>
                      <a:pt x="137" y="293"/>
                      <a:pt x="137" y="293"/>
                      <a:pt x="137" y="293"/>
                    </a:cubicBezTo>
                    <a:cubicBezTo>
                      <a:pt x="135" y="293"/>
                      <a:pt x="135" y="293"/>
                      <a:pt x="135" y="293"/>
                    </a:cubicBezTo>
                    <a:cubicBezTo>
                      <a:pt x="137" y="294"/>
                      <a:pt x="137" y="294"/>
                      <a:pt x="137" y="294"/>
                    </a:cubicBezTo>
                    <a:cubicBezTo>
                      <a:pt x="137" y="296"/>
                      <a:pt x="137" y="296"/>
                      <a:pt x="137" y="296"/>
                    </a:cubicBezTo>
                    <a:cubicBezTo>
                      <a:pt x="141" y="297"/>
                      <a:pt x="141" y="297"/>
                      <a:pt x="141" y="297"/>
                    </a:cubicBezTo>
                    <a:cubicBezTo>
                      <a:pt x="142" y="299"/>
                      <a:pt x="142" y="299"/>
                      <a:pt x="142" y="299"/>
                    </a:cubicBezTo>
                    <a:cubicBezTo>
                      <a:pt x="144" y="302"/>
                      <a:pt x="144" y="302"/>
                      <a:pt x="144" y="302"/>
                    </a:cubicBezTo>
                    <a:cubicBezTo>
                      <a:pt x="142" y="300"/>
                      <a:pt x="142" y="300"/>
                      <a:pt x="142" y="300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39" y="302"/>
                      <a:pt x="139" y="302"/>
                      <a:pt x="139" y="302"/>
                    </a:cubicBezTo>
                    <a:cubicBezTo>
                      <a:pt x="138" y="304"/>
                      <a:pt x="138" y="304"/>
                      <a:pt x="138" y="304"/>
                    </a:cubicBezTo>
                    <a:cubicBezTo>
                      <a:pt x="137" y="306"/>
                      <a:pt x="137" y="306"/>
                      <a:pt x="137" y="306"/>
                    </a:cubicBezTo>
                    <a:cubicBezTo>
                      <a:pt x="135" y="306"/>
                      <a:pt x="135" y="306"/>
                      <a:pt x="135" y="306"/>
                    </a:cubicBezTo>
                    <a:cubicBezTo>
                      <a:pt x="135" y="309"/>
                      <a:pt x="135" y="309"/>
                      <a:pt x="135" y="309"/>
                    </a:cubicBezTo>
                    <a:cubicBezTo>
                      <a:pt x="137" y="307"/>
                      <a:pt x="137" y="307"/>
                      <a:pt x="137" y="307"/>
                    </a:cubicBezTo>
                    <a:cubicBezTo>
                      <a:pt x="137" y="309"/>
                      <a:pt x="137" y="309"/>
                      <a:pt x="137" y="309"/>
                    </a:cubicBezTo>
                    <a:cubicBezTo>
                      <a:pt x="137" y="312"/>
                      <a:pt x="137" y="312"/>
                      <a:pt x="137" y="312"/>
                    </a:cubicBezTo>
                    <a:cubicBezTo>
                      <a:pt x="132" y="310"/>
                      <a:pt x="132" y="310"/>
                      <a:pt x="132" y="310"/>
                    </a:cubicBezTo>
                    <a:cubicBezTo>
                      <a:pt x="131" y="310"/>
                      <a:pt x="131" y="310"/>
                      <a:pt x="131" y="310"/>
                    </a:cubicBezTo>
                    <a:cubicBezTo>
                      <a:pt x="132" y="312"/>
                      <a:pt x="132" y="312"/>
                      <a:pt x="132" y="312"/>
                    </a:cubicBezTo>
                    <a:cubicBezTo>
                      <a:pt x="128" y="310"/>
                      <a:pt x="128" y="310"/>
                      <a:pt x="128" y="310"/>
                    </a:cubicBezTo>
                    <a:cubicBezTo>
                      <a:pt x="127" y="309"/>
                      <a:pt x="127" y="309"/>
                      <a:pt x="127" y="309"/>
                    </a:cubicBezTo>
                    <a:cubicBezTo>
                      <a:pt x="125" y="310"/>
                      <a:pt x="125" y="310"/>
                      <a:pt x="125" y="310"/>
                    </a:cubicBezTo>
                    <a:cubicBezTo>
                      <a:pt x="127" y="310"/>
                      <a:pt x="127" y="310"/>
                      <a:pt x="127" y="310"/>
                    </a:cubicBezTo>
                    <a:cubicBezTo>
                      <a:pt x="128" y="312"/>
                      <a:pt x="128" y="312"/>
                      <a:pt x="128" y="312"/>
                    </a:cubicBezTo>
                    <a:cubicBezTo>
                      <a:pt x="127" y="312"/>
                      <a:pt x="127" y="312"/>
                      <a:pt x="127" y="312"/>
                    </a:cubicBezTo>
                    <a:cubicBezTo>
                      <a:pt x="125" y="313"/>
                      <a:pt x="125" y="313"/>
                      <a:pt x="125" y="313"/>
                    </a:cubicBezTo>
                    <a:cubicBezTo>
                      <a:pt x="131" y="314"/>
                      <a:pt x="131" y="314"/>
                      <a:pt x="131" y="314"/>
                    </a:cubicBezTo>
                    <a:cubicBezTo>
                      <a:pt x="132" y="316"/>
                      <a:pt x="132" y="316"/>
                      <a:pt x="132" y="316"/>
                    </a:cubicBezTo>
                    <a:cubicBezTo>
                      <a:pt x="134" y="317"/>
                      <a:pt x="134" y="317"/>
                      <a:pt x="134" y="317"/>
                    </a:cubicBezTo>
                    <a:cubicBezTo>
                      <a:pt x="138" y="320"/>
                      <a:pt x="138" y="320"/>
                      <a:pt x="138" y="320"/>
                    </a:cubicBezTo>
                    <a:cubicBezTo>
                      <a:pt x="139" y="320"/>
                      <a:pt x="139" y="320"/>
                      <a:pt x="139" y="320"/>
                    </a:cubicBezTo>
                    <a:cubicBezTo>
                      <a:pt x="139" y="319"/>
                      <a:pt x="139" y="319"/>
                      <a:pt x="139" y="319"/>
                    </a:cubicBezTo>
                    <a:cubicBezTo>
                      <a:pt x="142" y="320"/>
                      <a:pt x="142" y="320"/>
                      <a:pt x="142" y="320"/>
                    </a:cubicBezTo>
                    <a:cubicBezTo>
                      <a:pt x="144" y="323"/>
                      <a:pt x="144" y="323"/>
                      <a:pt x="144" y="323"/>
                    </a:cubicBezTo>
                    <a:cubicBezTo>
                      <a:pt x="151" y="326"/>
                      <a:pt x="151" y="326"/>
                      <a:pt x="151" y="326"/>
                    </a:cubicBezTo>
                    <a:cubicBezTo>
                      <a:pt x="158" y="332"/>
                      <a:pt x="158" y="332"/>
                      <a:pt x="158" y="332"/>
                    </a:cubicBezTo>
                    <a:cubicBezTo>
                      <a:pt x="164" y="337"/>
                      <a:pt x="164" y="337"/>
                      <a:pt x="164" y="337"/>
                    </a:cubicBezTo>
                    <a:cubicBezTo>
                      <a:pt x="165" y="337"/>
                      <a:pt x="165" y="337"/>
                      <a:pt x="165" y="337"/>
                    </a:cubicBezTo>
                    <a:cubicBezTo>
                      <a:pt x="165" y="334"/>
                      <a:pt x="165" y="334"/>
                      <a:pt x="165" y="334"/>
                    </a:cubicBezTo>
                    <a:cubicBezTo>
                      <a:pt x="167" y="334"/>
                      <a:pt x="167" y="334"/>
                      <a:pt x="167" y="334"/>
                    </a:cubicBezTo>
                    <a:cubicBezTo>
                      <a:pt x="171" y="334"/>
                      <a:pt x="171" y="334"/>
                      <a:pt x="171" y="334"/>
                    </a:cubicBezTo>
                    <a:cubicBezTo>
                      <a:pt x="180" y="337"/>
                      <a:pt x="180" y="337"/>
                      <a:pt x="180" y="337"/>
                    </a:cubicBezTo>
                    <a:cubicBezTo>
                      <a:pt x="185" y="339"/>
                      <a:pt x="185" y="339"/>
                      <a:pt x="185" y="339"/>
                    </a:cubicBezTo>
                    <a:cubicBezTo>
                      <a:pt x="191" y="339"/>
                      <a:pt x="191" y="339"/>
                      <a:pt x="191" y="339"/>
                    </a:cubicBezTo>
                    <a:cubicBezTo>
                      <a:pt x="195" y="340"/>
                      <a:pt x="195" y="340"/>
                      <a:pt x="195" y="340"/>
                    </a:cubicBezTo>
                    <a:cubicBezTo>
                      <a:pt x="198" y="340"/>
                      <a:pt x="198" y="340"/>
                      <a:pt x="198" y="340"/>
                    </a:cubicBezTo>
                    <a:cubicBezTo>
                      <a:pt x="204" y="343"/>
                      <a:pt x="204" y="343"/>
                      <a:pt x="204" y="343"/>
                    </a:cubicBezTo>
                    <a:cubicBezTo>
                      <a:pt x="207" y="345"/>
                      <a:pt x="207" y="345"/>
                      <a:pt x="207" y="345"/>
                    </a:cubicBezTo>
                    <a:cubicBezTo>
                      <a:pt x="208" y="346"/>
                      <a:pt x="208" y="346"/>
                      <a:pt x="208" y="346"/>
                    </a:cubicBezTo>
                    <a:cubicBezTo>
                      <a:pt x="211" y="347"/>
                      <a:pt x="211" y="347"/>
                      <a:pt x="211" y="347"/>
                    </a:cubicBezTo>
                    <a:cubicBezTo>
                      <a:pt x="214" y="346"/>
                      <a:pt x="214" y="346"/>
                      <a:pt x="214" y="346"/>
                    </a:cubicBezTo>
                    <a:cubicBezTo>
                      <a:pt x="217" y="346"/>
                      <a:pt x="217" y="346"/>
                      <a:pt x="217" y="346"/>
                    </a:cubicBezTo>
                    <a:cubicBezTo>
                      <a:pt x="218" y="346"/>
                      <a:pt x="218" y="346"/>
                      <a:pt x="218" y="346"/>
                    </a:cubicBezTo>
                    <a:cubicBezTo>
                      <a:pt x="220" y="347"/>
                      <a:pt x="220" y="347"/>
                      <a:pt x="220" y="347"/>
                    </a:cubicBezTo>
                    <a:cubicBezTo>
                      <a:pt x="220" y="346"/>
                      <a:pt x="220" y="346"/>
                      <a:pt x="220" y="346"/>
                    </a:cubicBezTo>
                    <a:cubicBezTo>
                      <a:pt x="221" y="346"/>
                      <a:pt x="221" y="346"/>
                      <a:pt x="221" y="346"/>
                    </a:cubicBezTo>
                    <a:cubicBezTo>
                      <a:pt x="224" y="346"/>
                      <a:pt x="224" y="346"/>
                      <a:pt x="224" y="346"/>
                    </a:cubicBezTo>
                    <a:cubicBezTo>
                      <a:pt x="227" y="347"/>
                      <a:pt x="227" y="347"/>
                      <a:pt x="227" y="347"/>
                    </a:cubicBezTo>
                    <a:cubicBezTo>
                      <a:pt x="230" y="349"/>
                      <a:pt x="230" y="349"/>
                      <a:pt x="230" y="349"/>
                    </a:cubicBezTo>
                    <a:cubicBezTo>
                      <a:pt x="230" y="350"/>
                      <a:pt x="230" y="350"/>
                      <a:pt x="230" y="350"/>
                    </a:cubicBezTo>
                    <a:cubicBezTo>
                      <a:pt x="230" y="352"/>
                      <a:pt x="230" y="352"/>
                      <a:pt x="230" y="352"/>
                    </a:cubicBezTo>
                    <a:cubicBezTo>
                      <a:pt x="231" y="353"/>
                      <a:pt x="231" y="353"/>
                      <a:pt x="231" y="353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38" y="356"/>
                      <a:pt x="238" y="356"/>
                      <a:pt x="238" y="356"/>
                    </a:cubicBezTo>
                    <a:cubicBezTo>
                      <a:pt x="241" y="357"/>
                      <a:pt x="241" y="357"/>
                      <a:pt x="241" y="357"/>
                    </a:cubicBezTo>
                    <a:cubicBezTo>
                      <a:pt x="246" y="360"/>
                      <a:pt x="246" y="360"/>
                      <a:pt x="246" y="360"/>
                    </a:cubicBezTo>
                    <a:cubicBezTo>
                      <a:pt x="248" y="362"/>
                      <a:pt x="248" y="362"/>
                      <a:pt x="248" y="362"/>
                    </a:cubicBezTo>
                    <a:cubicBezTo>
                      <a:pt x="249" y="364"/>
                      <a:pt x="249" y="364"/>
                      <a:pt x="249" y="364"/>
                    </a:cubicBezTo>
                    <a:cubicBezTo>
                      <a:pt x="250" y="365"/>
                      <a:pt x="250" y="365"/>
                      <a:pt x="250" y="365"/>
                    </a:cubicBezTo>
                    <a:cubicBezTo>
                      <a:pt x="251" y="365"/>
                      <a:pt x="251" y="365"/>
                      <a:pt x="251" y="365"/>
                    </a:cubicBezTo>
                    <a:cubicBezTo>
                      <a:pt x="256" y="366"/>
                      <a:pt x="256" y="366"/>
                      <a:pt x="256" y="366"/>
                    </a:cubicBezTo>
                    <a:cubicBezTo>
                      <a:pt x="257" y="365"/>
                      <a:pt x="257" y="365"/>
                      <a:pt x="257" y="365"/>
                    </a:cubicBezTo>
                    <a:cubicBezTo>
                      <a:pt x="258" y="363"/>
                      <a:pt x="258" y="363"/>
                      <a:pt x="258" y="363"/>
                    </a:cubicBezTo>
                    <a:cubicBezTo>
                      <a:pt x="260" y="360"/>
                      <a:pt x="260" y="360"/>
                      <a:pt x="260" y="360"/>
                    </a:cubicBezTo>
                    <a:cubicBezTo>
                      <a:pt x="261" y="359"/>
                      <a:pt x="261" y="359"/>
                      <a:pt x="261" y="359"/>
                    </a:cubicBezTo>
                    <a:cubicBezTo>
                      <a:pt x="261" y="357"/>
                      <a:pt x="261" y="357"/>
                      <a:pt x="261" y="357"/>
                    </a:cubicBezTo>
                    <a:cubicBezTo>
                      <a:pt x="260" y="356"/>
                      <a:pt x="260" y="356"/>
                      <a:pt x="260" y="356"/>
                    </a:cubicBezTo>
                    <a:cubicBezTo>
                      <a:pt x="256" y="350"/>
                      <a:pt x="256" y="350"/>
                      <a:pt x="256" y="350"/>
                    </a:cubicBezTo>
                    <a:cubicBezTo>
                      <a:pt x="251" y="346"/>
                      <a:pt x="251" y="346"/>
                      <a:pt x="251" y="346"/>
                    </a:cubicBezTo>
                    <a:cubicBezTo>
                      <a:pt x="250" y="345"/>
                      <a:pt x="250" y="345"/>
                      <a:pt x="250" y="345"/>
                    </a:cubicBezTo>
                    <a:cubicBezTo>
                      <a:pt x="248" y="342"/>
                      <a:pt x="248" y="342"/>
                      <a:pt x="248" y="342"/>
                    </a:cubicBezTo>
                    <a:cubicBezTo>
                      <a:pt x="247" y="340"/>
                      <a:pt x="247" y="340"/>
                      <a:pt x="247" y="340"/>
                    </a:cubicBezTo>
                    <a:cubicBezTo>
                      <a:pt x="248" y="337"/>
                      <a:pt x="248" y="337"/>
                      <a:pt x="248" y="337"/>
                    </a:cubicBezTo>
                    <a:cubicBezTo>
                      <a:pt x="247" y="336"/>
                      <a:pt x="247" y="336"/>
                      <a:pt x="247" y="336"/>
                    </a:cubicBezTo>
                    <a:cubicBezTo>
                      <a:pt x="247" y="334"/>
                      <a:pt x="247" y="334"/>
                      <a:pt x="247" y="334"/>
                    </a:cubicBezTo>
                    <a:cubicBezTo>
                      <a:pt x="246" y="334"/>
                      <a:pt x="246" y="334"/>
                      <a:pt x="246" y="334"/>
                    </a:cubicBezTo>
                    <a:cubicBezTo>
                      <a:pt x="246" y="333"/>
                      <a:pt x="246" y="333"/>
                      <a:pt x="246" y="333"/>
                    </a:cubicBezTo>
                    <a:cubicBezTo>
                      <a:pt x="246" y="332"/>
                      <a:pt x="246" y="332"/>
                      <a:pt x="246" y="332"/>
                    </a:cubicBezTo>
                    <a:cubicBezTo>
                      <a:pt x="246" y="330"/>
                      <a:pt x="246" y="330"/>
                      <a:pt x="246" y="330"/>
                    </a:cubicBezTo>
                    <a:cubicBezTo>
                      <a:pt x="244" y="327"/>
                      <a:pt x="244" y="327"/>
                      <a:pt x="244" y="327"/>
                    </a:cubicBezTo>
                    <a:cubicBezTo>
                      <a:pt x="240" y="324"/>
                      <a:pt x="240" y="324"/>
                      <a:pt x="240" y="324"/>
                    </a:cubicBezTo>
                    <a:cubicBezTo>
                      <a:pt x="237" y="323"/>
                      <a:pt x="237" y="323"/>
                      <a:pt x="237" y="323"/>
                    </a:cubicBezTo>
                    <a:cubicBezTo>
                      <a:pt x="235" y="322"/>
                      <a:pt x="235" y="322"/>
                      <a:pt x="235" y="322"/>
                    </a:cubicBezTo>
                    <a:cubicBezTo>
                      <a:pt x="235" y="320"/>
                      <a:pt x="235" y="320"/>
                      <a:pt x="235" y="320"/>
                    </a:cubicBezTo>
                    <a:cubicBezTo>
                      <a:pt x="237" y="319"/>
                      <a:pt x="237" y="319"/>
                      <a:pt x="237" y="319"/>
                    </a:cubicBezTo>
                    <a:cubicBezTo>
                      <a:pt x="238" y="317"/>
                      <a:pt x="238" y="317"/>
                      <a:pt x="238" y="317"/>
                    </a:cubicBezTo>
                    <a:cubicBezTo>
                      <a:pt x="241" y="312"/>
                      <a:pt x="241" y="312"/>
                      <a:pt x="241" y="312"/>
                    </a:cubicBezTo>
                    <a:cubicBezTo>
                      <a:pt x="241" y="309"/>
                      <a:pt x="241" y="309"/>
                      <a:pt x="241" y="309"/>
                    </a:cubicBezTo>
                    <a:cubicBezTo>
                      <a:pt x="240" y="304"/>
                      <a:pt x="240" y="304"/>
                      <a:pt x="240" y="304"/>
                    </a:cubicBezTo>
                    <a:cubicBezTo>
                      <a:pt x="243" y="306"/>
                      <a:pt x="243" y="306"/>
                      <a:pt x="243" y="306"/>
                    </a:cubicBezTo>
                    <a:cubicBezTo>
                      <a:pt x="243" y="304"/>
                      <a:pt x="243" y="304"/>
                      <a:pt x="243" y="304"/>
                    </a:cubicBezTo>
                    <a:cubicBezTo>
                      <a:pt x="246" y="306"/>
                      <a:pt x="246" y="306"/>
                      <a:pt x="246" y="306"/>
                    </a:cubicBezTo>
                    <a:cubicBezTo>
                      <a:pt x="247" y="304"/>
                      <a:pt x="247" y="304"/>
                      <a:pt x="247" y="304"/>
                    </a:cubicBezTo>
                    <a:cubicBezTo>
                      <a:pt x="248" y="304"/>
                      <a:pt x="248" y="304"/>
                      <a:pt x="248" y="304"/>
                    </a:cubicBezTo>
                    <a:cubicBezTo>
                      <a:pt x="251" y="304"/>
                      <a:pt x="251" y="304"/>
                      <a:pt x="251" y="304"/>
                    </a:cubicBezTo>
                    <a:cubicBezTo>
                      <a:pt x="251" y="303"/>
                      <a:pt x="251" y="303"/>
                      <a:pt x="251" y="303"/>
                    </a:cubicBezTo>
                    <a:cubicBezTo>
                      <a:pt x="254" y="303"/>
                      <a:pt x="254" y="303"/>
                      <a:pt x="254" y="303"/>
                    </a:cubicBezTo>
                    <a:cubicBezTo>
                      <a:pt x="253" y="302"/>
                      <a:pt x="253" y="302"/>
                      <a:pt x="253" y="302"/>
                    </a:cubicBezTo>
                    <a:cubicBezTo>
                      <a:pt x="254" y="302"/>
                      <a:pt x="254" y="302"/>
                      <a:pt x="254" y="302"/>
                    </a:cubicBezTo>
                    <a:cubicBezTo>
                      <a:pt x="253" y="300"/>
                      <a:pt x="253" y="300"/>
                      <a:pt x="253" y="300"/>
                    </a:cubicBezTo>
                    <a:cubicBezTo>
                      <a:pt x="256" y="300"/>
                      <a:pt x="256" y="300"/>
                      <a:pt x="256" y="300"/>
                    </a:cubicBezTo>
                    <a:cubicBezTo>
                      <a:pt x="256" y="299"/>
                      <a:pt x="256" y="299"/>
                      <a:pt x="256" y="299"/>
                    </a:cubicBezTo>
                    <a:cubicBezTo>
                      <a:pt x="258" y="300"/>
                      <a:pt x="258" y="300"/>
                      <a:pt x="258" y="300"/>
                    </a:cubicBezTo>
                    <a:cubicBezTo>
                      <a:pt x="257" y="297"/>
                      <a:pt x="257" y="297"/>
                      <a:pt x="257" y="297"/>
                    </a:cubicBezTo>
                    <a:cubicBezTo>
                      <a:pt x="258" y="297"/>
                      <a:pt x="258" y="297"/>
                      <a:pt x="258" y="297"/>
                    </a:cubicBezTo>
                    <a:cubicBezTo>
                      <a:pt x="256" y="296"/>
                      <a:pt x="256" y="296"/>
                      <a:pt x="256" y="296"/>
                    </a:cubicBezTo>
                    <a:cubicBezTo>
                      <a:pt x="254" y="294"/>
                      <a:pt x="254" y="294"/>
                      <a:pt x="254" y="294"/>
                    </a:cubicBezTo>
                    <a:cubicBezTo>
                      <a:pt x="250" y="293"/>
                      <a:pt x="250" y="293"/>
                      <a:pt x="250" y="293"/>
                    </a:cubicBezTo>
                    <a:cubicBezTo>
                      <a:pt x="251" y="292"/>
                      <a:pt x="251" y="292"/>
                      <a:pt x="251" y="292"/>
                    </a:cubicBezTo>
                    <a:cubicBezTo>
                      <a:pt x="250" y="291"/>
                      <a:pt x="250" y="291"/>
                      <a:pt x="250" y="291"/>
                    </a:cubicBezTo>
                    <a:cubicBezTo>
                      <a:pt x="251" y="291"/>
                      <a:pt x="251" y="291"/>
                      <a:pt x="251" y="291"/>
                    </a:cubicBezTo>
                    <a:cubicBezTo>
                      <a:pt x="253" y="291"/>
                      <a:pt x="253" y="291"/>
                      <a:pt x="253" y="291"/>
                    </a:cubicBezTo>
                    <a:cubicBezTo>
                      <a:pt x="254" y="291"/>
                      <a:pt x="254" y="291"/>
                      <a:pt x="254" y="291"/>
                    </a:cubicBezTo>
                    <a:cubicBezTo>
                      <a:pt x="253" y="289"/>
                      <a:pt x="253" y="289"/>
                      <a:pt x="253" y="289"/>
                    </a:cubicBezTo>
                    <a:cubicBezTo>
                      <a:pt x="251" y="287"/>
                      <a:pt x="251" y="287"/>
                      <a:pt x="251" y="287"/>
                    </a:cubicBezTo>
                    <a:cubicBezTo>
                      <a:pt x="247" y="283"/>
                      <a:pt x="247" y="283"/>
                      <a:pt x="247" y="283"/>
                    </a:cubicBezTo>
                    <a:cubicBezTo>
                      <a:pt x="246" y="280"/>
                      <a:pt x="246" y="280"/>
                      <a:pt x="246" y="280"/>
                    </a:cubicBezTo>
                    <a:cubicBezTo>
                      <a:pt x="241" y="279"/>
                      <a:pt x="241" y="279"/>
                      <a:pt x="241" y="279"/>
                    </a:cubicBezTo>
                    <a:cubicBezTo>
                      <a:pt x="238" y="277"/>
                      <a:pt x="238" y="277"/>
                      <a:pt x="238" y="277"/>
                    </a:cubicBezTo>
                    <a:cubicBezTo>
                      <a:pt x="237" y="277"/>
                      <a:pt x="237" y="277"/>
                      <a:pt x="237" y="277"/>
                    </a:cubicBezTo>
                    <a:cubicBezTo>
                      <a:pt x="235" y="279"/>
                      <a:pt x="235" y="279"/>
                      <a:pt x="235" y="279"/>
                    </a:cubicBezTo>
                    <a:cubicBezTo>
                      <a:pt x="234" y="279"/>
                      <a:pt x="234" y="279"/>
                      <a:pt x="234" y="279"/>
                    </a:cubicBezTo>
                    <a:cubicBezTo>
                      <a:pt x="233" y="277"/>
                      <a:pt x="233" y="277"/>
                      <a:pt x="233" y="277"/>
                    </a:cubicBezTo>
                    <a:cubicBezTo>
                      <a:pt x="231" y="274"/>
                      <a:pt x="231" y="274"/>
                      <a:pt x="231" y="274"/>
                    </a:cubicBezTo>
                    <a:cubicBezTo>
                      <a:pt x="233" y="274"/>
                      <a:pt x="233" y="274"/>
                      <a:pt x="233" y="274"/>
                    </a:cubicBezTo>
                    <a:cubicBezTo>
                      <a:pt x="230" y="271"/>
                      <a:pt x="230" y="271"/>
                      <a:pt x="230" y="271"/>
                    </a:cubicBezTo>
                    <a:cubicBezTo>
                      <a:pt x="228" y="270"/>
                      <a:pt x="228" y="270"/>
                      <a:pt x="228" y="270"/>
                    </a:cubicBezTo>
                    <a:cubicBezTo>
                      <a:pt x="227" y="270"/>
                      <a:pt x="227" y="270"/>
                      <a:pt x="227" y="270"/>
                    </a:cubicBezTo>
                    <a:cubicBezTo>
                      <a:pt x="225" y="269"/>
                      <a:pt x="225" y="269"/>
                      <a:pt x="225" y="269"/>
                    </a:cubicBezTo>
                    <a:cubicBezTo>
                      <a:pt x="224" y="267"/>
                      <a:pt x="224" y="267"/>
                      <a:pt x="224" y="267"/>
                    </a:cubicBezTo>
                    <a:cubicBezTo>
                      <a:pt x="224" y="266"/>
                      <a:pt x="224" y="266"/>
                      <a:pt x="224" y="266"/>
                    </a:cubicBezTo>
                    <a:cubicBezTo>
                      <a:pt x="225" y="263"/>
                      <a:pt x="225" y="263"/>
                      <a:pt x="225" y="263"/>
                    </a:cubicBezTo>
                    <a:cubicBezTo>
                      <a:pt x="227" y="261"/>
                      <a:pt x="227" y="261"/>
                      <a:pt x="227" y="261"/>
                    </a:cubicBezTo>
                    <a:cubicBezTo>
                      <a:pt x="228" y="260"/>
                      <a:pt x="228" y="260"/>
                      <a:pt x="228" y="260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26" y="258"/>
                      <a:pt x="226" y="258"/>
                      <a:pt x="226" y="258"/>
                    </a:cubicBezTo>
                    <a:cubicBezTo>
                      <a:pt x="225" y="257"/>
                      <a:pt x="225" y="257"/>
                      <a:pt x="225" y="257"/>
                    </a:cubicBezTo>
                    <a:cubicBezTo>
                      <a:pt x="224" y="254"/>
                      <a:pt x="224" y="254"/>
                      <a:pt x="224" y="254"/>
                    </a:cubicBezTo>
                    <a:cubicBezTo>
                      <a:pt x="225" y="251"/>
                      <a:pt x="225" y="251"/>
                      <a:pt x="225" y="251"/>
                    </a:cubicBezTo>
                    <a:cubicBezTo>
                      <a:pt x="228" y="248"/>
                      <a:pt x="228" y="248"/>
                      <a:pt x="228" y="248"/>
                    </a:cubicBezTo>
                    <a:cubicBezTo>
                      <a:pt x="228" y="247"/>
                      <a:pt x="228" y="247"/>
                      <a:pt x="228" y="247"/>
                    </a:cubicBezTo>
                    <a:cubicBezTo>
                      <a:pt x="228" y="246"/>
                      <a:pt x="228" y="246"/>
                      <a:pt x="228" y="246"/>
                    </a:cubicBezTo>
                    <a:cubicBezTo>
                      <a:pt x="228" y="244"/>
                      <a:pt x="228" y="244"/>
                      <a:pt x="228" y="244"/>
                    </a:cubicBezTo>
                    <a:cubicBezTo>
                      <a:pt x="228" y="243"/>
                      <a:pt x="228" y="243"/>
                      <a:pt x="228" y="243"/>
                    </a:cubicBezTo>
                    <a:cubicBezTo>
                      <a:pt x="230" y="243"/>
                      <a:pt x="230" y="243"/>
                      <a:pt x="230" y="243"/>
                    </a:cubicBezTo>
                    <a:cubicBezTo>
                      <a:pt x="231" y="243"/>
                      <a:pt x="231" y="243"/>
                      <a:pt x="231" y="243"/>
                    </a:cubicBezTo>
                    <a:cubicBezTo>
                      <a:pt x="233" y="244"/>
                      <a:pt x="233" y="244"/>
                      <a:pt x="233" y="244"/>
                    </a:cubicBezTo>
                    <a:cubicBezTo>
                      <a:pt x="235" y="246"/>
                      <a:pt x="235" y="246"/>
                      <a:pt x="235" y="246"/>
                    </a:cubicBezTo>
                    <a:cubicBezTo>
                      <a:pt x="240" y="250"/>
                      <a:pt x="240" y="250"/>
                      <a:pt x="240" y="250"/>
                    </a:cubicBezTo>
                    <a:cubicBezTo>
                      <a:pt x="243" y="250"/>
                      <a:pt x="243" y="250"/>
                      <a:pt x="243" y="250"/>
                    </a:cubicBezTo>
                    <a:cubicBezTo>
                      <a:pt x="244" y="248"/>
                      <a:pt x="244" y="248"/>
                      <a:pt x="244" y="248"/>
                    </a:cubicBezTo>
                    <a:cubicBezTo>
                      <a:pt x="244" y="247"/>
                      <a:pt x="244" y="247"/>
                      <a:pt x="244" y="247"/>
                    </a:cubicBezTo>
                    <a:cubicBezTo>
                      <a:pt x="243" y="243"/>
                      <a:pt x="243" y="243"/>
                      <a:pt x="243" y="243"/>
                    </a:cubicBezTo>
                    <a:cubicBezTo>
                      <a:pt x="241" y="241"/>
                      <a:pt x="241" y="241"/>
                      <a:pt x="241" y="241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44" y="240"/>
                      <a:pt x="244" y="240"/>
                      <a:pt x="244" y="240"/>
                    </a:cubicBezTo>
                    <a:cubicBezTo>
                      <a:pt x="247" y="237"/>
                      <a:pt x="247" y="237"/>
                      <a:pt x="247" y="237"/>
                    </a:cubicBezTo>
                    <a:cubicBezTo>
                      <a:pt x="248" y="236"/>
                      <a:pt x="248" y="236"/>
                      <a:pt x="248" y="236"/>
                    </a:cubicBezTo>
                    <a:cubicBezTo>
                      <a:pt x="247" y="236"/>
                      <a:pt x="247" y="236"/>
                      <a:pt x="247" y="236"/>
                    </a:cubicBezTo>
                    <a:cubicBezTo>
                      <a:pt x="247" y="234"/>
                      <a:pt x="247" y="234"/>
                      <a:pt x="247" y="234"/>
                    </a:cubicBezTo>
                    <a:cubicBezTo>
                      <a:pt x="248" y="234"/>
                      <a:pt x="248" y="234"/>
                      <a:pt x="248" y="234"/>
                    </a:cubicBezTo>
                    <a:cubicBezTo>
                      <a:pt x="251" y="233"/>
                      <a:pt x="251" y="233"/>
                      <a:pt x="251" y="233"/>
                    </a:cubicBezTo>
                    <a:cubicBezTo>
                      <a:pt x="253" y="231"/>
                      <a:pt x="253" y="231"/>
                      <a:pt x="253" y="231"/>
                    </a:cubicBezTo>
                    <a:cubicBezTo>
                      <a:pt x="254" y="231"/>
                      <a:pt x="254" y="231"/>
                      <a:pt x="254" y="231"/>
                    </a:cubicBezTo>
                    <a:cubicBezTo>
                      <a:pt x="256" y="231"/>
                      <a:pt x="256" y="231"/>
                      <a:pt x="256" y="231"/>
                    </a:cubicBezTo>
                    <a:cubicBezTo>
                      <a:pt x="257" y="230"/>
                      <a:pt x="257" y="230"/>
                      <a:pt x="257" y="230"/>
                    </a:cubicBezTo>
                    <a:cubicBezTo>
                      <a:pt x="257" y="228"/>
                      <a:pt x="257" y="228"/>
                      <a:pt x="257" y="228"/>
                    </a:cubicBezTo>
                    <a:cubicBezTo>
                      <a:pt x="258" y="227"/>
                      <a:pt x="258" y="227"/>
                      <a:pt x="258" y="227"/>
                    </a:cubicBezTo>
                    <a:cubicBezTo>
                      <a:pt x="260" y="227"/>
                      <a:pt x="260" y="227"/>
                      <a:pt x="260" y="227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63" y="226"/>
                      <a:pt x="263" y="226"/>
                      <a:pt x="263" y="226"/>
                    </a:cubicBezTo>
                    <a:cubicBezTo>
                      <a:pt x="266" y="227"/>
                      <a:pt x="266" y="227"/>
                      <a:pt x="266" y="227"/>
                    </a:cubicBezTo>
                    <a:cubicBezTo>
                      <a:pt x="267" y="228"/>
                      <a:pt x="267" y="228"/>
                      <a:pt x="267" y="228"/>
                    </a:cubicBezTo>
                    <a:cubicBezTo>
                      <a:pt x="268" y="228"/>
                      <a:pt x="268" y="228"/>
                      <a:pt x="268" y="228"/>
                    </a:cubicBezTo>
                    <a:cubicBezTo>
                      <a:pt x="270" y="228"/>
                      <a:pt x="270" y="228"/>
                      <a:pt x="270" y="228"/>
                    </a:cubicBezTo>
                    <a:cubicBezTo>
                      <a:pt x="270" y="227"/>
                      <a:pt x="270" y="227"/>
                      <a:pt x="270" y="227"/>
                    </a:cubicBezTo>
                    <a:cubicBezTo>
                      <a:pt x="271" y="226"/>
                      <a:pt x="271" y="226"/>
                      <a:pt x="271" y="226"/>
                    </a:cubicBezTo>
                    <a:cubicBezTo>
                      <a:pt x="276" y="224"/>
                      <a:pt x="276" y="224"/>
                      <a:pt x="276" y="224"/>
                    </a:cubicBezTo>
                    <a:cubicBezTo>
                      <a:pt x="277" y="227"/>
                      <a:pt x="277" y="227"/>
                      <a:pt x="277" y="227"/>
                    </a:cubicBezTo>
                    <a:cubicBezTo>
                      <a:pt x="278" y="228"/>
                      <a:pt x="278" y="228"/>
                      <a:pt x="278" y="228"/>
                    </a:cubicBezTo>
                    <a:cubicBezTo>
                      <a:pt x="280" y="228"/>
                      <a:pt x="280" y="228"/>
                      <a:pt x="280" y="228"/>
                    </a:cubicBezTo>
                    <a:cubicBezTo>
                      <a:pt x="281" y="228"/>
                      <a:pt x="281" y="228"/>
                      <a:pt x="281" y="228"/>
                    </a:cubicBezTo>
                    <a:cubicBezTo>
                      <a:pt x="286" y="228"/>
                      <a:pt x="286" y="228"/>
                      <a:pt x="286" y="228"/>
                    </a:cubicBezTo>
                    <a:cubicBezTo>
                      <a:pt x="287" y="228"/>
                      <a:pt x="287" y="228"/>
                      <a:pt x="287" y="228"/>
                    </a:cubicBezTo>
                    <a:cubicBezTo>
                      <a:pt x="290" y="230"/>
                      <a:pt x="290" y="230"/>
                      <a:pt x="290" y="230"/>
                    </a:cubicBezTo>
                    <a:cubicBezTo>
                      <a:pt x="291" y="231"/>
                      <a:pt x="291" y="231"/>
                      <a:pt x="291" y="231"/>
                    </a:cubicBezTo>
                    <a:cubicBezTo>
                      <a:pt x="296" y="233"/>
                      <a:pt x="296" y="233"/>
                      <a:pt x="296" y="233"/>
                    </a:cubicBezTo>
                    <a:cubicBezTo>
                      <a:pt x="301" y="237"/>
                      <a:pt x="301" y="237"/>
                      <a:pt x="301" y="237"/>
                    </a:cubicBezTo>
                    <a:cubicBezTo>
                      <a:pt x="301" y="240"/>
                      <a:pt x="301" y="240"/>
                      <a:pt x="301" y="240"/>
                    </a:cubicBezTo>
                    <a:cubicBezTo>
                      <a:pt x="301" y="241"/>
                      <a:pt x="301" y="241"/>
                      <a:pt x="301" y="241"/>
                    </a:cubicBezTo>
                    <a:cubicBezTo>
                      <a:pt x="303" y="241"/>
                      <a:pt x="303" y="241"/>
                      <a:pt x="303" y="241"/>
                    </a:cubicBezTo>
                    <a:cubicBezTo>
                      <a:pt x="303" y="240"/>
                      <a:pt x="303" y="240"/>
                      <a:pt x="303" y="240"/>
                    </a:cubicBezTo>
                    <a:cubicBezTo>
                      <a:pt x="303" y="238"/>
                      <a:pt x="303" y="238"/>
                      <a:pt x="303" y="238"/>
                    </a:cubicBezTo>
                    <a:cubicBezTo>
                      <a:pt x="301" y="236"/>
                      <a:pt x="301" y="236"/>
                      <a:pt x="301" y="236"/>
                    </a:cubicBezTo>
                    <a:cubicBezTo>
                      <a:pt x="303" y="234"/>
                      <a:pt x="303" y="234"/>
                      <a:pt x="303" y="234"/>
                    </a:cubicBezTo>
                    <a:cubicBezTo>
                      <a:pt x="304" y="236"/>
                      <a:pt x="304" y="236"/>
                      <a:pt x="304" y="236"/>
                    </a:cubicBezTo>
                    <a:cubicBezTo>
                      <a:pt x="307" y="237"/>
                      <a:pt x="307" y="237"/>
                      <a:pt x="307" y="237"/>
                    </a:cubicBezTo>
                    <a:cubicBezTo>
                      <a:pt x="310" y="238"/>
                      <a:pt x="310" y="238"/>
                      <a:pt x="310" y="238"/>
                    </a:cubicBezTo>
                    <a:cubicBezTo>
                      <a:pt x="313" y="240"/>
                      <a:pt x="313" y="240"/>
                      <a:pt x="313" y="240"/>
                    </a:cubicBezTo>
                    <a:cubicBezTo>
                      <a:pt x="316" y="240"/>
                      <a:pt x="316" y="240"/>
                      <a:pt x="316" y="240"/>
                    </a:cubicBezTo>
                    <a:cubicBezTo>
                      <a:pt x="317" y="238"/>
                      <a:pt x="317" y="238"/>
                      <a:pt x="317" y="238"/>
                    </a:cubicBezTo>
                    <a:cubicBezTo>
                      <a:pt x="319" y="237"/>
                      <a:pt x="319" y="237"/>
                      <a:pt x="319" y="237"/>
                    </a:cubicBezTo>
                    <a:cubicBezTo>
                      <a:pt x="320" y="236"/>
                      <a:pt x="320" y="236"/>
                      <a:pt x="320" y="236"/>
                    </a:cubicBezTo>
                    <a:cubicBezTo>
                      <a:pt x="320" y="234"/>
                      <a:pt x="320" y="234"/>
                      <a:pt x="320" y="234"/>
                    </a:cubicBezTo>
                    <a:cubicBezTo>
                      <a:pt x="323" y="236"/>
                      <a:pt x="323" y="236"/>
                      <a:pt x="323" y="236"/>
                    </a:cubicBezTo>
                    <a:cubicBezTo>
                      <a:pt x="324" y="234"/>
                      <a:pt x="324" y="234"/>
                      <a:pt x="324" y="234"/>
                    </a:cubicBezTo>
                    <a:cubicBezTo>
                      <a:pt x="326" y="234"/>
                      <a:pt x="326" y="234"/>
                      <a:pt x="326" y="234"/>
                    </a:cubicBezTo>
                    <a:cubicBezTo>
                      <a:pt x="329" y="234"/>
                      <a:pt x="329" y="234"/>
                      <a:pt x="329" y="234"/>
                    </a:cubicBezTo>
                    <a:cubicBezTo>
                      <a:pt x="332" y="237"/>
                      <a:pt x="332" y="237"/>
                      <a:pt x="332" y="237"/>
                    </a:cubicBezTo>
                    <a:cubicBezTo>
                      <a:pt x="333" y="237"/>
                      <a:pt x="333" y="237"/>
                      <a:pt x="333" y="237"/>
                    </a:cubicBezTo>
                    <a:cubicBezTo>
                      <a:pt x="334" y="236"/>
                      <a:pt x="334" y="236"/>
                      <a:pt x="334" y="236"/>
                    </a:cubicBezTo>
                    <a:cubicBezTo>
                      <a:pt x="334" y="234"/>
                      <a:pt x="334" y="234"/>
                      <a:pt x="334" y="234"/>
                    </a:cubicBezTo>
                    <a:cubicBezTo>
                      <a:pt x="336" y="234"/>
                      <a:pt x="336" y="234"/>
                      <a:pt x="336" y="234"/>
                    </a:cubicBezTo>
                    <a:cubicBezTo>
                      <a:pt x="337" y="234"/>
                      <a:pt x="337" y="234"/>
                      <a:pt x="337" y="234"/>
                    </a:cubicBezTo>
                    <a:cubicBezTo>
                      <a:pt x="339" y="233"/>
                      <a:pt x="339" y="233"/>
                      <a:pt x="339" y="233"/>
                    </a:cubicBezTo>
                    <a:cubicBezTo>
                      <a:pt x="340" y="233"/>
                      <a:pt x="340" y="233"/>
                      <a:pt x="340" y="233"/>
                    </a:cubicBezTo>
                    <a:cubicBezTo>
                      <a:pt x="342" y="233"/>
                      <a:pt x="342" y="233"/>
                      <a:pt x="342" y="233"/>
                    </a:cubicBezTo>
                    <a:cubicBezTo>
                      <a:pt x="344" y="237"/>
                      <a:pt x="344" y="237"/>
                      <a:pt x="344" y="237"/>
                    </a:cubicBezTo>
                    <a:cubicBezTo>
                      <a:pt x="347" y="238"/>
                      <a:pt x="347" y="238"/>
                      <a:pt x="347" y="238"/>
                    </a:cubicBezTo>
                    <a:cubicBezTo>
                      <a:pt x="350" y="240"/>
                      <a:pt x="350" y="240"/>
                      <a:pt x="350" y="240"/>
                    </a:cubicBezTo>
                    <a:cubicBezTo>
                      <a:pt x="353" y="240"/>
                      <a:pt x="353" y="240"/>
                      <a:pt x="353" y="240"/>
                    </a:cubicBezTo>
                    <a:cubicBezTo>
                      <a:pt x="354" y="240"/>
                      <a:pt x="354" y="240"/>
                      <a:pt x="354" y="240"/>
                    </a:cubicBezTo>
                    <a:cubicBezTo>
                      <a:pt x="354" y="241"/>
                      <a:pt x="354" y="241"/>
                      <a:pt x="354" y="241"/>
                    </a:cubicBezTo>
                    <a:cubicBezTo>
                      <a:pt x="356" y="241"/>
                      <a:pt x="356" y="241"/>
                      <a:pt x="356" y="241"/>
                    </a:cubicBezTo>
                    <a:cubicBezTo>
                      <a:pt x="357" y="240"/>
                      <a:pt x="357" y="240"/>
                      <a:pt x="357" y="240"/>
                    </a:cubicBezTo>
                    <a:cubicBezTo>
                      <a:pt x="357" y="238"/>
                      <a:pt x="357" y="238"/>
                      <a:pt x="357" y="238"/>
                    </a:cubicBezTo>
                    <a:cubicBezTo>
                      <a:pt x="359" y="237"/>
                      <a:pt x="359" y="237"/>
                      <a:pt x="359" y="237"/>
                    </a:cubicBezTo>
                    <a:cubicBezTo>
                      <a:pt x="360" y="237"/>
                      <a:pt x="360" y="237"/>
                      <a:pt x="360" y="237"/>
                    </a:cubicBezTo>
                    <a:cubicBezTo>
                      <a:pt x="362" y="238"/>
                      <a:pt x="362" y="238"/>
                      <a:pt x="362" y="238"/>
                    </a:cubicBezTo>
                    <a:cubicBezTo>
                      <a:pt x="366" y="240"/>
                      <a:pt x="366" y="240"/>
                      <a:pt x="366" y="240"/>
                    </a:cubicBezTo>
                    <a:cubicBezTo>
                      <a:pt x="370" y="238"/>
                      <a:pt x="370" y="238"/>
                      <a:pt x="370" y="238"/>
                    </a:cubicBezTo>
                    <a:cubicBezTo>
                      <a:pt x="372" y="238"/>
                      <a:pt x="372" y="238"/>
                      <a:pt x="372" y="238"/>
                    </a:cubicBezTo>
                    <a:cubicBezTo>
                      <a:pt x="373" y="237"/>
                      <a:pt x="373" y="237"/>
                      <a:pt x="373" y="237"/>
                    </a:cubicBezTo>
                    <a:cubicBezTo>
                      <a:pt x="373" y="234"/>
                      <a:pt x="373" y="234"/>
                      <a:pt x="373" y="234"/>
                    </a:cubicBezTo>
                    <a:cubicBezTo>
                      <a:pt x="373" y="233"/>
                      <a:pt x="373" y="233"/>
                      <a:pt x="373" y="233"/>
                    </a:cubicBezTo>
                    <a:cubicBezTo>
                      <a:pt x="375" y="231"/>
                      <a:pt x="375" y="231"/>
                      <a:pt x="375" y="231"/>
                    </a:cubicBezTo>
                    <a:cubicBezTo>
                      <a:pt x="372" y="230"/>
                      <a:pt x="372" y="230"/>
                      <a:pt x="372" y="230"/>
                    </a:cubicBezTo>
                    <a:cubicBezTo>
                      <a:pt x="369" y="230"/>
                      <a:pt x="369" y="230"/>
                      <a:pt x="369" y="230"/>
                    </a:cubicBezTo>
                    <a:cubicBezTo>
                      <a:pt x="367" y="230"/>
                      <a:pt x="367" y="230"/>
                      <a:pt x="367" y="230"/>
                    </a:cubicBezTo>
                    <a:cubicBezTo>
                      <a:pt x="366" y="228"/>
                      <a:pt x="366" y="228"/>
                      <a:pt x="366" y="228"/>
                    </a:cubicBezTo>
                    <a:cubicBezTo>
                      <a:pt x="365" y="227"/>
                      <a:pt x="365" y="227"/>
                      <a:pt x="365" y="227"/>
                    </a:cubicBezTo>
                    <a:cubicBezTo>
                      <a:pt x="363" y="227"/>
                      <a:pt x="363" y="227"/>
                      <a:pt x="363" y="227"/>
                    </a:cubicBezTo>
                    <a:cubicBezTo>
                      <a:pt x="362" y="227"/>
                      <a:pt x="362" y="227"/>
                      <a:pt x="362" y="227"/>
                    </a:cubicBezTo>
                    <a:cubicBezTo>
                      <a:pt x="359" y="226"/>
                      <a:pt x="359" y="226"/>
                      <a:pt x="359" y="226"/>
                    </a:cubicBezTo>
                    <a:cubicBezTo>
                      <a:pt x="356" y="224"/>
                      <a:pt x="356" y="224"/>
                      <a:pt x="356" y="224"/>
                    </a:cubicBezTo>
                    <a:cubicBezTo>
                      <a:pt x="354" y="224"/>
                      <a:pt x="354" y="224"/>
                      <a:pt x="354" y="224"/>
                    </a:cubicBezTo>
                    <a:cubicBezTo>
                      <a:pt x="354" y="223"/>
                      <a:pt x="354" y="223"/>
                      <a:pt x="354" y="223"/>
                    </a:cubicBezTo>
                    <a:cubicBezTo>
                      <a:pt x="359" y="220"/>
                      <a:pt x="359" y="220"/>
                      <a:pt x="359" y="220"/>
                    </a:cubicBezTo>
                    <a:cubicBezTo>
                      <a:pt x="360" y="220"/>
                      <a:pt x="360" y="220"/>
                      <a:pt x="360" y="220"/>
                    </a:cubicBezTo>
                    <a:cubicBezTo>
                      <a:pt x="363" y="217"/>
                      <a:pt x="363" y="217"/>
                      <a:pt x="363" y="217"/>
                    </a:cubicBezTo>
                    <a:cubicBezTo>
                      <a:pt x="359" y="213"/>
                      <a:pt x="359" y="213"/>
                      <a:pt x="359" y="213"/>
                    </a:cubicBezTo>
                    <a:cubicBezTo>
                      <a:pt x="360" y="211"/>
                      <a:pt x="360" y="211"/>
                      <a:pt x="360" y="211"/>
                    </a:cubicBezTo>
                    <a:cubicBezTo>
                      <a:pt x="360" y="210"/>
                      <a:pt x="360" y="210"/>
                      <a:pt x="360" y="210"/>
                    </a:cubicBezTo>
                    <a:cubicBezTo>
                      <a:pt x="360" y="208"/>
                      <a:pt x="360" y="208"/>
                      <a:pt x="360" y="208"/>
                    </a:cubicBezTo>
                    <a:cubicBezTo>
                      <a:pt x="365" y="208"/>
                      <a:pt x="365" y="208"/>
                      <a:pt x="365" y="208"/>
                    </a:cubicBezTo>
                    <a:cubicBezTo>
                      <a:pt x="367" y="210"/>
                      <a:pt x="367" y="210"/>
                      <a:pt x="367" y="210"/>
                    </a:cubicBezTo>
                    <a:cubicBezTo>
                      <a:pt x="372" y="208"/>
                      <a:pt x="372" y="208"/>
                      <a:pt x="372" y="208"/>
                    </a:cubicBezTo>
                    <a:cubicBezTo>
                      <a:pt x="370" y="207"/>
                      <a:pt x="370" y="207"/>
                      <a:pt x="370" y="207"/>
                    </a:cubicBezTo>
                    <a:cubicBezTo>
                      <a:pt x="369" y="207"/>
                      <a:pt x="369" y="207"/>
                      <a:pt x="369" y="207"/>
                    </a:cubicBezTo>
                    <a:cubicBezTo>
                      <a:pt x="360" y="205"/>
                      <a:pt x="360" y="205"/>
                      <a:pt x="360" y="205"/>
                    </a:cubicBezTo>
                    <a:cubicBezTo>
                      <a:pt x="360" y="204"/>
                      <a:pt x="360" y="204"/>
                      <a:pt x="360" y="204"/>
                    </a:cubicBezTo>
                    <a:cubicBezTo>
                      <a:pt x="362" y="203"/>
                      <a:pt x="362" y="203"/>
                      <a:pt x="362" y="203"/>
                    </a:cubicBezTo>
                    <a:cubicBezTo>
                      <a:pt x="365" y="203"/>
                      <a:pt x="365" y="203"/>
                      <a:pt x="365" y="203"/>
                    </a:cubicBezTo>
                    <a:cubicBezTo>
                      <a:pt x="364" y="202"/>
                      <a:pt x="364" y="202"/>
                      <a:pt x="364" y="202"/>
                    </a:cubicBezTo>
                    <a:cubicBezTo>
                      <a:pt x="363" y="201"/>
                      <a:pt x="363" y="201"/>
                      <a:pt x="363" y="201"/>
                    </a:cubicBezTo>
                    <a:cubicBezTo>
                      <a:pt x="362" y="201"/>
                      <a:pt x="362" y="201"/>
                      <a:pt x="362" y="201"/>
                    </a:cubicBezTo>
                    <a:cubicBezTo>
                      <a:pt x="360" y="201"/>
                      <a:pt x="360" y="201"/>
                      <a:pt x="360" y="201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58" y="200"/>
                      <a:pt x="358" y="200"/>
                      <a:pt x="358" y="200"/>
                    </a:cubicBezTo>
                    <a:cubicBezTo>
                      <a:pt x="359" y="200"/>
                      <a:pt x="359" y="200"/>
                      <a:pt x="359" y="200"/>
                    </a:cubicBezTo>
                    <a:cubicBezTo>
                      <a:pt x="359" y="198"/>
                      <a:pt x="359" y="198"/>
                      <a:pt x="359" y="198"/>
                    </a:cubicBezTo>
                    <a:cubicBezTo>
                      <a:pt x="356" y="197"/>
                      <a:pt x="356" y="197"/>
                      <a:pt x="356" y="197"/>
                    </a:cubicBezTo>
                    <a:cubicBezTo>
                      <a:pt x="359" y="197"/>
                      <a:pt x="359" y="197"/>
                      <a:pt x="359" y="197"/>
                    </a:cubicBezTo>
                    <a:cubicBezTo>
                      <a:pt x="359" y="195"/>
                      <a:pt x="359" y="195"/>
                      <a:pt x="359" y="195"/>
                    </a:cubicBezTo>
                    <a:cubicBezTo>
                      <a:pt x="361" y="195"/>
                      <a:pt x="361" y="195"/>
                      <a:pt x="361" y="195"/>
                    </a:cubicBezTo>
                    <a:cubicBezTo>
                      <a:pt x="362" y="195"/>
                      <a:pt x="362" y="195"/>
                      <a:pt x="362" y="195"/>
                    </a:cubicBezTo>
                    <a:cubicBezTo>
                      <a:pt x="365" y="197"/>
                      <a:pt x="365" y="197"/>
                      <a:pt x="365" y="197"/>
                    </a:cubicBezTo>
                    <a:cubicBezTo>
                      <a:pt x="365" y="197"/>
                      <a:pt x="365" y="197"/>
                      <a:pt x="365" y="197"/>
                    </a:cubicBezTo>
                    <a:cubicBezTo>
                      <a:pt x="367" y="195"/>
                      <a:pt x="367" y="195"/>
                      <a:pt x="367" y="195"/>
                    </a:cubicBezTo>
                    <a:cubicBezTo>
                      <a:pt x="369" y="195"/>
                      <a:pt x="369" y="195"/>
                      <a:pt x="369" y="195"/>
                    </a:cubicBezTo>
                    <a:cubicBezTo>
                      <a:pt x="370" y="195"/>
                      <a:pt x="370" y="195"/>
                      <a:pt x="370" y="195"/>
                    </a:cubicBezTo>
                    <a:cubicBezTo>
                      <a:pt x="372" y="197"/>
                      <a:pt x="372" y="197"/>
                      <a:pt x="372" y="197"/>
                    </a:cubicBezTo>
                    <a:cubicBezTo>
                      <a:pt x="373" y="195"/>
                      <a:pt x="373" y="195"/>
                      <a:pt x="373" y="195"/>
                    </a:cubicBezTo>
                    <a:cubicBezTo>
                      <a:pt x="373" y="194"/>
                      <a:pt x="373" y="194"/>
                      <a:pt x="373" y="194"/>
                    </a:cubicBezTo>
                    <a:cubicBezTo>
                      <a:pt x="373" y="194"/>
                      <a:pt x="374" y="194"/>
                      <a:pt x="374" y="194"/>
                    </a:cubicBezTo>
                    <a:cubicBezTo>
                      <a:pt x="377" y="194"/>
                      <a:pt x="377" y="194"/>
                      <a:pt x="377" y="194"/>
                    </a:cubicBezTo>
                    <a:cubicBezTo>
                      <a:pt x="379" y="193"/>
                      <a:pt x="379" y="193"/>
                      <a:pt x="379" y="193"/>
                    </a:cubicBezTo>
                    <a:cubicBezTo>
                      <a:pt x="380" y="193"/>
                      <a:pt x="380" y="193"/>
                      <a:pt x="380" y="193"/>
                    </a:cubicBezTo>
                    <a:cubicBezTo>
                      <a:pt x="380" y="193"/>
                      <a:pt x="380" y="193"/>
                      <a:pt x="380" y="193"/>
                    </a:cubicBezTo>
                    <a:cubicBezTo>
                      <a:pt x="381" y="193"/>
                      <a:pt x="381" y="193"/>
                      <a:pt x="381" y="193"/>
                    </a:cubicBezTo>
                    <a:cubicBezTo>
                      <a:pt x="382" y="192"/>
                      <a:pt x="382" y="192"/>
                      <a:pt x="382" y="192"/>
                    </a:cubicBezTo>
                    <a:cubicBezTo>
                      <a:pt x="382" y="191"/>
                      <a:pt x="382" y="191"/>
                      <a:pt x="382" y="191"/>
                    </a:cubicBezTo>
                    <a:cubicBezTo>
                      <a:pt x="381" y="190"/>
                      <a:pt x="381" y="190"/>
                      <a:pt x="381" y="1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193">
                <a:extLst>
                  <a:ext uri="{FF2B5EF4-FFF2-40B4-BE49-F238E27FC236}">
                    <a16:creationId xmlns:a16="http://schemas.microsoft.com/office/drawing/2014/main" id="{6AA6A76F-90CE-4784-9913-5916FF132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6998" y="2287589"/>
                <a:ext cx="904874" cy="417513"/>
              </a:xfrm>
              <a:custGeom>
                <a:avLst/>
                <a:gdLst>
                  <a:gd name="T0" fmla="*/ 417 w 429"/>
                  <a:gd name="T1" fmla="*/ 74 h 198"/>
                  <a:gd name="T2" fmla="*/ 397 w 429"/>
                  <a:gd name="T3" fmla="*/ 69 h 198"/>
                  <a:gd name="T4" fmla="*/ 370 w 429"/>
                  <a:gd name="T5" fmla="*/ 60 h 198"/>
                  <a:gd name="T6" fmla="*/ 356 w 429"/>
                  <a:gd name="T7" fmla="*/ 59 h 198"/>
                  <a:gd name="T8" fmla="*/ 346 w 429"/>
                  <a:gd name="T9" fmla="*/ 59 h 198"/>
                  <a:gd name="T10" fmla="*/ 295 w 429"/>
                  <a:gd name="T11" fmla="*/ 21 h 198"/>
                  <a:gd name="T12" fmla="*/ 278 w 429"/>
                  <a:gd name="T13" fmla="*/ 17 h 198"/>
                  <a:gd name="T14" fmla="*/ 264 w 429"/>
                  <a:gd name="T15" fmla="*/ 24 h 198"/>
                  <a:gd name="T16" fmla="*/ 251 w 429"/>
                  <a:gd name="T17" fmla="*/ 17 h 198"/>
                  <a:gd name="T18" fmla="*/ 242 w 429"/>
                  <a:gd name="T19" fmla="*/ 16 h 198"/>
                  <a:gd name="T20" fmla="*/ 232 w 429"/>
                  <a:gd name="T21" fmla="*/ 10 h 198"/>
                  <a:gd name="T22" fmla="*/ 209 w 429"/>
                  <a:gd name="T23" fmla="*/ 1 h 198"/>
                  <a:gd name="T24" fmla="*/ 196 w 429"/>
                  <a:gd name="T25" fmla="*/ 7 h 198"/>
                  <a:gd name="T26" fmla="*/ 163 w 429"/>
                  <a:gd name="T27" fmla="*/ 14 h 198"/>
                  <a:gd name="T28" fmla="*/ 149 w 429"/>
                  <a:gd name="T29" fmla="*/ 17 h 198"/>
                  <a:gd name="T30" fmla="*/ 135 w 429"/>
                  <a:gd name="T31" fmla="*/ 18 h 198"/>
                  <a:gd name="T32" fmla="*/ 140 w 429"/>
                  <a:gd name="T33" fmla="*/ 25 h 198"/>
                  <a:gd name="T34" fmla="*/ 136 w 429"/>
                  <a:gd name="T35" fmla="*/ 31 h 198"/>
                  <a:gd name="T36" fmla="*/ 135 w 429"/>
                  <a:gd name="T37" fmla="*/ 49 h 198"/>
                  <a:gd name="T38" fmla="*/ 149 w 429"/>
                  <a:gd name="T39" fmla="*/ 57 h 198"/>
                  <a:gd name="T40" fmla="*/ 132 w 429"/>
                  <a:gd name="T41" fmla="*/ 64 h 198"/>
                  <a:gd name="T42" fmla="*/ 113 w 429"/>
                  <a:gd name="T43" fmla="*/ 57 h 198"/>
                  <a:gd name="T44" fmla="*/ 96 w 429"/>
                  <a:gd name="T45" fmla="*/ 57 h 198"/>
                  <a:gd name="T46" fmla="*/ 77 w 429"/>
                  <a:gd name="T47" fmla="*/ 59 h 198"/>
                  <a:gd name="T48" fmla="*/ 63 w 429"/>
                  <a:gd name="T49" fmla="*/ 51 h 198"/>
                  <a:gd name="T50" fmla="*/ 44 w 429"/>
                  <a:gd name="T51" fmla="*/ 51 h 198"/>
                  <a:gd name="T52" fmla="*/ 30 w 429"/>
                  <a:gd name="T53" fmla="*/ 54 h 198"/>
                  <a:gd name="T54" fmla="*/ 17 w 429"/>
                  <a:gd name="T55" fmla="*/ 64 h 198"/>
                  <a:gd name="T56" fmla="*/ 4 w 429"/>
                  <a:gd name="T57" fmla="*/ 66 h 198"/>
                  <a:gd name="T58" fmla="*/ 4 w 429"/>
                  <a:gd name="T59" fmla="*/ 83 h 198"/>
                  <a:gd name="T60" fmla="*/ 7 w 429"/>
                  <a:gd name="T61" fmla="*/ 97 h 198"/>
                  <a:gd name="T62" fmla="*/ 29 w 429"/>
                  <a:gd name="T63" fmla="*/ 112 h 198"/>
                  <a:gd name="T64" fmla="*/ 34 w 429"/>
                  <a:gd name="T65" fmla="*/ 119 h 198"/>
                  <a:gd name="T66" fmla="*/ 52 w 429"/>
                  <a:gd name="T67" fmla="*/ 110 h 198"/>
                  <a:gd name="T68" fmla="*/ 77 w 429"/>
                  <a:gd name="T69" fmla="*/ 123 h 198"/>
                  <a:gd name="T70" fmla="*/ 65 w 429"/>
                  <a:gd name="T71" fmla="*/ 132 h 198"/>
                  <a:gd name="T72" fmla="*/ 50 w 429"/>
                  <a:gd name="T73" fmla="*/ 143 h 198"/>
                  <a:gd name="T74" fmla="*/ 66 w 429"/>
                  <a:gd name="T75" fmla="*/ 162 h 198"/>
                  <a:gd name="T76" fmla="*/ 82 w 429"/>
                  <a:gd name="T77" fmla="*/ 172 h 198"/>
                  <a:gd name="T78" fmla="*/ 95 w 429"/>
                  <a:gd name="T79" fmla="*/ 175 h 198"/>
                  <a:gd name="T80" fmla="*/ 112 w 429"/>
                  <a:gd name="T81" fmla="*/ 137 h 198"/>
                  <a:gd name="T82" fmla="*/ 146 w 429"/>
                  <a:gd name="T83" fmla="*/ 127 h 198"/>
                  <a:gd name="T84" fmla="*/ 155 w 429"/>
                  <a:gd name="T85" fmla="*/ 125 h 198"/>
                  <a:gd name="T86" fmla="*/ 158 w 429"/>
                  <a:gd name="T87" fmla="*/ 130 h 198"/>
                  <a:gd name="T88" fmla="*/ 176 w 429"/>
                  <a:gd name="T89" fmla="*/ 155 h 198"/>
                  <a:gd name="T90" fmla="*/ 211 w 429"/>
                  <a:gd name="T91" fmla="*/ 156 h 198"/>
                  <a:gd name="T92" fmla="*/ 229 w 429"/>
                  <a:gd name="T93" fmla="*/ 176 h 198"/>
                  <a:gd name="T94" fmla="*/ 257 w 429"/>
                  <a:gd name="T95" fmla="*/ 190 h 198"/>
                  <a:gd name="T96" fmla="*/ 267 w 429"/>
                  <a:gd name="T97" fmla="*/ 186 h 198"/>
                  <a:gd name="T98" fmla="*/ 282 w 429"/>
                  <a:gd name="T99" fmla="*/ 173 h 198"/>
                  <a:gd name="T100" fmla="*/ 308 w 429"/>
                  <a:gd name="T101" fmla="*/ 172 h 198"/>
                  <a:gd name="T102" fmla="*/ 333 w 429"/>
                  <a:gd name="T103" fmla="*/ 168 h 198"/>
                  <a:gd name="T104" fmla="*/ 354 w 429"/>
                  <a:gd name="T105" fmla="*/ 166 h 198"/>
                  <a:gd name="T106" fmla="*/ 383 w 429"/>
                  <a:gd name="T107" fmla="*/ 173 h 198"/>
                  <a:gd name="T108" fmla="*/ 387 w 429"/>
                  <a:gd name="T109" fmla="*/ 163 h 198"/>
                  <a:gd name="T110" fmla="*/ 374 w 429"/>
                  <a:gd name="T111" fmla="*/ 140 h 198"/>
                  <a:gd name="T112" fmla="*/ 396 w 429"/>
                  <a:gd name="T113" fmla="*/ 136 h 198"/>
                  <a:gd name="T114" fmla="*/ 394 w 429"/>
                  <a:gd name="T115" fmla="*/ 112 h 198"/>
                  <a:gd name="T116" fmla="*/ 421 w 429"/>
                  <a:gd name="T117" fmla="*/ 109 h 198"/>
                  <a:gd name="T118" fmla="*/ 423 w 429"/>
                  <a:gd name="T119" fmla="*/ 8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9" h="198">
                    <a:moveTo>
                      <a:pt x="429" y="83"/>
                    </a:moveTo>
                    <a:cubicBezTo>
                      <a:pt x="427" y="82"/>
                      <a:pt x="427" y="82"/>
                      <a:pt x="427" y="82"/>
                    </a:cubicBezTo>
                    <a:cubicBezTo>
                      <a:pt x="426" y="82"/>
                      <a:pt x="426" y="82"/>
                      <a:pt x="426" y="82"/>
                    </a:cubicBezTo>
                    <a:cubicBezTo>
                      <a:pt x="425" y="81"/>
                      <a:pt x="425" y="81"/>
                      <a:pt x="425" y="81"/>
                    </a:cubicBezTo>
                    <a:cubicBezTo>
                      <a:pt x="423" y="80"/>
                      <a:pt x="423" y="80"/>
                      <a:pt x="423" y="80"/>
                    </a:cubicBezTo>
                    <a:cubicBezTo>
                      <a:pt x="421" y="77"/>
                      <a:pt x="421" y="77"/>
                      <a:pt x="421" y="77"/>
                    </a:cubicBezTo>
                    <a:cubicBezTo>
                      <a:pt x="420" y="77"/>
                      <a:pt x="420" y="77"/>
                      <a:pt x="420" y="77"/>
                    </a:cubicBezTo>
                    <a:cubicBezTo>
                      <a:pt x="419" y="76"/>
                      <a:pt x="419" y="76"/>
                      <a:pt x="419" y="76"/>
                    </a:cubicBezTo>
                    <a:cubicBezTo>
                      <a:pt x="419" y="74"/>
                      <a:pt x="419" y="74"/>
                      <a:pt x="419" y="74"/>
                    </a:cubicBezTo>
                    <a:cubicBezTo>
                      <a:pt x="417" y="74"/>
                      <a:pt x="417" y="74"/>
                      <a:pt x="417" y="74"/>
                    </a:cubicBezTo>
                    <a:cubicBezTo>
                      <a:pt x="416" y="76"/>
                      <a:pt x="416" y="76"/>
                      <a:pt x="416" y="76"/>
                    </a:cubicBezTo>
                    <a:cubicBezTo>
                      <a:pt x="414" y="77"/>
                      <a:pt x="414" y="77"/>
                      <a:pt x="414" y="77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11" y="77"/>
                      <a:pt x="411" y="77"/>
                      <a:pt x="411" y="77"/>
                    </a:cubicBezTo>
                    <a:cubicBezTo>
                      <a:pt x="409" y="77"/>
                      <a:pt x="409" y="77"/>
                      <a:pt x="409" y="77"/>
                    </a:cubicBezTo>
                    <a:cubicBezTo>
                      <a:pt x="403" y="76"/>
                      <a:pt x="403" y="76"/>
                      <a:pt x="403" y="76"/>
                    </a:cubicBezTo>
                    <a:cubicBezTo>
                      <a:pt x="401" y="73"/>
                      <a:pt x="401" y="73"/>
                      <a:pt x="401" y="73"/>
                    </a:cubicBezTo>
                    <a:cubicBezTo>
                      <a:pt x="400" y="71"/>
                      <a:pt x="400" y="71"/>
                      <a:pt x="400" y="71"/>
                    </a:cubicBezTo>
                    <a:cubicBezTo>
                      <a:pt x="399" y="70"/>
                      <a:pt x="399" y="70"/>
                      <a:pt x="399" y="70"/>
                    </a:cubicBezTo>
                    <a:cubicBezTo>
                      <a:pt x="397" y="69"/>
                      <a:pt x="397" y="69"/>
                      <a:pt x="397" y="69"/>
                    </a:cubicBezTo>
                    <a:cubicBezTo>
                      <a:pt x="394" y="69"/>
                      <a:pt x="394" y="69"/>
                      <a:pt x="394" y="69"/>
                    </a:cubicBezTo>
                    <a:cubicBezTo>
                      <a:pt x="391" y="67"/>
                      <a:pt x="391" y="67"/>
                      <a:pt x="391" y="67"/>
                    </a:cubicBezTo>
                    <a:cubicBezTo>
                      <a:pt x="390" y="66"/>
                      <a:pt x="390" y="66"/>
                      <a:pt x="390" y="66"/>
                    </a:cubicBezTo>
                    <a:cubicBezTo>
                      <a:pt x="387" y="64"/>
                      <a:pt x="387" y="64"/>
                      <a:pt x="387" y="64"/>
                    </a:cubicBezTo>
                    <a:cubicBezTo>
                      <a:pt x="383" y="60"/>
                      <a:pt x="383" y="60"/>
                      <a:pt x="383" y="60"/>
                    </a:cubicBezTo>
                    <a:cubicBezTo>
                      <a:pt x="378" y="59"/>
                      <a:pt x="378" y="59"/>
                      <a:pt x="378" y="59"/>
                    </a:cubicBezTo>
                    <a:cubicBezTo>
                      <a:pt x="374" y="57"/>
                      <a:pt x="374" y="57"/>
                      <a:pt x="374" y="57"/>
                    </a:cubicBezTo>
                    <a:cubicBezTo>
                      <a:pt x="373" y="59"/>
                      <a:pt x="373" y="59"/>
                      <a:pt x="373" y="59"/>
                    </a:cubicBezTo>
                    <a:cubicBezTo>
                      <a:pt x="371" y="59"/>
                      <a:pt x="371" y="59"/>
                      <a:pt x="371" y="59"/>
                    </a:cubicBezTo>
                    <a:cubicBezTo>
                      <a:pt x="370" y="60"/>
                      <a:pt x="370" y="60"/>
                      <a:pt x="370" y="60"/>
                    </a:cubicBezTo>
                    <a:cubicBezTo>
                      <a:pt x="368" y="61"/>
                      <a:pt x="368" y="61"/>
                      <a:pt x="368" y="61"/>
                    </a:cubicBezTo>
                    <a:cubicBezTo>
                      <a:pt x="367" y="61"/>
                      <a:pt x="367" y="61"/>
                      <a:pt x="367" y="61"/>
                    </a:cubicBezTo>
                    <a:cubicBezTo>
                      <a:pt x="366" y="61"/>
                      <a:pt x="366" y="61"/>
                      <a:pt x="366" y="61"/>
                    </a:cubicBezTo>
                    <a:cubicBezTo>
                      <a:pt x="364" y="61"/>
                      <a:pt x="364" y="61"/>
                      <a:pt x="364" y="61"/>
                    </a:cubicBezTo>
                    <a:cubicBezTo>
                      <a:pt x="363" y="61"/>
                      <a:pt x="363" y="61"/>
                      <a:pt x="363" y="61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60" y="61"/>
                      <a:pt x="360" y="61"/>
                      <a:pt x="360" y="61"/>
                    </a:cubicBezTo>
                    <a:cubicBezTo>
                      <a:pt x="357" y="60"/>
                      <a:pt x="357" y="60"/>
                      <a:pt x="357" y="60"/>
                    </a:cubicBezTo>
                    <a:cubicBezTo>
                      <a:pt x="357" y="59"/>
                      <a:pt x="357" y="59"/>
                      <a:pt x="357" y="59"/>
                    </a:cubicBezTo>
                    <a:cubicBezTo>
                      <a:pt x="356" y="59"/>
                      <a:pt x="356" y="59"/>
                      <a:pt x="356" y="59"/>
                    </a:cubicBezTo>
                    <a:cubicBezTo>
                      <a:pt x="354" y="59"/>
                      <a:pt x="354" y="59"/>
                      <a:pt x="354" y="59"/>
                    </a:cubicBezTo>
                    <a:cubicBezTo>
                      <a:pt x="353" y="59"/>
                      <a:pt x="353" y="59"/>
                      <a:pt x="353" y="59"/>
                    </a:cubicBezTo>
                    <a:cubicBezTo>
                      <a:pt x="353" y="56"/>
                      <a:pt x="353" y="56"/>
                      <a:pt x="353" y="56"/>
                    </a:cubicBezTo>
                    <a:cubicBezTo>
                      <a:pt x="351" y="56"/>
                      <a:pt x="351" y="56"/>
                      <a:pt x="351" y="56"/>
                    </a:cubicBezTo>
                    <a:cubicBezTo>
                      <a:pt x="350" y="54"/>
                      <a:pt x="350" y="54"/>
                      <a:pt x="350" y="54"/>
                    </a:cubicBezTo>
                    <a:cubicBezTo>
                      <a:pt x="347" y="54"/>
                      <a:pt x="347" y="54"/>
                      <a:pt x="347" y="54"/>
                    </a:cubicBezTo>
                    <a:cubicBezTo>
                      <a:pt x="346" y="54"/>
                      <a:pt x="346" y="54"/>
                      <a:pt x="346" y="54"/>
                    </a:cubicBezTo>
                    <a:cubicBezTo>
                      <a:pt x="346" y="56"/>
                      <a:pt x="346" y="56"/>
                      <a:pt x="346" y="56"/>
                    </a:cubicBezTo>
                    <a:cubicBezTo>
                      <a:pt x="346" y="57"/>
                      <a:pt x="346" y="57"/>
                      <a:pt x="346" y="57"/>
                    </a:cubicBezTo>
                    <a:cubicBezTo>
                      <a:pt x="346" y="59"/>
                      <a:pt x="346" y="59"/>
                      <a:pt x="346" y="59"/>
                    </a:cubicBezTo>
                    <a:cubicBezTo>
                      <a:pt x="344" y="60"/>
                      <a:pt x="344" y="60"/>
                      <a:pt x="344" y="60"/>
                    </a:cubicBezTo>
                    <a:cubicBezTo>
                      <a:pt x="344" y="61"/>
                      <a:pt x="344" y="61"/>
                      <a:pt x="344" y="61"/>
                    </a:cubicBezTo>
                    <a:cubicBezTo>
                      <a:pt x="341" y="60"/>
                      <a:pt x="341" y="60"/>
                      <a:pt x="341" y="60"/>
                    </a:cubicBezTo>
                    <a:cubicBezTo>
                      <a:pt x="338" y="57"/>
                      <a:pt x="338" y="57"/>
                      <a:pt x="338" y="57"/>
                    </a:cubicBezTo>
                    <a:cubicBezTo>
                      <a:pt x="333" y="51"/>
                      <a:pt x="333" y="51"/>
                      <a:pt x="333" y="51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18" y="37"/>
                      <a:pt x="318" y="37"/>
                      <a:pt x="318" y="37"/>
                    </a:cubicBezTo>
                    <a:cubicBezTo>
                      <a:pt x="311" y="31"/>
                      <a:pt x="311" y="31"/>
                      <a:pt x="311" y="31"/>
                    </a:cubicBezTo>
                    <a:cubicBezTo>
                      <a:pt x="304" y="26"/>
                      <a:pt x="304" y="26"/>
                      <a:pt x="304" y="26"/>
                    </a:cubicBezTo>
                    <a:cubicBezTo>
                      <a:pt x="295" y="21"/>
                      <a:pt x="295" y="21"/>
                      <a:pt x="295" y="21"/>
                    </a:cubicBezTo>
                    <a:cubicBezTo>
                      <a:pt x="288" y="17"/>
                      <a:pt x="288" y="17"/>
                      <a:pt x="288" y="17"/>
                    </a:cubicBezTo>
                    <a:cubicBezTo>
                      <a:pt x="290" y="17"/>
                      <a:pt x="290" y="17"/>
                      <a:pt x="290" y="17"/>
                    </a:cubicBezTo>
                    <a:cubicBezTo>
                      <a:pt x="291" y="17"/>
                      <a:pt x="291" y="17"/>
                      <a:pt x="291" y="17"/>
                    </a:cubicBezTo>
                    <a:cubicBezTo>
                      <a:pt x="291" y="16"/>
                      <a:pt x="291" y="16"/>
                      <a:pt x="291" y="16"/>
                    </a:cubicBezTo>
                    <a:cubicBezTo>
                      <a:pt x="290" y="14"/>
                      <a:pt x="290" y="14"/>
                      <a:pt x="290" y="14"/>
                    </a:cubicBezTo>
                    <a:cubicBezTo>
                      <a:pt x="291" y="13"/>
                      <a:pt x="291" y="13"/>
                      <a:pt x="291" y="13"/>
                    </a:cubicBezTo>
                    <a:cubicBezTo>
                      <a:pt x="288" y="14"/>
                      <a:pt x="288" y="14"/>
                      <a:pt x="288" y="14"/>
                    </a:cubicBezTo>
                    <a:cubicBezTo>
                      <a:pt x="285" y="14"/>
                      <a:pt x="285" y="14"/>
                      <a:pt x="285" y="14"/>
                    </a:cubicBezTo>
                    <a:cubicBezTo>
                      <a:pt x="284" y="16"/>
                      <a:pt x="284" y="16"/>
                      <a:pt x="284" y="16"/>
                    </a:cubicBezTo>
                    <a:cubicBezTo>
                      <a:pt x="278" y="17"/>
                      <a:pt x="278" y="17"/>
                      <a:pt x="278" y="17"/>
                    </a:cubicBezTo>
                    <a:cubicBezTo>
                      <a:pt x="278" y="18"/>
                      <a:pt x="278" y="18"/>
                      <a:pt x="278" y="18"/>
                    </a:cubicBezTo>
                    <a:cubicBezTo>
                      <a:pt x="278" y="20"/>
                      <a:pt x="278" y="20"/>
                      <a:pt x="278" y="20"/>
                    </a:cubicBezTo>
                    <a:cubicBezTo>
                      <a:pt x="275" y="21"/>
                      <a:pt x="275" y="21"/>
                      <a:pt x="275" y="21"/>
                    </a:cubicBezTo>
                    <a:cubicBezTo>
                      <a:pt x="272" y="23"/>
                      <a:pt x="272" y="23"/>
                      <a:pt x="272" y="23"/>
                    </a:cubicBezTo>
                    <a:cubicBezTo>
                      <a:pt x="271" y="24"/>
                      <a:pt x="271" y="24"/>
                      <a:pt x="271" y="24"/>
                    </a:cubicBezTo>
                    <a:cubicBezTo>
                      <a:pt x="271" y="26"/>
                      <a:pt x="271" y="26"/>
                      <a:pt x="271" y="26"/>
                    </a:cubicBezTo>
                    <a:cubicBezTo>
                      <a:pt x="270" y="24"/>
                      <a:pt x="270" y="24"/>
                      <a:pt x="270" y="24"/>
                    </a:cubicBezTo>
                    <a:cubicBezTo>
                      <a:pt x="268" y="24"/>
                      <a:pt x="268" y="24"/>
                      <a:pt x="268" y="2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64" y="24"/>
                      <a:pt x="264" y="24"/>
                      <a:pt x="264" y="24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59" y="24"/>
                      <a:pt x="259" y="24"/>
                      <a:pt x="259" y="24"/>
                    </a:cubicBezTo>
                    <a:cubicBezTo>
                      <a:pt x="258" y="23"/>
                      <a:pt x="258" y="23"/>
                      <a:pt x="258" y="23"/>
                    </a:cubicBezTo>
                    <a:cubicBezTo>
                      <a:pt x="259" y="21"/>
                      <a:pt x="259" y="21"/>
                      <a:pt x="259" y="21"/>
                    </a:cubicBezTo>
                    <a:cubicBezTo>
                      <a:pt x="262" y="20"/>
                      <a:pt x="262" y="20"/>
                      <a:pt x="262" y="20"/>
                    </a:cubicBezTo>
                    <a:cubicBezTo>
                      <a:pt x="261" y="17"/>
                      <a:pt x="261" y="17"/>
                      <a:pt x="261" y="17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8" y="20"/>
                      <a:pt x="258" y="20"/>
                      <a:pt x="258" y="20"/>
                    </a:cubicBezTo>
                    <a:cubicBezTo>
                      <a:pt x="254" y="18"/>
                      <a:pt x="254" y="18"/>
                      <a:pt x="254" y="18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49" y="17"/>
                      <a:pt x="249" y="17"/>
                      <a:pt x="249" y="17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51" y="18"/>
                      <a:pt x="251" y="18"/>
                      <a:pt x="251" y="18"/>
                    </a:cubicBezTo>
                    <a:cubicBezTo>
                      <a:pt x="248" y="20"/>
                      <a:pt x="248" y="20"/>
                      <a:pt x="248" y="20"/>
                    </a:cubicBezTo>
                    <a:cubicBezTo>
                      <a:pt x="248" y="18"/>
                      <a:pt x="248" y="18"/>
                      <a:pt x="248" y="18"/>
                    </a:cubicBezTo>
                    <a:cubicBezTo>
                      <a:pt x="248" y="17"/>
                      <a:pt x="248" y="17"/>
                      <a:pt x="248" y="17"/>
                    </a:cubicBezTo>
                    <a:cubicBezTo>
                      <a:pt x="245" y="16"/>
                      <a:pt x="245" y="16"/>
                      <a:pt x="245" y="16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44" y="16"/>
                      <a:pt x="244" y="16"/>
                      <a:pt x="244" y="16"/>
                    </a:cubicBezTo>
                    <a:cubicBezTo>
                      <a:pt x="242" y="16"/>
                      <a:pt x="242" y="16"/>
                      <a:pt x="242" y="16"/>
                    </a:cubicBezTo>
                    <a:cubicBezTo>
                      <a:pt x="241" y="16"/>
                      <a:pt x="241" y="16"/>
                      <a:pt x="241" y="16"/>
                    </a:cubicBezTo>
                    <a:cubicBezTo>
                      <a:pt x="239" y="17"/>
                      <a:pt x="239" y="17"/>
                      <a:pt x="239" y="17"/>
                    </a:cubicBezTo>
                    <a:cubicBezTo>
                      <a:pt x="238" y="17"/>
                      <a:pt x="238" y="17"/>
                      <a:pt x="238" y="17"/>
                    </a:cubicBezTo>
                    <a:cubicBezTo>
                      <a:pt x="235" y="17"/>
                      <a:pt x="235" y="17"/>
                      <a:pt x="235" y="17"/>
                    </a:cubicBezTo>
                    <a:cubicBezTo>
                      <a:pt x="234" y="17"/>
                      <a:pt x="234" y="17"/>
                      <a:pt x="234" y="17"/>
                    </a:cubicBezTo>
                    <a:cubicBezTo>
                      <a:pt x="232" y="16"/>
                      <a:pt x="232" y="16"/>
                      <a:pt x="232" y="16"/>
                    </a:cubicBezTo>
                    <a:cubicBezTo>
                      <a:pt x="234" y="14"/>
                      <a:pt x="234" y="14"/>
                      <a:pt x="234" y="14"/>
                    </a:cubicBezTo>
                    <a:cubicBezTo>
                      <a:pt x="234" y="13"/>
                      <a:pt x="234" y="13"/>
                      <a:pt x="234" y="13"/>
                    </a:cubicBezTo>
                    <a:cubicBezTo>
                      <a:pt x="232" y="11"/>
                      <a:pt x="232" y="11"/>
                      <a:pt x="232" y="11"/>
                    </a:cubicBezTo>
                    <a:cubicBezTo>
                      <a:pt x="232" y="10"/>
                      <a:pt x="232" y="10"/>
                      <a:pt x="232" y="10"/>
                    </a:cubicBezTo>
                    <a:cubicBezTo>
                      <a:pt x="231" y="8"/>
                      <a:pt x="231" y="8"/>
                      <a:pt x="231" y="8"/>
                    </a:cubicBezTo>
                    <a:cubicBezTo>
                      <a:pt x="229" y="7"/>
                      <a:pt x="229" y="7"/>
                      <a:pt x="229" y="7"/>
                    </a:cubicBezTo>
                    <a:cubicBezTo>
                      <a:pt x="228" y="4"/>
                      <a:pt x="228" y="4"/>
                      <a:pt x="228" y="4"/>
                    </a:cubicBezTo>
                    <a:cubicBezTo>
                      <a:pt x="225" y="3"/>
                      <a:pt x="225" y="3"/>
                      <a:pt x="225" y="3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21" y="3"/>
                      <a:pt x="221" y="3"/>
                      <a:pt x="221" y="3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6" y="3"/>
                      <a:pt x="216" y="3"/>
                      <a:pt x="216" y="3"/>
                    </a:cubicBezTo>
                    <a:cubicBezTo>
                      <a:pt x="214" y="1"/>
                      <a:pt x="214" y="1"/>
                      <a:pt x="214" y="1"/>
                    </a:cubicBezTo>
                    <a:cubicBezTo>
                      <a:pt x="209" y="1"/>
                      <a:pt x="209" y="1"/>
                      <a:pt x="209" y="1"/>
                    </a:cubicBezTo>
                    <a:cubicBezTo>
                      <a:pt x="208" y="1"/>
                      <a:pt x="208" y="1"/>
                      <a:pt x="208" y="1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204" y="1"/>
                      <a:pt x="204" y="1"/>
                      <a:pt x="204" y="1"/>
                    </a:cubicBezTo>
                    <a:cubicBezTo>
                      <a:pt x="204" y="3"/>
                      <a:pt x="204" y="3"/>
                      <a:pt x="204" y="3"/>
                    </a:cubicBezTo>
                    <a:cubicBezTo>
                      <a:pt x="202" y="3"/>
                      <a:pt x="202" y="3"/>
                      <a:pt x="202" y="3"/>
                    </a:cubicBezTo>
                    <a:cubicBezTo>
                      <a:pt x="201" y="4"/>
                      <a:pt x="201" y="4"/>
                      <a:pt x="201" y="4"/>
                    </a:cubicBezTo>
                    <a:cubicBezTo>
                      <a:pt x="199" y="4"/>
                      <a:pt x="199" y="4"/>
                      <a:pt x="199" y="4"/>
                    </a:cubicBezTo>
                    <a:cubicBezTo>
                      <a:pt x="201" y="6"/>
                      <a:pt x="201" y="6"/>
                      <a:pt x="201" y="6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85" y="10"/>
                      <a:pt x="185" y="10"/>
                      <a:pt x="185" y="1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3" y="11"/>
                      <a:pt x="173" y="11"/>
                      <a:pt x="173" y="11"/>
                    </a:cubicBezTo>
                    <a:cubicBezTo>
                      <a:pt x="172" y="13"/>
                      <a:pt x="172" y="13"/>
                      <a:pt x="172" y="13"/>
                    </a:cubicBezTo>
                    <a:cubicBezTo>
                      <a:pt x="172" y="14"/>
                      <a:pt x="172" y="14"/>
                      <a:pt x="172" y="14"/>
                    </a:cubicBezTo>
                    <a:cubicBezTo>
                      <a:pt x="171" y="14"/>
                      <a:pt x="171" y="14"/>
                      <a:pt x="171" y="14"/>
                    </a:cubicBezTo>
                    <a:cubicBezTo>
                      <a:pt x="169" y="14"/>
                      <a:pt x="169" y="14"/>
                      <a:pt x="169" y="14"/>
                    </a:cubicBezTo>
                    <a:cubicBezTo>
                      <a:pt x="168" y="14"/>
                      <a:pt x="168" y="14"/>
                      <a:pt x="168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2" y="14"/>
                      <a:pt x="162" y="14"/>
                      <a:pt x="162" y="14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158" y="16"/>
                      <a:pt x="158" y="16"/>
                      <a:pt x="158" y="16"/>
                    </a:cubicBezTo>
                    <a:cubicBezTo>
                      <a:pt x="157" y="16"/>
                      <a:pt x="157" y="16"/>
                      <a:pt x="157" y="16"/>
                    </a:cubicBezTo>
                    <a:cubicBezTo>
                      <a:pt x="157" y="16"/>
                      <a:pt x="157" y="16"/>
                      <a:pt x="156" y="16"/>
                    </a:cubicBezTo>
                    <a:cubicBezTo>
                      <a:pt x="156" y="16"/>
                      <a:pt x="156" y="16"/>
                      <a:pt x="156" y="16"/>
                    </a:cubicBezTo>
                    <a:cubicBezTo>
                      <a:pt x="156" y="16"/>
                      <a:pt x="156" y="16"/>
                      <a:pt x="155" y="16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53" y="17"/>
                      <a:pt x="153" y="17"/>
                      <a:pt x="150" y="17"/>
                    </a:cubicBezTo>
                    <a:cubicBezTo>
                      <a:pt x="150" y="17"/>
                      <a:pt x="149" y="17"/>
                      <a:pt x="149" y="17"/>
                    </a:cubicBezTo>
                    <a:cubicBezTo>
                      <a:pt x="149" y="17"/>
                      <a:pt x="149" y="17"/>
                      <a:pt x="149" y="18"/>
                    </a:cubicBezTo>
                    <a:cubicBezTo>
                      <a:pt x="149" y="18"/>
                      <a:pt x="149" y="18"/>
                      <a:pt x="148" y="20"/>
                    </a:cubicBezTo>
                    <a:cubicBezTo>
                      <a:pt x="148" y="20"/>
                      <a:pt x="148" y="20"/>
                      <a:pt x="146" y="18"/>
                    </a:cubicBezTo>
                    <a:cubicBezTo>
                      <a:pt x="146" y="18"/>
                      <a:pt x="146" y="18"/>
                      <a:pt x="145" y="18"/>
                    </a:cubicBezTo>
                    <a:cubicBezTo>
                      <a:pt x="145" y="18"/>
                      <a:pt x="145" y="18"/>
                      <a:pt x="143" y="18"/>
                    </a:cubicBezTo>
                    <a:cubicBezTo>
                      <a:pt x="143" y="18"/>
                      <a:pt x="143" y="18"/>
                      <a:pt x="141" y="20"/>
                    </a:cubicBezTo>
                    <a:cubicBezTo>
                      <a:pt x="141" y="20"/>
                      <a:pt x="141" y="20"/>
                      <a:pt x="141" y="20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5" y="18"/>
                      <a:pt x="135" y="18"/>
                      <a:pt x="135" y="18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2" y="20"/>
                      <a:pt x="132" y="20"/>
                      <a:pt x="132" y="2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5" y="23"/>
                      <a:pt x="135" y="23"/>
                      <a:pt x="135" y="23"/>
                    </a:cubicBezTo>
                    <a:cubicBezTo>
                      <a:pt x="134" y="23"/>
                      <a:pt x="134" y="23"/>
                      <a:pt x="134" y="23"/>
                    </a:cubicBezTo>
                    <a:cubicBezTo>
                      <a:pt x="135" y="24"/>
                      <a:pt x="135" y="24"/>
                      <a:pt x="135" y="24"/>
                    </a:cubicBezTo>
                    <a:cubicBezTo>
                      <a:pt x="136" y="24"/>
                      <a:pt x="136" y="24"/>
                      <a:pt x="136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9" y="24"/>
                      <a:pt x="139" y="24"/>
                      <a:pt x="139" y="24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40" y="25"/>
                      <a:pt x="140" y="25"/>
                      <a:pt x="141" y="26"/>
                    </a:cubicBezTo>
                    <a:cubicBezTo>
                      <a:pt x="141" y="26"/>
                      <a:pt x="141" y="26"/>
                      <a:pt x="138" y="26"/>
                    </a:cubicBezTo>
                    <a:cubicBezTo>
                      <a:pt x="138" y="26"/>
                      <a:pt x="138" y="26"/>
                      <a:pt x="136" y="27"/>
                    </a:cubicBezTo>
                    <a:cubicBezTo>
                      <a:pt x="136" y="27"/>
                      <a:pt x="136" y="27"/>
                      <a:pt x="136" y="28"/>
                    </a:cubicBezTo>
                    <a:cubicBezTo>
                      <a:pt x="136" y="28"/>
                      <a:pt x="136" y="28"/>
                      <a:pt x="145" y="30"/>
                    </a:cubicBezTo>
                    <a:cubicBezTo>
                      <a:pt x="145" y="30"/>
                      <a:pt x="145" y="30"/>
                      <a:pt x="146" y="30"/>
                    </a:cubicBezTo>
                    <a:cubicBezTo>
                      <a:pt x="146" y="30"/>
                      <a:pt x="146" y="30"/>
                      <a:pt x="148" y="31"/>
                    </a:cubicBezTo>
                    <a:cubicBezTo>
                      <a:pt x="148" y="31"/>
                      <a:pt x="148" y="31"/>
                      <a:pt x="143" y="33"/>
                    </a:cubicBezTo>
                    <a:cubicBezTo>
                      <a:pt x="143" y="33"/>
                      <a:pt x="143" y="33"/>
                      <a:pt x="141" y="31"/>
                    </a:cubicBezTo>
                    <a:cubicBezTo>
                      <a:pt x="141" y="31"/>
                      <a:pt x="141" y="31"/>
                      <a:pt x="136" y="31"/>
                    </a:cubicBezTo>
                    <a:cubicBezTo>
                      <a:pt x="136" y="31"/>
                      <a:pt x="136" y="31"/>
                      <a:pt x="136" y="33"/>
                    </a:cubicBezTo>
                    <a:cubicBezTo>
                      <a:pt x="136" y="33"/>
                      <a:pt x="136" y="33"/>
                      <a:pt x="136" y="34"/>
                    </a:cubicBezTo>
                    <a:cubicBezTo>
                      <a:pt x="136" y="34"/>
                      <a:pt x="136" y="34"/>
                      <a:pt x="135" y="36"/>
                    </a:cubicBezTo>
                    <a:cubicBezTo>
                      <a:pt x="135" y="36"/>
                      <a:pt x="135" y="36"/>
                      <a:pt x="139" y="40"/>
                    </a:cubicBezTo>
                    <a:cubicBezTo>
                      <a:pt x="139" y="40"/>
                      <a:pt x="139" y="40"/>
                      <a:pt x="136" y="43"/>
                    </a:cubicBezTo>
                    <a:cubicBezTo>
                      <a:pt x="136" y="43"/>
                      <a:pt x="136" y="43"/>
                      <a:pt x="135" y="43"/>
                    </a:cubicBezTo>
                    <a:cubicBezTo>
                      <a:pt x="135" y="43"/>
                      <a:pt x="135" y="43"/>
                      <a:pt x="130" y="46"/>
                    </a:cubicBezTo>
                    <a:cubicBezTo>
                      <a:pt x="130" y="46"/>
                      <a:pt x="130" y="46"/>
                      <a:pt x="130" y="47"/>
                    </a:cubicBezTo>
                    <a:cubicBezTo>
                      <a:pt x="130" y="47"/>
                      <a:pt x="130" y="47"/>
                      <a:pt x="132" y="47"/>
                    </a:cubicBezTo>
                    <a:cubicBezTo>
                      <a:pt x="132" y="47"/>
                      <a:pt x="132" y="47"/>
                      <a:pt x="135" y="49"/>
                    </a:cubicBezTo>
                    <a:cubicBezTo>
                      <a:pt x="135" y="49"/>
                      <a:pt x="135" y="49"/>
                      <a:pt x="138" y="50"/>
                    </a:cubicBezTo>
                    <a:cubicBezTo>
                      <a:pt x="138" y="50"/>
                      <a:pt x="138" y="50"/>
                      <a:pt x="139" y="50"/>
                    </a:cubicBezTo>
                    <a:cubicBezTo>
                      <a:pt x="139" y="50"/>
                      <a:pt x="139" y="50"/>
                      <a:pt x="141" y="50"/>
                    </a:cubicBezTo>
                    <a:cubicBezTo>
                      <a:pt x="141" y="50"/>
                      <a:pt x="141" y="50"/>
                      <a:pt x="142" y="51"/>
                    </a:cubicBezTo>
                    <a:cubicBezTo>
                      <a:pt x="142" y="51"/>
                      <a:pt x="142" y="51"/>
                      <a:pt x="143" y="53"/>
                    </a:cubicBezTo>
                    <a:cubicBezTo>
                      <a:pt x="143" y="53"/>
                      <a:pt x="143" y="53"/>
                      <a:pt x="145" y="53"/>
                    </a:cubicBezTo>
                    <a:cubicBezTo>
                      <a:pt x="145" y="53"/>
                      <a:pt x="145" y="53"/>
                      <a:pt x="148" y="53"/>
                    </a:cubicBezTo>
                    <a:cubicBezTo>
                      <a:pt x="148" y="53"/>
                      <a:pt x="148" y="53"/>
                      <a:pt x="151" y="54"/>
                    </a:cubicBezTo>
                    <a:cubicBezTo>
                      <a:pt x="151" y="54"/>
                      <a:pt x="151" y="54"/>
                      <a:pt x="149" y="56"/>
                    </a:cubicBezTo>
                    <a:cubicBezTo>
                      <a:pt x="149" y="56"/>
                      <a:pt x="149" y="56"/>
                      <a:pt x="149" y="57"/>
                    </a:cubicBezTo>
                    <a:cubicBezTo>
                      <a:pt x="149" y="57"/>
                      <a:pt x="149" y="57"/>
                      <a:pt x="149" y="60"/>
                    </a:cubicBezTo>
                    <a:cubicBezTo>
                      <a:pt x="149" y="60"/>
                      <a:pt x="149" y="60"/>
                      <a:pt x="148" y="61"/>
                    </a:cubicBezTo>
                    <a:cubicBezTo>
                      <a:pt x="148" y="61"/>
                      <a:pt x="148" y="61"/>
                      <a:pt x="146" y="61"/>
                    </a:cubicBezTo>
                    <a:cubicBezTo>
                      <a:pt x="146" y="61"/>
                      <a:pt x="146" y="61"/>
                      <a:pt x="142" y="63"/>
                    </a:cubicBezTo>
                    <a:cubicBezTo>
                      <a:pt x="142" y="63"/>
                      <a:pt x="142" y="63"/>
                      <a:pt x="138" y="61"/>
                    </a:cubicBezTo>
                    <a:cubicBezTo>
                      <a:pt x="138" y="61"/>
                      <a:pt x="138" y="61"/>
                      <a:pt x="136" y="60"/>
                    </a:cubicBezTo>
                    <a:cubicBezTo>
                      <a:pt x="136" y="60"/>
                      <a:pt x="136" y="60"/>
                      <a:pt x="135" y="60"/>
                    </a:cubicBezTo>
                    <a:cubicBezTo>
                      <a:pt x="135" y="60"/>
                      <a:pt x="135" y="60"/>
                      <a:pt x="133" y="61"/>
                    </a:cubicBezTo>
                    <a:cubicBezTo>
                      <a:pt x="133" y="61"/>
                      <a:pt x="133" y="61"/>
                      <a:pt x="133" y="63"/>
                    </a:cubicBezTo>
                    <a:cubicBezTo>
                      <a:pt x="133" y="63"/>
                      <a:pt x="133" y="63"/>
                      <a:pt x="132" y="64"/>
                    </a:cubicBezTo>
                    <a:cubicBezTo>
                      <a:pt x="132" y="64"/>
                      <a:pt x="132" y="64"/>
                      <a:pt x="130" y="64"/>
                    </a:cubicBezTo>
                    <a:cubicBezTo>
                      <a:pt x="130" y="64"/>
                      <a:pt x="130" y="64"/>
                      <a:pt x="130" y="63"/>
                    </a:cubicBezTo>
                    <a:cubicBezTo>
                      <a:pt x="130" y="63"/>
                      <a:pt x="130" y="63"/>
                      <a:pt x="129" y="63"/>
                    </a:cubicBezTo>
                    <a:cubicBezTo>
                      <a:pt x="129" y="63"/>
                      <a:pt x="129" y="63"/>
                      <a:pt x="126" y="63"/>
                    </a:cubicBezTo>
                    <a:cubicBezTo>
                      <a:pt x="126" y="63"/>
                      <a:pt x="126" y="63"/>
                      <a:pt x="123" y="61"/>
                    </a:cubicBezTo>
                    <a:cubicBezTo>
                      <a:pt x="123" y="61"/>
                      <a:pt x="123" y="61"/>
                      <a:pt x="120" y="60"/>
                    </a:cubicBezTo>
                    <a:cubicBezTo>
                      <a:pt x="120" y="60"/>
                      <a:pt x="120" y="60"/>
                      <a:pt x="118" y="56"/>
                    </a:cubicBezTo>
                    <a:cubicBezTo>
                      <a:pt x="118" y="56"/>
                      <a:pt x="118" y="56"/>
                      <a:pt x="116" y="56"/>
                    </a:cubicBezTo>
                    <a:cubicBezTo>
                      <a:pt x="116" y="56"/>
                      <a:pt x="116" y="56"/>
                      <a:pt x="115" y="56"/>
                    </a:cubicBezTo>
                    <a:cubicBezTo>
                      <a:pt x="115" y="56"/>
                      <a:pt x="115" y="56"/>
                      <a:pt x="113" y="57"/>
                    </a:cubicBezTo>
                    <a:cubicBezTo>
                      <a:pt x="113" y="57"/>
                      <a:pt x="113" y="57"/>
                      <a:pt x="112" y="57"/>
                    </a:cubicBezTo>
                    <a:cubicBezTo>
                      <a:pt x="112" y="57"/>
                      <a:pt x="112" y="57"/>
                      <a:pt x="110" y="57"/>
                    </a:cubicBezTo>
                    <a:cubicBezTo>
                      <a:pt x="110" y="57"/>
                      <a:pt x="110" y="57"/>
                      <a:pt x="110" y="59"/>
                    </a:cubicBezTo>
                    <a:cubicBezTo>
                      <a:pt x="110" y="59"/>
                      <a:pt x="110" y="59"/>
                      <a:pt x="109" y="60"/>
                    </a:cubicBezTo>
                    <a:cubicBezTo>
                      <a:pt x="109" y="60"/>
                      <a:pt x="109" y="60"/>
                      <a:pt x="108" y="60"/>
                    </a:cubicBezTo>
                    <a:cubicBezTo>
                      <a:pt x="108" y="60"/>
                      <a:pt x="108" y="60"/>
                      <a:pt x="105" y="57"/>
                    </a:cubicBezTo>
                    <a:cubicBezTo>
                      <a:pt x="105" y="57"/>
                      <a:pt x="105" y="57"/>
                      <a:pt x="102" y="57"/>
                    </a:cubicBezTo>
                    <a:cubicBezTo>
                      <a:pt x="102" y="57"/>
                      <a:pt x="102" y="57"/>
                      <a:pt x="100" y="57"/>
                    </a:cubicBezTo>
                    <a:cubicBezTo>
                      <a:pt x="100" y="57"/>
                      <a:pt x="100" y="57"/>
                      <a:pt x="99" y="59"/>
                    </a:cubicBezTo>
                    <a:cubicBezTo>
                      <a:pt x="99" y="59"/>
                      <a:pt x="99" y="59"/>
                      <a:pt x="96" y="57"/>
                    </a:cubicBezTo>
                    <a:cubicBezTo>
                      <a:pt x="96" y="57"/>
                      <a:pt x="96" y="57"/>
                      <a:pt x="96" y="59"/>
                    </a:cubicBezTo>
                    <a:cubicBezTo>
                      <a:pt x="96" y="59"/>
                      <a:pt x="96" y="59"/>
                      <a:pt x="95" y="60"/>
                    </a:cubicBezTo>
                    <a:cubicBezTo>
                      <a:pt x="95" y="60"/>
                      <a:pt x="95" y="60"/>
                      <a:pt x="93" y="61"/>
                    </a:cubicBezTo>
                    <a:cubicBezTo>
                      <a:pt x="93" y="61"/>
                      <a:pt x="93" y="61"/>
                      <a:pt x="92" y="63"/>
                    </a:cubicBezTo>
                    <a:cubicBezTo>
                      <a:pt x="92" y="63"/>
                      <a:pt x="92" y="63"/>
                      <a:pt x="89" y="63"/>
                    </a:cubicBezTo>
                    <a:cubicBezTo>
                      <a:pt x="89" y="63"/>
                      <a:pt x="89" y="63"/>
                      <a:pt x="86" y="61"/>
                    </a:cubicBezTo>
                    <a:cubicBezTo>
                      <a:pt x="86" y="61"/>
                      <a:pt x="86" y="61"/>
                      <a:pt x="83" y="60"/>
                    </a:cubicBezTo>
                    <a:cubicBezTo>
                      <a:pt x="83" y="60"/>
                      <a:pt x="83" y="60"/>
                      <a:pt x="80" y="59"/>
                    </a:cubicBezTo>
                    <a:cubicBezTo>
                      <a:pt x="80" y="59"/>
                      <a:pt x="80" y="59"/>
                      <a:pt x="79" y="57"/>
                    </a:cubicBezTo>
                    <a:cubicBezTo>
                      <a:pt x="79" y="57"/>
                      <a:pt x="79" y="57"/>
                      <a:pt x="77" y="59"/>
                    </a:cubicBezTo>
                    <a:cubicBezTo>
                      <a:pt x="77" y="59"/>
                      <a:pt x="77" y="59"/>
                      <a:pt x="79" y="61"/>
                    </a:cubicBezTo>
                    <a:cubicBezTo>
                      <a:pt x="79" y="61"/>
                      <a:pt x="79" y="61"/>
                      <a:pt x="79" y="63"/>
                    </a:cubicBezTo>
                    <a:cubicBezTo>
                      <a:pt x="79" y="63"/>
                      <a:pt x="79" y="63"/>
                      <a:pt x="79" y="64"/>
                    </a:cubicBezTo>
                    <a:cubicBezTo>
                      <a:pt x="79" y="64"/>
                      <a:pt x="79" y="64"/>
                      <a:pt x="77" y="64"/>
                    </a:cubicBezTo>
                    <a:cubicBezTo>
                      <a:pt x="77" y="64"/>
                      <a:pt x="77" y="64"/>
                      <a:pt x="77" y="63"/>
                    </a:cubicBezTo>
                    <a:cubicBezTo>
                      <a:pt x="77" y="63"/>
                      <a:pt x="77" y="63"/>
                      <a:pt x="77" y="60"/>
                    </a:cubicBezTo>
                    <a:cubicBezTo>
                      <a:pt x="77" y="60"/>
                      <a:pt x="77" y="60"/>
                      <a:pt x="72" y="56"/>
                    </a:cubicBezTo>
                    <a:cubicBezTo>
                      <a:pt x="72" y="56"/>
                      <a:pt x="72" y="56"/>
                      <a:pt x="67" y="54"/>
                    </a:cubicBezTo>
                    <a:cubicBezTo>
                      <a:pt x="67" y="54"/>
                      <a:pt x="67" y="54"/>
                      <a:pt x="66" y="53"/>
                    </a:cubicBezTo>
                    <a:cubicBezTo>
                      <a:pt x="66" y="53"/>
                      <a:pt x="66" y="53"/>
                      <a:pt x="63" y="51"/>
                    </a:cubicBezTo>
                    <a:cubicBezTo>
                      <a:pt x="63" y="51"/>
                      <a:pt x="63" y="51"/>
                      <a:pt x="62" y="51"/>
                    </a:cubicBezTo>
                    <a:cubicBezTo>
                      <a:pt x="62" y="51"/>
                      <a:pt x="62" y="51"/>
                      <a:pt x="57" y="51"/>
                    </a:cubicBezTo>
                    <a:cubicBezTo>
                      <a:pt x="57" y="51"/>
                      <a:pt x="57" y="51"/>
                      <a:pt x="56" y="51"/>
                    </a:cubicBezTo>
                    <a:cubicBezTo>
                      <a:pt x="56" y="51"/>
                      <a:pt x="56" y="51"/>
                      <a:pt x="54" y="51"/>
                    </a:cubicBezTo>
                    <a:cubicBezTo>
                      <a:pt x="54" y="51"/>
                      <a:pt x="54" y="51"/>
                      <a:pt x="53" y="50"/>
                    </a:cubicBezTo>
                    <a:cubicBezTo>
                      <a:pt x="53" y="50"/>
                      <a:pt x="53" y="50"/>
                      <a:pt x="52" y="47"/>
                    </a:cubicBezTo>
                    <a:cubicBezTo>
                      <a:pt x="52" y="47"/>
                      <a:pt x="52" y="47"/>
                      <a:pt x="47" y="49"/>
                    </a:cubicBezTo>
                    <a:cubicBezTo>
                      <a:pt x="47" y="49"/>
                      <a:pt x="47" y="49"/>
                      <a:pt x="46" y="50"/>
                    </a:cubicBezTo>
                    <a:cubicBezTo>
                      <a:pt x="46" y="50"/>
                      <a:pt x="46" y="50"/>
                      <a:pt x="46" y="51"/>
                    </a:cubicBezTo>
                    <a:cubicBezTo>
                      <a:pt x="46" y="51"/>
                      <a:pt x="46" y="51"/>
                      <a:pt x="44" y="51"/>
                    </a:cubicBezTo>
                    <a:cubicBezTo>
                      <a:pt x="44" y="51"/>
                      <a:pt x="44" y="51"/>
                      <a:pt x="43" y="51"/>
                    </a:cubicBezTo>
                    <a:cubicBezTo>
                      <a:pt x="43" y="51"/>
                      <a:pt x="43" y="51"/>
                      <a:pt x="42" y="50"/>
                    </a:cubicBezTo>
                    <a:cubicBezTo>
                      <a:pt x="42" y="50"/>
                      <a:pt x="42" y="50"/>
                      <a:pt x="39" y="49"/>
                    </a:cubicBezTo>
                    <a:cubicBezTo>
                      <a:pt x="39" y="49"/>
                      <a:pt x="39" y="49"/>
                      <a:pt x="36" y="49"/>
                    </a:cubicBezTo>
                    <a:cubicBezTo>
                      <a:pt x="36" y="49"/>
                      <a:pt x="36" y="49"/>
                      <a:pt x="36" y="50"/>
                    </a:cubicBezTo>
                    <a:cubicBezTo>
                      <a:pt x="36" y="50"/>
                      <a:pt x="36" y="50"/>
                      <a:pt x="34" y="50"/>
                    </a:cubicBezTo>
                    <a:cubicBezTo>
                      <a:pt x="34" y="50"/>
                      <a:pt x="34" y="50"/>
                      <a:pt x="33" y="51"/>
                    </a:cubicBezTo>
                    <a:cubicBezTo>
                      <a:pt x="33" y="51"/>
                      <a:pt x="33" y="51"/>
                      <a:pt x="33" y="53"/>
                    </a:cubicBezTo>
                    <a:cubicBezTo>
                      <a:pt x="33" y="53"/>
                      <a:pt x="33" y="53"/>
                      <a:pt x="32" y="54"/>
                    </a:cubicBezTo>
                    <a:cubicBezTo>
                      <a:pt x="32" y="54"/>
                      <a:pt x="32" y="54"/>
                      <a:pt x="30" y="54"/>
                    </a:cubicBezTo>
                    <a:cubicBezTo>
                      <a:pt x="30" y="54"/>
                      <a:pt x="30" y="54"/>
                      <a:pt x="29" y="54"/>
                    </a:cubicBezTo>
                    <a:cubicBezTo>
                      <a:pt x="29" y="54"/>
                      <a:pt x="29" y="54"/>
                      <a:pt x="27" y="56"/>
                    </a:cubicBezTo>
                    <a:cubicBezTo>
                      <a:pt x="27" y="56"/>
                      <a:pt x="27" y="56"/>
                      <a:pt x="24" y="57"/>
                    </a:cubicBezTo>
                    <a:cubicBezTo>
                      <a:pt x="24" y="57"/>
                      <a:pt x="24" y="57"/>
                      <a:pt x="23" y="57"/>
                    </a:cubicBezTo>
                    <a:cubicBezTo>
                      <a:pt x="23" y="57"/>
                      <a:pt x="23" y="57"/>
                      <a:pt x="23" y="59"/>
                    </a:cubicBezTo>
                    <a:cubicBezTo>
                      <a:pt x="23" y="59"/>
                      <a:pt x="23" y="59"/>
                      <a:pt x="24" y="59"/>
                    </a:cubicBezTo>
                    <a:cubicBezTo>
                      <a:pt x="24" y="59"/>
                      <a:pt x="24" y="59"/>
                      <a:pt x="23" y="60"/>
                    </a:cubicBezTo>
                    <a:cubicBezTo>
                      <a:pt x="23" y="60"/>
                      <a:pt x="23" y="60"/>
                      <a:pt x="20" y="63"/>
                    </a:cubicBezTo>
                    <a:cubicBezTo>
                      <a:pt x="20" y="63"/>
                      <a:pt x="20" y="63"/>
                      <a:pt x="16" y="63"/>
                    </a:cubicBezTo>
                    <a:cubicBezTo>
                      <a:pt x="16" y="63"/>
                      <a:pt x="16" y="63"/>
                      <a:pt x="17" y="64"/>
                    </a:cubicBezTo>
                    <a:cubicBezTo>
                      <a:pt x="17" y="64"/>
                      <a:pt x="17" y="64"/>
                      <a:pt x="19" y="66"/>
                    </a:cubicBezTo>
                    <a:cubicBezTo>
                      <a:pt x="19" y="66"/>
                      <a:pt x="19" y="66"/>
                      <a:pt x="20" y="70"/>
                    </a:cubicBezTo>
                    <a:cubicBezTo>
                      <a:pt x="20" y="70"/>
                      <a:pt x="20" y="70"/>
                      <a:pt x="20" y="71"/>
                    </a:cubicBezTo>
                    <a:cubicBezTo>
                      <a:pt x="20" y="71"/>
                      <a:pt x="20" y="71"/>
                      <a:pt x="19" y="73"/>
                    </a:cubicBezTo>
                    <a:cubicBezTo>
                      <a:pt x="19" y="73"/>
                      <a:pt x="19" y="73"/>
                      <a:pt x="16" y="73"/>
                    </a:cubicBezTo>
                    <a:cubicBezTo>
                      <a:pt x="16" y="73"/>
                      <a:pt x="16" y="73"/>
                      <a:pt x="11" y="69"/>
                    </a:cubicBezTo>
                    <a:cubicBezTo>
                      <a:pt x="11" y="69"/>
                      <a:pt x="11" y="69"/>
                      <a:pt x="9" y="67"/>
                    </a:cubicBezTo>
                    <a:cubicBezTo>
                      <a:pt x="9" y="67"/>
                      <a:pt x="9" y="67"/>
                      <a:pt x="7" y="66"/>
                    </a:cubicBezTo>
                    <a:cubicBezTo>
                      <a:pt x="7" y="66"/>
                      <a:pt x="7" y="66"/>
                      <a:pt x="6" y="66"/>
                    </a:cubicBezTo>
                    <a:cubicBezTo>
                      <a:pt x="6" y="66"/>
                      <a:pt x="6" y="66"/>
                      <a:pt x="4" y="66"/>
                    </a:cubicBezTo>
                    <a:cubicBezTo>
                      <a:pt x="4" y="66"/>
                      <a:pt x="4" y="66"/>
                      <a:pt x="4" y="67"/>
                    </a:cubicBezTo>
                    <a:cubicBezTo>
                      <a:pt x="4" y="67"/>
                      <a:pt x="4" y="67"/>
                      <a:pt x="4" y="69"/>
                    </a:cubicBezTo>
                    <a:cubicBezTo>
                      <a:pt x="4" y="69"/>
                      <a:pt x="4" y="69"/>
                      <a:pt x="4" y="70"/>
                    </a:cubicBezTo>
                    <a:cubicBezTo>
                      <a:pt x="4" y="70"/>
                      <a:pt x="4" y="70"/>
                      <a:pt x="4" y="71"/>
                    </a:cubicBezTo>
                    <a:cubicBezTo>
                      <a:pt x="4" y="71"/>
                      <a:pt x="4" y="71"/>
                      <a:pt x="1" y="74"/>
                    </a:cubicBezTo>
                    <a:cubicBezTo>
                      <a:pt x="1" y="74"/>
                      <a:pt x="1" y="74"/>
                      <a:pt x="0" y="77"/>
                    </a:cubicBezTo>
                    <a:cubicBezTo>
                      <a:pt x="0" y="77"/>
                      <a:pt x="0" y="77"/>
                      <a:pt x="1" y="80"/>
                    </a:cubicBezTo>
                    <a:cubicBezTo>
                      <a:pt x="1" y="80"/>
                      <a:pt x="1" y="80"/>
                      <a:pt x="2" y="81"/>
                    </a:cubicBezTo>
                    <a:cubicBezTo>
                      <a:pt x="2" y="81"/>
                      <a:pt x="2" y="81"/>
                      <a:pt x="3" y="82"/>
                    </a:cubicBezTo>
                    <a:cubicBezTo>
                      <a:pt x="3" y="82"/>
                      <a:pt x="3" y="82"/>
                      <a:pt x="4" y="83"/>
                    </a:cubicBezTo>
                    <a:cubicBezTo>
                      <a:pt x="4" y="83"/>
                      <a:pt x="4" y="83"/>
                      <a:pt x="3" y="84"/>
                    </a:cubicBezTo>
                    <a:cubicBezTo>
                      <a:pt x="3" y="84"/>
                      <a:pt x="3" y="84"/>
                      <a:pt x="1" y="86"/>
                    </a:cubicBezTo>
                    <a:cubicBezTo>
                      <a:pt x="1" y="86"/>
                      <a:pt x="1" y="86"/>
                      <a:pt x="0" y="89"/>
                    </a:cubicBezTo>
                    <a:cubicBezTo>
                      <a:pt x="0" y="89"/>
                      <a:pt x="0" y="89"/>
                      <a:pt x="0" y="90"/>
                    </a:cubicBezTo>
                    <a:cubicBezTo>
                      <a:pt x="0" y="90"/>
                      <a:pt x="0" y="90"/>
                      <a:pt x="1" y="92"/>
                    </a:cubicBezTo>
                    <a:cubicBezTo>
                      <a:pt x="1" y="92"/>
                      <a:pt x="1" y="92"/>
                      <a:pt x="3" y="93"/>
                    </a:cubicBezTo>
                    <a:cubicBezTo>
                      <a:pt x="3" y="93"/>
                      <a:pt x="3" y="93"/>
                      <a:pt x="4" y="93"/>
                    </a:cubicBezTo>
                    <a:cubicBezTo>
                      <a:pt x="4" y="93"/>
                      <a:pt x="4" y="93"/>
                      <a:pt x="6" y="94"/>
                    </a:cubicBezTo>
                    <a:cubicBezTo>
                      <a:pt x="6" y="94"/>
                      <a:pt x="6" y="94"/>
                      <a:pt x="9" y="97"/>
                    </a:cubicBezTo>
                    <a:cubicBezTo>
                      <a:pt x="9" y="97"/>
                      <a:pt x="9" y="97"/>
                      <a:pt x="7" y="97"/>
                    </a:cubicBezTo>
                    <a:cubicBezTo>
                      <a:pt x="7" y="97"/>
                      <a:pt x="7" y="97"/>
                      <a:pt x="9" y="100"/>
                    </a:cubicBezTo>
                    <a:cubicBezTo>
                      <a:pt x="9" y="100"/>
                      <a:pt x="9" y="100"/>
                      <a:pt x="10" y="102"/>
                    </a:cubicBezTo>
                    <a:cubicBezTo>
                      <a:pt x="10" y="102"/>
                      <a:pt x="10" y="102"/>
                      <a:pt x="11" y="102"/>
                    </a:cubicBezTo>
                    <a:cubicBezTo>
                      <a:pt x="11" y="102"/>
                      <a:pt x="11" y="102"/>
                      <a:pt x="13" y="100"/>
                    </a:cubicBezTo>
                    <a:cubicBezTo>
                      <a:pt x="13" y="100"/>
                      <a:pt x="13" y="100"/>
                      <a:pt x="14" y="100"/>
                    </a:cubicBezTo>
                    <a:cubicBezTo>
                      <a:pt x="14" y="100"/>
                      <a:pt x="14" y="100"/>
                      <a:pt x="17" y="102"/>
                    </a:cubicBezTo>
                    <a:cubicBezTo>
                      <a:pt x="17" y="102"/>
                      <a:pt x="17" y="102"/>
                      <a:pt x="22" y="103"/>
                    </a:cubicBezTo>
                    <a:cubicBezTo>
                      <a:pt x="22" y="103"/>
                      <a:pt x="22" y="103"/>
                      <a:pt x="23" y="106"/>
                    </a:cubicBezTo>
                    <a:cubicBezTo>
                      <a:pt x="23" y="106"/>
                      <a:pt x="23" y="106"/>
                      <a:pt x="27" y="110"/>
                    </a:cubicBezTo>
                    <a:cubicBezTo>
                      <a:pt x="27" y="110"/>
                      <a:pt x="27" y="110"/>
                      <a:pt x="29" y="112"/>
                    </a:cubicBezTo>
                    <a:cubicBezTo>
                      <a:pt x="29" y="112"/>
                      <a:pt x="29" y="112"/>
                      <a:pt x="30" y="114"/>
                    </a:cubicBezTo>
                    <a:cubicBezTo>
                      <a:pt x="30" y="114"/>
                      <a:pt x="30" y="114"/>
                      <a:pt x="29" y="114"/>
                    </a:cubicBezTo>
                    <a:cubicBezTo>
                      <a:pt x="29" y="114"/>
                      <a:pt x="29" y="114"/>
                      <a:pt x="27" y="114"/>
                    </a:cubicBezTo>
                    <a:cubicBezTo>
                      <a:pt x="27" y="114"/>
                      <a:pt x="27" y="114"/>
                      <a:pt x="26" y="114"/>
                    </a:cubicBezTo>
                    <a:cubicBezTo>
                      <a:pt x="26" y="114"/>
                      <a:pt x="26" y="114"/>
                      <a:pt x="27" y="115"/>
                    </a:cubicBezTo>
                    <a:cubicBezTo>
                      <a:pt x="27" y="115"/>
                      <a:pt x="27" y="115"/>
                      <a:pt x="26" y="116"/>
                    </a:cubicBezTo>
                    <a:cubicBezTo>
                      <a:pt x="26" y="116"/>
                      <a:pt x="26" y="116"/>
                      <a:pt x="30" y="117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19"/>
                      <a:pt x="32" y="119"/>
                      <a:pt x="34" y="120"/>
                    </a:cubicBezTo>
                    <a:cubicBezTo>
                      <a:pt x="34" y="119"/>
                      <a:pt x="34" y="119"/>
                      <a:pt x="34" y="119"/>
                    </a:cubicBezTo>
                    <a:cubicBezTo>
                      <a:pt x="36" y="119"/>
                      <a:pt x="36" y="119"/>
                      <a:pt x="36" y="119"/>
                    </a:cubicBezTo>
                    <a:cubicBezTo>
                      <a:pt x="34" y="117"/>
                      <a:pt x="34" y="117"/>
                      <a:pt x="34" y="117"/>
                    </a:cubicBezTo>
                    <a:cubicBezTo>
                      <a:pt x="37" y="117"/>
                      <a:pt x="37" y="117"/>
                      <a:pt x="37" y="117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4" y="114"/>
                      <a:pt x="44" y="114"/>
                      <a:pt x="44" y="114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5" y="113"/>
                      <a:pt x="65" y="113"/>
                      <a:pt x="65" y="113"/>
                    </a:cubicBezTo>
                    <a:cubicBezTo>
                      <a:pt x="67" y="112"/>
                      <a:pt x="67" y="112"/>
                      <a:pt x="67" y="112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3" y="113"/>
                      <a:pt x="73" y="113"/>
                      <a:pt x="73" y="113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3"/>
                      <a:pt x="77" y="123"/>
                      <a:pt x="77" y="123"/>
                    </a:cubicBezTo>
                    <a:cubicBezTo>
                      <a:pt x="76" y="126"/>
                      <a:pt x="76" y="126"/>
                      <a:pt x="76" y="126"/>
                    </a:cubicBezTo>
                    <a:cubicBezTo>
                      <a:pt x="75" y="127"/>
                      <a:pt x="75" y="127"/>
                      <a:pt x="75" y="127"/>
                    </a:cubicBezTo>
                    <a:cubicBezTo>
                      <a:pt x="75" y="130"/>
                      <a:pt x="75" y="130"/>
                      <a:pt x="75" y="130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69" y="133"/>
                      <a:pt x="69" y="133"/>
                      <a:pt x="69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2" y="133"/>
                      <a:pt x="62" y="133"/>
                      <a:pt x="62" y="133"/>
                    </a:cubicBezTo>
                    <a:cubicBezTo>
                      <a:pt x="59" y="137"/>
                      <a:pt x="59" y="137"/>
                      <a:pt x="59" y="137"/>
                    </a:cubicBezTo>
                    <a:cubicBezTo>
                      <a:pt x="57" y="139"/>
                      <a:pt x="57" y="139"/>
                      <a:pt x="57" y="139"/>
                    </a:cubicBezTo>
                    <a:cubicBezTo>
                      <a:pt x="59" y="140"/>
                      <a:pt x="59" y="140"/>
                      <a:pt x="59" y="140"/>
                    </a:cubicBezTo>
                    <a:cubicBezTo>
                      <a:pt x="62" y="143"/>
                      <a:pt x="62" y="143"/>
                      <a:pt x="62" y="143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0" y="145"/>
                      <a:pt x="60" y="145"/>
                      <a:pt x="60" y="145"/>
                    </a:cubicBezTo>
                    <a:cubicBezTo>
                      <a:pt x="57" y="143"/>
                      <a:pt x="57" y="143"/>
                      <a:pt x="57" y="143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50" y="143"/>
                      <a:pt x="50" y="143"/>
                      <a:pt x="50" y="143"/>
                    </a:cubicBezTo>
                    <a:cubicBezTo>
                      <a:pt x="50" y="145"/>
                      <a:pt x="50" y="145"/>
                      <a:pt x="50" y="145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53" y="147"/>
                      <a:pt x="53" y="147"/>
                      <a:pt x="53" y="147"/>
                    </a:cubicBezTo>
                    <a:cubicBezTo>
                      <a:pt x="57" y="149"/>
                      <a:pt x="57" y="149"/>
                      <a:pt x="57" y="149"/>
                    </a:cubicBezTo>
                    <a:cubicBezTo>
                      <a:pt x="59" y="152"/>
                      <a:pt x="59" y="152"/>
                      <a:pt x="59" y="152"/>
                    </a:cubicBezTo>
                    <a:cubicBezTo>
                      <a:pt x="62" y="155"/>
                      <a:pt x="62" y="155"/>
                      <a:pt x="62" y="155"/>
                    </a:cubicBezTo>
                    <a:cubicBezTo>
                      <a:pt x="63" y="157"/>
                      <a:pt x="63" y="157"/>
                      <a:pt x="63" y="157"/>
                    </a:cubicBezTo>
                    <a:cubicBezTo>
                      <a:pt x="65" y="159"/>
                      <a:pt x="65" y="159"/>
                      <a:pt x="65" y="159"/>
                    </a:cubicBezTo>
                    <a:cubicBezTo>
                      <a:pt x="65" y="160"/>
                      <a:pt x="65" y="160"/>
                      <a:pt x="65" y="160"/>
                    </a:cubicBezTo>
                    <a:cubicBezTo>
                      <a:pt x="66" y="162"/>
                      <a:pt x="66" y="162"/>
                      <a:pt x="66" y="162"/>
                    </a:cubicBezTo>
                    <a:cubicBezTo>
                      <a:pt x="67" y="162"/>
                      <a:pt x="67" y="162"/>
                      <a:pt x="67" y="162"/>
                    </a:cubicBezTo>
                    <a:cubicBezTo>
                      <a:pt x="69" y="162"/>
                      <a:pt x="69" y="162"/>
                      <a:pt x="69" y="162"/>
                    </a:cubicBezTo>
                    <a:cubicBezTo>
                      <a:pt x="69" y="163"/>
                      <a:pt x="69" y="163"/>
                      <a:pt x="69" y="163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3" y="166"/>
                      <a:pt x="73" y="166"/>
                      <a:pt x="73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82" y="169"/>
                      <a:pt x="82" y="169"/>
                      <a:pt x="82" y="169"/>
                    </a:cubicBezTo>
                    <a:cubicBezTo>
                      <a:pt x="82" y="170"/>
                      <a:pt x="82" y="170"/>
                      <a:pt x="82" y="170"/>
                    </a:cubicBezTo>
                    <a:cubicBezTo>
                      <a:pt x="82" y="172"/>
                      <a:pt x="82" y="172"/>
                      <a:pt x="82" y="172"/>
                    </a:cubicBezTo>
                    <a:cubicBezTo>
                      <a:pt x="80" y="176"/>
                      <a:pt x="80" y="176"/>
                      <a:pt x="80" y="176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82" y="182"/>
                      <a:pt x="82" y="182"/>
                      <a:pt x="82" y="182"/>
                    </a:cubicBezTo>
                    <a:cubicBezTo>
                      <a:pt x="85" y="179"/>
                      <a:pt x="85" y="179"/>
                      <a:pt x="85" y="179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7" y="176"/>
                      <a:pt x="87" y="176"/>
                      <a:pt x="87" y="176"/>
                    </a:cubicBezTo>
                    <a:cubicBezTo>
                      <a:pt x="89" y="175"/>
                      <a:pt x="89" y="175"/>
                      <a:pt x="89" y="175"/>
                    </a:cubicBezTo>
                    <a:cubicBezTo>
                      <a:pt x="90" y="175"/>
                      <a:pt x="90" y="175"/>
                      <a:pt x="90" y="175"/>
                    </a:cubicBezTo>
                    <a:cubicBezTo>
                      <a:pt x="92" y="175"/>
                      <a:pt x="92" y="175"/>
                      <a:pt x="92" y="175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8" y="175"/>
                      <a:pt x="98" y="175"/>
                      <a:pt x="98" y="175"/>
                    </a:cubicBezTo>
                    <a:cubicBezTo>
                      <a:pt x="103" y="176"/>
                      <a:pt x="103" y="176"/>
                      <a:pt x="103" y="176"/>
                    </a:cubicBezTo>
                    <a:cubicBezTo>
                      <a:pt x="109" y="180"/>
                      <a:pt x="109" y="180"/>
                      <a:pt x="109" y="180"/>
                    </a:cubicBezTo>
                    <a:cubicBezTo>
                      <a:pt x="113" y="185"/>
                      <a:pt x="113" y="185"/>
                      <a:pt x="113" y="185"/>
                    </a:cubicBezTo>
                    <a:cubicBezTo>
                      <a:pt x="114" y="185"/>
                      <a:pt x="114" y="185"/>
                      <a:pt x="114" y="185"/>
                    </a:cubicBezTo>
                    <a:cubicBezTo>
                      <a:pt x="115" y="186"/>
                      <a:pt x="115" y="186"/>
                      <a:pt x="115" y="186"/>
                    </a:cubicBezTo>
                    <a:cubicBezTo>
                      <a:pt x="118" y="188"/>
                      <a:pt x="118" y="188"/>
                      <a:pt x="118" y="188"/>
                    </a:cubicBezTo>
                    <a:cubicBezTo>
                      <a:pt x="119" y="188"/>
                      <a:pt x="119" y="188"/>
                      <a:pt x="119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8" y="127"/>
                      <a:pt x="138" y="127"/>
                      <a:pt x="138" y="127"/>
                    </a:cubicBezTo>
                    <a:cubicBezTo>
                      <a:pt x="139" y="126"/>
                      <a:pt x="139" y="126"/>
                      <a:pt x="139" y="126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5" y="125"/>
                      <a:pt x="145" y="125"/>
                      <a:pt x="145" y="125"/>
                    </a:cubicBezTo>
                    <a:cubicBezTo>
                      <a:pt x="145" y="126"/>
                      <a:pt x="145" y="126"/>
                      <a:pt x="145" y="126"/>
                    </a:cubicBezTo>
                    <a:cubicBezTo>
                      <a:pt x="143" y="126"/>
                      <a:pt x="143" y="126"/>
                      <a:pt x="143" y="126"/>
                    </a:cubicBezTo>
                    <a:cubicBezTo>
                      <a:pt x="143" y="127"/>
                      <a:pt x="143" y="127"/>
                      <a:pt x="143" y="127"/>
                    </a:cubicBezTo>
                    <a:cubicBezTo>
                      <a:pt x="146" y="127"/>
                      <a:pt x="146" y="127"/>
                      <a:pt x="146" y="127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7"/>
                      <a:pt x="148" y="127"/>
                      <a:pt x="148" y="127"/>
                    </a:cubicBezTo>
                    <a:cubicBezTo>
                      <a:pt x="148" y="125"/>
                      <a:pt x="148" y="125"/>
                      <a:pt x="148" y="125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45" y="120"/>
                      <a:pt x="145" y="120"/>
                      <a:pt x="145" y="120"/>
                    </a:cubicBezTo>
                    <a:cubicBezTo>
                      <a:pt x="148" y="122"/>
                      <a:pt x="148" y="122"/>
                      <a:pt x="148" y="122"/>
                    </a:cubicBezTo>
                    <a:cubicBezTo>
                      <a:pt x="149" y="122"/>
                      <a:pt x="149" y="122"/>
                      <a:pt x="149" y="122"/>
                    </a:cubicBezTo>
                    <a:cubicBezTo>
                      <a:pt x="149" y="123"/>
                      <a:pt x="149" y="123"/>
                      <a:pt x="149" y="123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55" y="125"/>
                      <a:pt x="155" y="125"/>
                      <a:pt x="155" y="125"/>
                    </a:cubicBezTo>
                    <a:cubicBezTo>
                      <a:pt x="153" y="125"/>
                      <a:pt x="153" y="125"/>
                      <a:pt x="153" y="125"/>
                    </a:cubicBezTo>
                    <a:cubicBezTo>
                      <a:pt x="152" y="125"/>
                      <a:pt x="152" y="125"/>
                      <a:pt x="152" y="125"/>
                    </a:cubicBezTo>
                    <a:cubicBezTo>
                      <a:pt x="153" y="126"/>
                      <a:pt x="153" y="126"/>
                      <a:pt x="153" y="126"/>
                    </a:cubicBezTo>
                    <a:cubicBezTo>
                      <a:pt x="156" y="129"/>
                      <a:pt x="156" y="129"/>
                      <a:pt x="156" y="129"/>
                    </a:cubicBezTo>
                    <a:cubicBezTo>
                      <a:pt x="153" y="129"/>
                      <a:pt x="153" y="129"/>
                      <a:pt x="153" y="129"/>
                    </a:cubicBezTo>
                    <a:cubicBezTo>
                      <a:pt x="151" y="129"/>
                      <a:pt x="151" y="129"/>
                      <a:pt x="151" y="129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2" y="130"/>
                      <a:pt x="152" y="130"/>
                      <a:pt x="152" y="130"/>
                    </a:cubicBezTo>
                    <a:cubicBezTo>
                      <a:pt x="155" y="130"/>
                      <a:pt x="155" y="130"/>
                      <a:pt x="155" y="130"/>
                    </a:cubicBezTo>
                    <a:cubicBezTo>
                      <a:pt x="158" y="130"/>
                      <a:pt x="158" y="130"/>
                      <a:pt x="158" y="130"/>
                    </a:cubicBezTo>
                    <a:cubicBezTo>
                      <a:pt x="158" y="133"/>
                      <a:pt x="158" y="133"/>
                      <a:pt x="158" y="133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8" y="136"/>
                      <a:pt x="158" y="136"/>
                      <a:pt x="158" y="136"/>
                    </a:cubicBezTo>
                    <a:cubicBezTo>
                      <a:pt x="159" y="137"/>
                      <a:pt x="159" y="137"/>
                      <a:pt x="159" y="137"/>
                    </a:cubicBez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3" y="142"/>
                      <a:pt x="163" y="142"/>
                      <a:pt x="163" y="142"/>
                    </a:cubicBezTo>
                    <a:cubicBezTo>
                      <a:pt x="162" y="143"/>
                      <a:pt x="162" y="143"/>
                      <a:pt x="162" y="143"/>
                    </a:cubicBezTo>
                    <a:cubicBezTo>
                      <a:pt x="163" y="144"/>
                      <a:pt x="163" y="144"/>
                      <a:pt x="163" y="144"/>
                    </a:cubicBezTo>
                    <a:cubicBezTo>
                      <a:pt x="168" y="146"/>
                      <a:pt x="168" y="146"/>
                      <a:pt x="168" y="146"/>
                    </a:cubicBezTo>
                    <a:cubicBezTo>
                      <a:pt x="176" y="155"/>
                      <a:pt x="176" y="155"/>
                      <a:pt x="176" y="155"/>
                    </a:cubicBezTo>
                    <a:cubicBezTo>
                      <a:pt x="178" y="155"/>
                      <a:pt x="178" y="155"/>
                      <a:pt x="178" y="155"/>
                    </a:cubicBezTo>
                    <a:cubicBezTo>
                      <a:pt x="179" y="157"/>
                      <a:pt x="179" y="157"/>
                      <a:pt x="179" y="157"/>
                    </a:cubicBezTo>
                    <a:cubicBezTo>
                      <a:pt x="182" y="157"/>
                      <a:pt x="182" y="157"/>
                      <a:pt x="182" y="157"/>
                    </a:cubicBezTo>
                    <a:cubicBezTo>
                      <a:pt x="185" y="157"/>
                      <a:pt x="185" y="157"/>
                      <a:pt x="185" y="157"/>
                    </a:cubicBezTo>
                    <a:cubicBezTo>
                      <a:pt x="188" y="157"/>
                      <a:pt x="188" y="157"/>
                      <a:pt x="188" y="157"/>
                    </a:cubicBezTo>
                    <a:cubicBezTo>
                      <a:pt x="192" y="156"/>
                      <a:pt x="192" y="156"/>
                      <a:pt x="192" y="156"/>
                    </a:cubicBezTo>
                    <a:cubicBezTo>
                      <a:pt x="199" y="157"/>
                      <a:pt x="199" y="157"/>
                      <a:pt x="199" y="157"/>
                    </a:cubicBezTo>
                    <a:cubicBezTo>
                      <a:pt x="204" y="157"/>
                      <a:pt x="204" y="157"/>
                      <a:pt x="204" y="157"/>
                    </a:cubicBezTo>
                    <a:cubicBezTo>
                      <a:pt x="208" y="157"/>
                      <a:pt x="208" y="157"/>
                      <a:pt x="208" y="157"/>
                    </a:cubicBezTo>
                    <a:cubicBezTo>
                      <a:pt x="211" y="156"/>
                      <a:pt x="211" y="156"/>
                      <a:pt x="211" y="156"/>
                    </a:cubicBezTo>
                    <a:cubicBezTo>
                      <a:pt x="212" y="155"/>
                      <a:pt x="212" y="155"/>
                      <a:pt x="212" y="155"/>
                    </a:cubicBezTo>
                    <a:cubicBezTo>
                      <a:pt x="215" y="157"/>
                      <a:pt x="215" y="157"/>
                      <a:pt x="215" y="157"/>
                    </a:cubicBezTo>
                    <a:cubicBezTo>
                      <a:pt x="217" y="158"/>
                      <a:pt x="217" y="158"/>
                      <a:pt x="217" y="158"/>
                    </a:cubicBezTo>
                    <a:cubicBezTo>
                      <a:pt x="219" y="160"/>
                      <a:pt x="219" y="160"/>
                      <a:pt x="219" y="160"/>
                    </a:cubicBezTo>
                    <a:cubicBezTo>
                      <a:pt x="221" y="162"/>
                      <a:pt x="221" y="162"/>
                      <a:pt x="221" y="162"/>
                    </a:cubicBezTo>
                    <a:cubicBezTo>
                      <a:pt x="224" y="165"/>
                      <a:pt x="224" y="165"/>
                      <a:pt x="224" y="165"/>
                    </a:cubicBezTo>
                    <a:cubicBezTo>
                      <a:pt x="225" y="166"/>
                      <a:pt x="225" y="166"/>
                      <a:pt x="225" y="166"/>
                    </a:cubicBezTo>
                    <a:cubicBezTo>
                      <a:pt x="228" y="165"/>
                      <a:pt x="228" y="165"/>
                      <a:pt x="228" y="165"/>
                    </a:cubicBezTo>
                    <a:cubicBezTo>
                      <a:pt x="228" y="172"/>
                      <a:pt x="228" y="172"/>
                      <a:pt x="228" y="172"/>
                    </a:cubicBezTo>
                    <a:cubicBezTo>
                      <a:pt x="229" y="176"/>
                      <a:pt x="229" y="176"/>
                      <a:pt x="229" y="176"/>
                    </a:cubicBezTo>
                    <a:cubicBezTo>
                      <a:pt x="231" y="178"/>
                      <a:pt x="231" y="178"/>
                      <a:pt x="231" y="178"/>
                    </a:cubicBezTo>
                    <a:cubicBezTo>
                      <a:pt x="234" y="179"/>
                      <a:pt x="234" y="179"/>
                      <a:pt x="234" y="179"/>
                    </a:cubicBezTo>
                    <a:cubicBezTo>
                      <a:pt x="235" y="179"/>
                      <a:pt x="235" y="179"/>
                      <a:pt x="235" y="179"/>
                    </a:cubicBezTo>
                    <a:cubicBezTo>
                      <a:pt x="237" y="180"/>
                      <a:pt x="237" y="180"/>
                      <a:pt x="237" y="180"/>
                    </a:cubicBezTo>
                    <a:cubicBezTo>
                      <a:pt x="239" y="189"/>
                      <a:pt x="239" y="189"/>
                      <a:pt x="239" y="189"/>
                    </a:cubicBezTo>
                    <a:cubicBezTo>
                      <a:pt x="242" y="190"/>
                      <a:pt x="242" y="190"/>
                      <a:pt x="242" y="190"/>
                    </a:cubicBezTo>
                    <a:cubicBezTo>
                      <a:pt x="245" y="190"/>
                      <a:pt x="245" y="190"/>
                      <a:pt x="245" y="190"/>
                    </a:cubicBezTo>
                    <a:cubicBezTo>
                      <a:pt x="247" y="190"/>
                      <a:pt x="247" y="190"/>
                      <a:pt x="247" y="190"/>
                    </a:cubicBezTo>
                    <a:cubicBezTo>
                      <a:pt x="254" y="189"/>
                      <a:pt x="254" y="189"/>
                      <a:pt x="254" y="189"/>
                    </a:cubicBezTo>
                    <a:cubicBezTo>
                      <a:pt x="257" y="190"/>
                      <a:pt x="257" y="190"/>
                      <a:pt x="257" y="190"/>
                    </a:cubicBezTo>
                    <a:cubicBezTo>
                      <a:pt x="257" y="193"/>
                      <a:pt x="257" y="193"/>
                      <a:pt x="257" y="193"/>
                    </a:cubicBezTo>
                    <a:cubicBezTo>
                      <a:pt x="258" y="195"/>
                      <a:pt x="258" y="195"/>
                      <a:pt x="258" y="195"/>
                    </a:cubicBezTo>
                    <a:cubicBezTo>
                      <a:pt x="259" y="196"/>
                      <a:pt x="259" y="196"/>
                      <a:pt x="259" y="196"/>
                    </a:cubicBezTo>
                    <a:cubicBezTo>
                      <a:pt x="264" y="198"/>
                      <a:pt x="264" y="198"/>
                      <a:pt x="264" y="198"/>
                    </a:cubicBezTo>
                    <a:cubicBezTo>
                      <a:pt x="262" y="195"/>
                      <a:pt x="262" y="195"/>
                      <a:pt x="262" y="195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4" y="190"/>
                      <a:pt x="264" y="190"/>
                      <a:pt x="264" y="190"/>
                    </a:cubicBezTo>
                    <a:cubicBezTo>
                      <a:pt x="267" y="189"/>
                      <a:pt x="267" y="189"/>
                      <a:pt x="267" y="189"/>
                    </a:cubicBezTo>
                    <a:cubicBezTo>
                      <a:pt x="267" y="188"/>
                      <a:pt x="267" y="188"/>
                      <a:pt x="267" y="188"/>
                    </a:cubicBezTo>
                    <a:cubicBezTo>
                      <a:pt x="267" y="186"/>
                      <a:pt x="267" y="186"/>
                      <a:pt x="267" y="186"/>
                    </a:cubicBezTo>
                    <a:cubicBezTo>
                      <a:pt x="270" y="185"/>
                      <a:pt x="270" y="185"/>
                      <a:pt x="270" y="185"/>
                    </a:cubicBezTo>
                    <a:cubicBezTo>
                      <a:pt x="274" y="182"/>
                      <a:pt x="274" y="182"/>
                      <a:pt x="274" y="182"/>
                    </a:cubicBezTo>
                    <a:cubicBezTo>
                      <a:pt x="277" y="180"/>
                      <a:pt x="277" y="180"/>
                      <a:pt x="277" y="180"/>
                    </a:cubicBezTo>
                    <a:cubicBezTo>
                      <a:pt x="277" y="179"/>
                      <a:pt x="277" y="179"/>
                      <a:pt x="277" y="179"/>
                    </a:cubicBezTo>
                    <a:cubicBezTo>
                      <a:pt x="278" y="178"/>
                      <a:pt x="278" y="178"/>
                      <a:pt x="278" y="178"/>
                    </a:cubicBezTo>
                    <a:cubicBezTo>
                      <a:pt x="280" y="178"/>
                      <a:pt x="280" y="178"/>
                      <a:pt x="280" y="178"/>
                    </a:cubicBezTo>
                    <a:cubicBezTo>
                      <a:pt x="281" y="178"/>
                      <a:pt x="281" y="178"/>
                      <a:pt x="281" y="178"/>
                    </a:cubicBezTo>
                    <a:cubicBezTo>
                      <a:pt x="282" y="176"/>
                      <a:pt x="282" y="176"/>
                      <a:pt x="282" y="176"/>
                    </a:cubicBezTo>
                    <a:cubicBezTo>
                      <a:pt x="285" y="175"/>
                      <a:pt x="285" y="175"/>
                      <a:pt x="285" y="175"/>
                    </a:cubicBezTo>
                    <a:cubicBezTo>
                      <a:pt x="282" y="173"/>
                      <a:pt x="282" y="173"/>
                      <a:pt x="282" y="173"/>
                    </a:cubicBezTo>
                    <a:cubicBezTo>
                      <a:pt x="284" y="172"/>
                      <a:pt x="284" y="172"/>
                      <a:pt x="284" y="172"/>
                    </a:cubicBezTo>
                    <a:cubicBezTo>
                      <a:pt x="285" y="169"/>
                      <a:pt x="285" y="169"/>
                      <a:pt x="285" y="169"/>
                    </a:cubicBezTo>
                    <a:cubicBezTo>
                      <a:pt x="291" y="168"/>
                      <a:pt x="291" y="168"/>
                      <a:pt x="291" y="168"/>
                    </a:cubicBezTo>
                    <a:cubicBezTo>
                      <a:pt x="292" y="168"/>
                      <a:pt x="292" y="168"/>
                      <a:pt x="292" y="168"/>
                    </a:cubicBezTo>
                    <a:cubicBezTo>
                      <a:pt x="295" y="168"/>
                      <a:pt x="295" y="168"/>
                      <a:pt x="295" y="168"/>
                    </a:cubicBezTo>
                    <a:cubicBezTo>
                      <a:pt x="297" y="168"/>
                      <a:pt x="297" y="168"/>
                      <a:pt x="297" y="168"/>
                    </a:cubicBezTo>
                    <a:cubicBezTo>
                      <a:pt x="301" y="169"/>
                      <a:pt x="301" y="169"/>
                      <a:pt x="301" y="169"/>
                    </a:cubicBezTo>
                    <a:cubicBezTo>
                      <a:pt x="304" y="170"/>
                      <a:pt x="304" y="170"/>
                      <a:pt x="304" y="170"/>
                    </a:cubicBezTo>
                    <a:cubicBezTo>
                      <a:pt x="307" y="172"/>
                      <a:pt x="307" y="172"/>
                      <a:pt x="307" y="172"/>
                    </a:cubicBezTo>
                    <a:cubicBezTo>
                      <a:pt x="308" y="172"/>
                      <a:pt x="308" y="172"/>
                      <a:pt x="308" y="172"/>
                    </a:cubicBezTo>
                    <a:cubicBezTo>
                      <a:pt x="310" y="172"/>
                      <a:pt x="310" y="172"/>
                      <a:pt x="310" y="172"/>
                    </a:cubicBezTo>
                    <a:cubicBezTo>
                      <a:pt x="311" y="172"/>
                      <a:pt x="311" y="172"/>
                      <a:pt x="311" y="172"/>
                    </a:cubicBezTo>
                    <a:cubicBezTo>
                      <a:pt x="310" y="168"/>
                      <a:pt x="310" y="168"/>
                      <a:pt x="310" y="168"/>
                    </a:cubicBezTo>
                    <a:cubicBezTo>
                      <a:pt x="310" y="166"/>
                      <a:pt x="310" y="166"/>
                      <a:pt x="310" y="166"/>
                    </a:cubicBezTo>
                    <a:cubicBezTo>
                      <a:pt x="311" y="163"/>
                      <a:pt x="311" y="163"/>
                      <a:pt x="311" y="163"/>
                    </a:cubicBezTo>
                    <a:cubicBezTo>
                      <a:pt x="314" y="163"/>
                      <a:pt x="314" y="163"/>
                      <a:pt x="314" y="163"/>
                    </a:cubicBezTo>
                    <a:cubicBezTo>
                      <a:pt x="315" y="162"/>
                      <a:pt x="315" y="162"/>
                      <a:pt x="315" y="162"/>
                    </a:cubicBezTo>
                    <a:cubicBezTo>
                      <a:pt x="325" y="166"/>
                      <a:pt x="325" y="166"/>
                      <a:pt x="325" y="166"/>
                    </a:cubicBezTo>
                    <a:cubicBezTo>
                      <a:pt x="331" y="168"/>
                      <a:pt x="331" y="168"/>
                      <a:pt x="331" y="168"/>
                    </a:cubicBezTo>
                    <a:cubicBezTo>
                      <a:pt x="333" y="168"/>
                      <a:pt x="333" y="168"/>
                      <a:pt x="333" y="168"/>
                    </a:cubicBezTo>
                    <a:cubicBezTo>
                      <a:pt x="334" y="168"/>
                      <a:pt x="334" y="168"/>
                      <a:pt x="334" y="168"/>
                    </a:cubicBezTo>
                    <a:cubicBezTo>
                      <a:pt x="334" y="166"/>
                      <a:pt x="334" y="166"/>
                      <a:pt x="334" y="166"/>
                    </a:cubicBezTo>
                    <a:cubicBezTo>
                      <a:pt x="335" y="166"/>
                      <a:pt x="335" y="166"/>
                      <a:pt x="335" y="166"/>
                    </a:cubicBezTo>
                    <a:cubicBezTo>
                      <a:pt x="338" y="166"/>
                      <a:pt x="338" y="166"/>
                      <a:pt x="338" y="166"/>
                    </a:cubicBezTo>
                    <a:cubicBezTo>
                      <a:pt x="341" y="166"/>
                      <a:pt x="341" y="166"/>
                      <a:pt x="341" y="166"/>
                    </a:cubicBezTo>
                    <a:cubicBezTo>
                      <a:pt x="343" y="166"/>
                      <a:pt x="343" y="166"/>
                      <a:pt x="343" y="166"/>
                    </a:cubicBezTo>
                    <a:cubicBezTo>
                      <a:pt x="348" y="166"/>
                      <a:pt x="348" y="166"/>
                      <a:pt x="348" y="166"/>
                    </a:cubicBezTo>
                    <a:cubicBezTo>
                      <a:pt x="350" y="166"/>
                      <a:pt x="350" y="166"/>
                      <a:pt x="350" y="166"/>
                    </a:cubicBezTo>
                    <a:cubicBezTo>
                      <a:pt x="351" y="166"/>
                      <a:pt x="351" y="166"/>
                      <a:pt x="351" y="166"/>
                    </a:cubicBezTo>
                    <a:cubicBezTo>
                      <a:pt x="354" y="166"/>
                      <a:pt x="354" y="166"/>
                      <a:pt x="354" y="166"/>
                    </a:cubicBezTo>
                    <a:cubicBezTo>
                      <a:pt x="356" y="166"/>
                      <a:pt x="356" y="166"/>
                      <a:pt x="356" y="166"/>
                    </a:cubicBezTo>
                    <a:cubicBezTo>
                      <a:pt x="357" y="166"/>
                      <a:pt x="357" y="166"/>
                      <a:pt x="357" y="166"/>
                    </a:cubicBezTo>
                    <a:cubicBezTo>
                      <a:pt x="363" y="166"/>
                      <a:pt x="363" y="166"/>
                      <a:pt x="363" y="166"/>
                    </a:cubicBezTo>
                    <a:cubicBezTo>
                      <a:pt x="368" y="168"/>
                      <a:pt x="368" y="168"/>
                      <a:pt x="368" y="168"/>
                    </a:cubicBezTo>
                    <a:cubicBezTo>
                      <a:pt x="373" y="169"/>
                      <a:pt x="373" y="169"/>
                      <a:pt x="373" y="169"/>
                    </a:cubicBezTo>
                    <a:cubicBezTo>
                      <a:pt x="374" y="170"/>
                      <a:pt x="374" y="170"/>
                      <a:pt x="374" y="170"/>
                    </a:cubicBezTo>
                    <a:cubicBezTo>
                      <a:pt x="376" y="172"/>
                      <a:pt x="376" y="172"/>
                      <a:pt x="376" y="172"/>
                    </a:cubicBezTo>
                    <a:cubicBezTo>
                      <a:pt x="377" y="172"/>
                      <a:pt x="377" y="172"/>
                      <a:pt x="377" y="172"/>
                    </a:cubicBezTo>
                    <a:cubicBezTo>
                      <a:pt x="378" y="172"/>
                      <a:pt x="378" y="172"/>
                      <a:pt x="378" y="172"/>
                    </a:cubicBezTo>
                    <a:cubicBezTo>
                      <a:pt x="383" y="173"/>
                      <a:pt x="383" y="173"/>
                      <a:pt x="383" y="173"/>
                    </a:cubicBezTo>
                    <a:cubicBezTo>
                      <a:pt x="383" y="174"/>
                      <a:pt x="383" y="174"/>
                      <a:pt x="383" y="174"/>
                    </a:cubicBezTo>
                    <a:cubicBezTo>
                      <a:pt x="386" y="178"/>
                      <a:pt x="386" y="178"/>
                      <a:pt x="386" y="178"/>
                    </a:cubicBezTo>
                    <a:cubicBezTo>
                      <a:pt x="386" y="173"/>
                      <a:pt x="386" y="173"/>
                      <a:pt x="386" y="173"/>
                    </a:cubicBezTo>
                    <a:cubicBezTo>
                      <a:pt x="384" y="170"/>
                      <a:pt x="384" y="170"/>
                      <a:pt x="384" y="170"/>
                    </a:cubicBezTo>
                    <a:cubicBezTo>
                      <a:pt x="383" y="169"/>
                      <a:pt x="383" y="169"/>
                      <a:pt x="383" y="169"/>
                    </a:cubicBezTo>
                    <a:cubicBezTo>
                      <a:pt x="384" y="168"/>
                      <a:pt x="384" y="168"/>
                      <a:pt x="384" y="168"/>
                    </a:cubicBezTo>
                    <a:cubicBezTo>
                      <a:pt x="387" y="166"/>
                      <a:pt x="387" y="166"/>
                      <a:pt x="387" y="166"/>
                    </a:cubicBezTo>
                    <a:cubicBezTo>
                      <a:pt x="384" y="165"/>
                      <a:pt x="384" y="165"/>
                      <a:pt x="384" y="165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87" y="163"/>
                      <a:pt x="387" y="163"/>
                      <a:pt x="387" y="163"/>
                    </a:cubicBezTo>
                    <a:cubicBezTo>
                      <a:pt x="389" y="162"/>
                      <a:pt x="389" y="162"/>
                      <a:pt x="389" y="162"/>
                    </a:cubicBezTo>
                    <a:cubicBezTo>
                      <a:pt x="387" y="162"/>
                      <a:pt x="387" y="162"/>
                      <a:pt x="387" y="162"/>
                    </a:cubicBezTo>
                    <a:cubicBezTo>
                      <a:pt x="386" y="159"/>
                      <a:pt x="386" y="159"/>
                      <a:pt x="386" y="159"/>
                    </a:cubicBezTo>
                    <a:cubicBezTo>
                      <a:pt x="384" y="156"/>
                      <a:pt x="384" y="156"/>
                      <a:pt x="384" y="156"/>
                    </a:cubicBezTo>
                    <a:cubicBezTo>
                      <a:pt x="383" y="153"/>
                      <a:pt x="383" y="153"/>
                      <a:pt x="383" y="153"/>
                    </a:cubicBezTo>
                    <a:cubicBezTo>
                      <a:pt x="380" y="149"/>
                      <a:pt x="380" y="149"/>
                      <a:pt x="380" y="149"/>
                    </a:cubicBezTo>
                    <a:cubicBezTo>
                      <a:pt x="378" y="146"/>
                      <a:pt x="378" y="146"/>
                      <a:pt x="378" y="146"/>
                    </a:cubicBezTo>
                    <a:cubicBezTo>
                      <a:pt x="377" y="142"/>
                      <a:pt x="377" y="142"/>
                      <a:pt x="377" y="142"/>
                    </a:cubicBezTo>
                    <a:cubicBezTo>
                      <a:pt x="377" y="140"/>
                      <a:pt x="377" y="140"/>
                      <a:pt x="377" y="140"/>
                    </a:cubicBezTo>
                    <a:cubicBezTo>
                      <a:pt x="374" y="140"/>
                      <a:pt x="374" y="140"/>
                      <a:pt x="374" y="140"/>
                    </a:cubicBezTo>
                    <a:cubicBezTo>
                      <a:pt x="371" y="140"/>
                      <a:pt x="371" y="140"/>
                      <a:pt x="371" y="140"/>
                    </a:cubicBezTo>
                    <a:cubicBezTo>
                      <a:pt x="371" y="139"/>
                      <a:pt x="371" y="139"/>
                      <a:pt x="371" y="139"/>
                    </a:cubicBezTo>
                    <a:cubicBezTo>
                      <a:pt x="373" y="137"/>
                      <a:pt x="373" y="137"/>
                      <a:pt x="373" y="137"/>
                    </a:cubicBezTo>
                    <a:cubicBezTo>
                      <a:pt x="374" y="137"/>
                      <a:pt x="374" y="137"/>
                      <a:pt x="374" y="137"/>
                    </a:cubicBezTo>
                    <a:cubicBezTo>
                      <a:pt x="380" y="136"/>
                      <a:pt x="380" y="136"/>
                      <a:pt x="380" y="136"/>
                    </a:cubicBezTo>
                    <a:cubicBezTo>
                      <a:pt x="386" y="135"/>
                      <a:pt x="386" y="135"/>
                      <a:pt x="386" y="135"/>
                    </a:cubicBezTo>
                    <a:cubicBezTo>
                      <a:pt x="389" y="135"/>
                      <a:pt x="389" y="135"/>
                      <a:pt x="389" y="135"/>
                    </a:cubicBezTo>
                    <a:cubicBezTo>
                      <a:pt x="391" y="136"/>
                      <a:pt x="391" y="136"/>
                      <a:pt x="391" y="136"/>
                    </a:cubicBezTo>
                    <a:cubicBezTo>
                      <a:pt x="393" y="136"/>
                      <a:pt x="393" y="136"/>
                      <a:pt x="393" y="136"/>
                    </a:cubicBezTo>
                    <a:cubicBezTo>
                      <a:pt x="396" y="136"/>
                      <a:pt x="396" y="136"/>
                      <a:pt x="396" y="136"/>
                    </a:cubicBezTo>
                    <a:cubicBezTo>
                      <a:pt x="397" y="136"/>
                      <a:pt x="397" y="136"/>
                      <a:pt x="397" y="136"/>
                    </a:cubicBezTo>
                    <a:cubicBezTo>
                      <a:pt x="399" y="135"/>
                      <a:pt x="399" y="135"/>
                      <a:pt x="399" y="135"/>
                    </a:cubicBezTo>
                    <a:cubicBezTo>
                      <a:pt x="397" y="133"/>
                      <a:pt x="397" y="133"/>
                      <a:pt x="397" y="133"/>
                    </a:cubicBezTo>
                    <a:cubicBezTo>
                      <a:pt x="396" y="132"/>
                      <a:pt x="396" y="132"/>
                      <a:pt x="396" y="132"/>
                    </a:cubicBezTo>
                    <a:cubicBezTo>
                      <a:pt x="394" y="130"/>
                      <a:pt x="394" y="130"/>
                      <a:pt x="394" y="130"/>
                    </a:cubicBezTo>
                    <a:cubicBezTo>
                      <a:pt x="393" y="129"/>
                      <a:pt x="393" y="129"/>
                      <a:pt x="393" y="129"/>
                    </a:cubicBezTo>
                    <a:cubicBezTo>
                      <a:pt x="393" y="123"/>
                      <a:pt x="393" y="123"/>
                      <a:pt x="393" y="123"/>
                    </a:cubicBezTo>
                    <a:cubicBezTo>
                      <a:pt x="393" y="117"/>
                      <a:pt x="393" y="117"/>
                      <a:pt x="393" y="117"/>
                    </a:cubicBezTo>
                    <a:cubicBezTo>
                      <a:pt x="394" y="114"/>
                      <a:pt x="394" y="114"/>
                      <a:pt x="394" y="114"/>
                    </a:cubicBezTo>
                    <a:cubicBezTo>
                      <a:pt x="394" y="112"/>
                      <a:pt x="394" y="112"/>
                      <a:pt x="394" y="112"/>
                    </a:cubicBezTo>
                    <a:cubicBezTo>
                      <a:pt x="394" y="109"/>
                      <a:pt x="394" y="109"/>
                      <a:pt x="394" y="109"/>
                    </a:cubicBezTo>
                    <a:cubicBezTo>
                      <a:pt x="396" y="109"/>
                      <a:pt x="396" y="109"/>
                      <a:pt x="396" y="109"/>
                    </a:cubicBezTo>
                    <a:cubicBezTo>
                      <a:pt x="400" y="110"/>
                      <a:pt x="400" y="110"/>
                      <a:pt x="400" y="110"/>
                    </a:cubicBezTo>
                    <a:cubicBezTo>
                      <a:pt x="406" y="112"/>
                      <a:pt x="406" y="112"/>
                      <a:pt x="406" y="112"/>
                    </a:cubicBezTo>
                    <a:cubicBezTo>
                      <a:pt x="410" y="112"/>
                      <a:pt x="410" y="112"/>
                      <a:pt x="410" y="112"/>
                    </a:cubicBezTo>
                    <a:cubicBezTo>
                      <a:pt x="413" y="112"/>
                      <a:pt x="413" y="112"/>
                      <a:pt x="413" y="112"/>
                    </a:cubicBezTo>
                    <a:cubicBezTo>
                      <a:pt x="414" y="113"/>
                      <a:pt x="414" y="113"/>
                      <a:pt x="414" y="113"/>
                    </a:cubicBezTo>
                    <a:cubicBezTo>
                      <a:pt x="417" y="112"/>
                      <a:pt x="417" y="112"/>
                      <a:pt x="417" y="112"/>
                    </a:cubicBezTo>
                    <a:cubicBezTo>
                      <a:pt x="420" y="110"/>
                      <a:pt x="420" y="110"/>
                      <a:pt x="420" y="110"/>
                    </a:cubicBezTo>
                    <a:cubicBezTo>
                      <a:pt x="421" y="109"/>
                      <a:pt x="421" y="109"/>
                      <a:pt x="421" y="109"/>
                    </a:cubicBezTo>
                    <a:cubicBezTo>
                      <a:pt x="420" y="106"/>
                      <a:pt x="420" y="106"/>
                      <a:pt x="420" y="106"/>
                    </a:cubicBezTo>
                    <a:cubicBezTo>
                      <a:pt x="417" y="100"/>
                      <a:pt x="417" y="100"/>
                      <a:pt x="417" y="100"/>
                    </a:cubicBezTo>
                    <a:cubicBezTo>
                      <a:pt x="416" y="97"/>
                      <a:pt x="416" y="97"/>
                      <a:pt x="416" y="97"/>
                    </a:cubicBezTo>
                    <a:cubicBezTo>
                      <a:pt x="416" y="94"/>
                      <a:pt x="416" y="94"/>
                      <a:pt x="416" y="94"/>
                    </a:cubicBezTo>
                    <a:cubicBezTo>
                      <a:pt x="417" y="93"/>
                      <a:pt x="417" y="93"/>
                      <a:pt x="417" y="93"/>
                    </a:cubicBezTo>
                    <a:cubicBezTo>
                      <a:pt x="419" y="92"/>
                      <a:pt x="419" y="92"/>
                      <a:pt x="419" y="92"/>
                    </a:cubicBezTo>
                    <a:cubicBezTo>
                      <a:pt x="421" y="92"/>
                      <a:pt x="421" y="92"/>
                      <a:pt x="421" y="92"/>
                    </a:cubicBezTo>
                    <a:cubicBezTo>
                      <a:pt x="424" y="89"/>
                      <a:pt x="424" y="89"/>
                      <a:pt x="424" y="89"/>
                    </a:cubicBezTo>
                    <a:cubicBezTo>
                      <a:pt x="424" y="86"/>
                      <a:pt x="424" y="86"/>
                      <a:pt x="424" y="86"/>
                    </a:cubicBezTo>
                    <a:cubicBezTo>
                      <a:pt x="423" y="84"/>
                      <a:pt x="423" y="84"/>
                      <a:pt x="423" y="84"/>
                    </a:cubicBezTo>
                    <a:cubicBezTo>
                      <a:pt x="424" y="83"/>
                      <a:pt x="424" y="83"/>
                      <a:pt x="424" y="83"/>
                    </a:cubicBezTo>
                    <a:lnTo>
                      <a:pt x="429" y="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36">
                <a:extLst>
                  <a:ext uri="{FF2B5EF4-FFF2-40B4-BE49-F238E27FC236}">
                    <a16:creationId xmlns:a16="http://schemas.microsoft.com/office/drawing/2014/main" id="{1A7AC19A-A623-47BC-852D-51DACE35AF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5494925" y="4426315"/>
                <a:ext cx="7200" cy="10800"/>
              </a:xfrm>
              <a:prstGeom prst="clou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E20152BC-DA58-4936-9F3A-DDE5A20005C0}"/>
                </a:ext>
              </a:extLst>
            </p:cNvPr>
            <p:cNvGrpSpPr/>
            <p:nvPr/>
          </p:nvGrpSpPr>
          <p:grpSpPr>
            <a:xfrm>
              <a:off x="1841983" y="3565069"/>
              <a:ext cx="72000" cy="36000"/>
              <a:chOff x="1654225" y="1104524"/>
              <a:chExt cx="5554294" cy="2964558"/>
            </a:xfrm>
            <a:grpFill/>
          </p:grpSpPr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E3FCE566-2B76-4EEF-B6DC-8B03FB7928DB}"/>
                  </a:ext>
                </a:extLst>
              </p:cNvPr>
              <p:cNvSpPr/>
              <p:nvPr/>
            </p:nvSpPr>
            <p:spPr bwMode="auto">
              <a:xfrm>
                <a:off x="3794634" y="1242047"/>
                <a:ext cx="3413885" cy="2827035"/>
              </a:xfrm>
              <a:custGeom>
                <a:avLst/>
                <a:gdLst>
                  <a:gd name="connsiteX0" fmla="*/ 114424 w 3413884"/>
                  <a:gd name="connsiteY0" fmla="*/ 449580 h 2827020"/>
                  <a:gd name="connsiteX1" fmla="*/ 53464 w 3413884"/>
                  <a:gd name="connsiteY1" fmla="*/ 525780 h 2827020"/>
                  <a:gd name="connsiteX2" fmla="*/ 15364 w 3413884"/>
                  <a:gd name="connsiteY2" fmla="*/ 594360 h 2827020"/>
                  <a:gd name="connsiteX3" fmla="*/ 7744 w 3413884"/>
                  <a:gd name="connsiteY3" fmla="*/ 647700 h 2827020"/>
                  <a:gd name="connsiteX4" fmla="*/ 124 w 3413884"/>
                  <a:gd name="connsiteY4" fmla="*/ 670560 h 2827020"/>
                  <a:gd name="connsiteX5" fmla="*/ 7744 w 3413884"/>
                  <a:gd name="connsiteY5" fmla="*/ 807720 h 2827020"/>
                  <a:gd name="connsiteX6" fmla="*/ 38224 w 3413884"/>
                  <a:gd name="connsiteY6" fmla="*/ 853440 h 2827020"/>
                  <a:gd name="connsiteX7" fmla="*/ 53464 w 3413884"/>
                  <a:gd name="connsiteY7" fmla="*/ 906780 h 2827020"/>
                  <a:gd name="connsiteX8" fmla="*/ 45844 w 3413884"/>
                  <a:gd name="connsiteY8" fmla="*/ 1082040 h 2827020"/>
                  <a:gd name="connsiteX9" fmla="*/ 61084 w 3413884"/>
                  <a:gd name="connsiteY9" fmla="*/ 1203960 h 2827020"/>
                  <a:gd name="connsiteX10" fmla="*/ 68704 w 3413884"/>
                  <a:gd name="connsiteY10" fmla="*/ 1264920 h 2827020"/>
                  <a:gd name="connsiteX11" fmla="*/ 83944 w 3413884"/>
                  <a:gd name="connsiteY11" fmla="*/ 1287780 h 2827020"/>
                  <a:gd name="connsiteX12" fmla="*/ 99184 w 3413884"/>
                  <a:gd name="connsiteY12" fmla="*/ 1348740 h 2827020"/>
                  <a:gd name="connsiteX13" fmla="*/ 129664 w 3413884"/>
                  <a:gd name="connsiteY13" fmla="*/ 1424940 h 2827020"/>
                  <a:gd name="connsiteX14" fmla="*/ 144904 w 3413884"/>
                  <a:gd name="connsiteY14" fmla="*/ 1485900 h 2827020"/>
                  <a:gd name="connsiteX15" fmla="*/ 160144 w 3413884"/>
                  <a:gd name="connsiteY15" fmla="*/ 1508760 h 2827020"/>
                  <a:gd name="connsiteX16" fmla="*/ 167764 w 3413884"/>
                  <a:gd name="connsiteY16" fmla="*/ 1546860 h 2827020"/>
                  <a:gd name="connsiteX17" fmla="*/ 175384 w 3413884"/>
                  <a:gd name="connsiteY17" fmla="*/ 1577340 h 2827020"/>
                  <a:gd name="connsiteX18" fmla="*/ 183004 w 3413884"/>
                  <a:gd name="connsiteY18" fmla="*/ 1767840 h 2827020"/>
                  <a:gd name="connsiteX19" fmla="*/ 228724 w 3413884"/>
                  <a:gd name="connsiteY19" fmla="*/ 1828800 h 2827020"/>
                  <a:gd name="connsiteX20" fmla="*/ 243964 w 3413884"/>
                  <a:gd name="connsiteY20" fmla="*/ 1851660 h 2827020"/>
                  <a:gd name="connsiteX21" fmla="*/ 289684 w 3413884"/>
                  <a:gd name="connsiteY21" fmla="*/ 1874520 h 2827020"/>
                  <a:gd name="connsiteX22" fmla="*/ 312544 w 3413884"/>
                  <a:gd name="connsiteY22" fmla="*/ 1889760 h 2827020"/>
                  <a:gd name="connsiteX23" fmla="*/ 335404 w 3413884"/>
                  <a:gd name="connsiteY23" fmla="*/ 1897380 h 2827020"/>
                  <a:gd name="connsiteX24" fmla="*/ 388744 w 3413884"/>
                  <a:gd name="connsiteY24" fmla="*/ 1920240 h 2827020"/>
                  <a:gd name="connsiteX25" fmla="*/ 411604 w 3413884"/>
                  <a:gd name="connsiteY25" fmla="*/ 1935480 h 2827020"/>
                  <a:gd name="connsiteX26" fmla="*/ 487804 w 3413884"/>
                  <a:gd name="connsiteY26" fmla="*/ 1958340 h 2827020"/>
                  <a:gd name="connsiteX27" fmla="*/ 571624 w 3413884"/>
                  <a:gd name="connsiteY27" fmla="*/ 1981200 h 2827020"/>
                  <a:gd name="connsiteX28" fmla="*/ 731644 w 3413884"/>
                  <a:gd name="connsiteY28" fmla="*/ 1996440 h 2827020"/>
                  <a:gd name="connsiteX29" fmla="*/ 769744 w 3413884"/>
                  <a:gd name="connsiteY29" fmla="*/ 2004060 h 2827020"/>
                  <a:gd name="connsiteX30" fmla="*/ 891664 w 3413884"/>
                  <a:gd name="connsiteY30" fmla="*/ 2019300 h 2827020"/>
                  <a:gd name="connsiteX31" fmla="*/ 914524 w 3413884"/>
                  <a:gd name="connsiteY31" fmla="*/ 2034540 h 2827020"/>
                  <a:gd name="connsiteX32" fmla="*/ 937384 w 3413884"/>
                  <a:gd name="connsiteY32" fmla="*/ 2042160 h 2827020"/>
                  <a:gd name="connsiteX33" fmla="*/ 960244 w 3413884"/>
                  <a:gd name="connsiteY33" fmla="*/ 2065020 h 2827020"/>
                  <a:gd name="connsiteX34" fmla="*/ 983104 w 3413884"/>
                  <a:gd name="connsiteY34" fmla="*/ 2072640 h 2827020"/>
                  <a:gd name="connsiteX35" fmla="*/ 1005964 w 3413884"/>
                  <a:gd name="connsiteY35" fmla="*/ 2087880 h 2827020"/>
                  <a:gd name="connsiteX36" fmla="*/ 1074544 w 3413884"/>
                  <a:gd name="connsiteY36" fmla="*/ 2095500 h 2827020"/>
                  <a:gd name="connsiteX37" fmla="*/ 1173604 w 3413884"/>
                  <a:gd name="connsiteY37" fmla="*/ 2095500 h 2827020"/>
                  <a:gd name="connsiteX38" fmla="*/ 1234564 w 3413884"/>
                  <a:gd name="connsiteY38" fmla="*/ 2080260 h 2827020"/>
                  <a:gd name="connsiteX39" fmla="*/ 1272664 w 3413884"/>
                  <a:gd name="connsiteY39" fmla="*/ 2065020 h 2827020"/>
                  <a:gd name="connsiteX40" fmla="*/ 1310764 w 3413884"/>
                  <a:gd name="connsiteY40" fmla="*/ 2057400 h 2827020"/>
                  <a:gd name="connsiteX41" fmla="*/ 1402204 w 3413884"/>
                  <a:gd name="connsiteY41" fmla="*/ 2042160 h 2827020"/>
                  <a:gd name="connsiteX42" fmla="*/ 1531744 w 3413884"/>
                  <a:gd name="connsiteY42" fmla="*/ 2004060 h 2827020"/>
                  <a:gd name="connsiteX43" fmla="*/ 1607944 w 3413884"/>
                  <a:gd name="connsiteY43" fmla="*/ 1996440 h 2827020"/>
                  <a:gd name="connsiteX44" fmla="*/ 1630804 w 3413884"/>
                  <a:gd name="connsiteY44" fmla="*/ 1988820 h 2827020"/>
                  <a:gd name="connsiteX45" fmla="*/ 1676524 w 3413884"/>
                  <a:gd name="connsiteY45" fmla="*/ 1981200 h 2827020"/>
                  <a:gd name="connsiteX46" fmla="*/ 1684144 w 3413884"/>
                  <a:gd name="connsiteY46" fmla="*/ 1958340 h 2827020"/>
                  <a:gd name="connsiteX47" fmla="*/ 1722244 w 3413884"/>
                  <a:gd name="connsiteY47" fmla="*/ 1912620 h 2827020"/>
                  <a:gd name="connsiteX48" fmla="*/ 1737484 w 3413884"/>
                  <a:gd name="connsiteY48" fmla="*/ 1889760 h 2827020"/>
                  <a:gd name="connsiteX49" fmla="*/ 1745104 w 3413884"/>
                  <a:gd name="connsiteY49" fmla="*/ 1866900 h 2827020"/>
                  <a:gd name="connsiteX50" fmla="*/ 1767964 w 3413884"/>
                  <a:gd name="connsiteY50" fmla="*/ 1859280 h 2827020"/>
                  <a:gd name="connsiteX51" fmla="*/ 1836544 w 3413884"/>
                  <a:gd name="connsiteY51" fmla="*/ 1844040 h 2827020"/>
                  <a:gd name="connsiteX52" fmla="*/ 1882264 w 3413884"/>
                  <a:gd name="connsiteY52" fmla="*/ 1821180 h 2827020"/>
                  <a:gd name="connsiteX53" fmla="*/ 1905124 w 3413884"/>
                  <a:gd name="connsiteY53" fmla="*/ 1813560 h 2827020"/>
                  <a:gd name="connsiteX54" fmla="*/ 1920364 w 3413884"/>
                  <a:gd name="connsiteY54" fmla="*/ 1790700 h 2827020"/>
                  <a:gd name="connsiteX55" fmla="*/ 1943224 w 3413884"/>
                  <a:gd name="connsiteY55" fmla="*/ 1783080 h 2827020"/>
                  <a:gd name="connsiteX56" fmla="*/ 1988944 w 3413884"/>
                  <a:gd name="connsiteY56" fmla="*/ 1760220 h 2827020"/>
                  <a:gd name="connsiteX57" fmla="*/ 2042284 w 3413884"/>
                  <a:gd name="connsiteY57" fmla="*/ 1767840 h 2827020"/>
                  <a:gd name="connsiteX58" fmla="*/ 2019424 w 3413884"/>
                  <a:gd name="connsiteY58" fmla="*/ 1821180 h 2827020"/>
                  <a:gd name="connsiteX59" fmla="*/ 1996564 w 3413884"/>
                  <a:gd name="connsiteY59" fmla="*/ 1836420 h 2827020"/>
                  <a:gd name="connsiteX60" fmla="*/ 1966084 w 3413884"/>
                  <a:gd name="connsiteY60" fmla="*/ 1859280 h 2827020"/>
                  <a:gd name="connsiteX61" fmla="*/ 1958464 w 3413884"/>
                  <a:gd name="connsiteY61" fmla="*/ 1882140 h 2827020"/>
                  <a:gd name="connsiteX62" fmla="*/ 2049904 w 3413884"/>
                  <a:gd name="connsiteY62" fmla="*/ 1958340 h 2827020"/>
                  <a:gd name="connsiteX63" fmla="*/ 2088004 w 3413884"/>
                  <a:gd name="connsiteY63" fmla="*/ 1965960 h 2827020"/>
                  <a:gd name="connsiteX64" fmla="*/ 2110864 w 3413884"/>
                  <a:gd name="connsiteY64" fmla="*/ 1981200 h 2827020"/>
                  <a:gd name="connsiteX65" fmla="*/ 2141344 w 3413884"/>
                  <a:gd name="connsiteY65" fmla="*/ 1996440 h 2827020"/>
                  <a:gd name="connsiteX66" fmla="*/ 2171824 w 3413884"/>
                  <a:gd name="connsiteY66" fmla="*/ 2042160 h 2827020"/>
                  <a:gd name="connsiteX67" fmla="*/ 2179444 w 3413884"/>
                  <a:gd name="connsiteY67" fmla="*/ 2118360 h 2827020"/>
                  <a:gd name="connsiteX68" fmla="*/ 2187064 w 3413884"/>
                  <a:gd name="connsiteY68" fmla="*/ 2209800 h 2827020"/>
                  <a:gd name="connsiteX69" fmla="*/ 2202304 w 3413884"/>
                  <a:gd name="connsiteY69" fmla="*/ 2255520 h 2827020"/>
                  <a:gd name="connsiteX70" fmla="*/ 2225164 w 3413884"/>
                  <a:gd name="connsiteY70" fmla="*/ 2270760 h 2827020"/>
                  <a:gd name="connsiteX71" fmla="*/ 2263264 w 3413884"/>
                  <a:gd name="connsiteY71" fmla="*/ 2301240 h 2827020"/>
                  <a:gd name="connsiteX72" fmla="*/ 2278504 w 3413884"/>
                  <a:gd name="connsiteY72" fmla="*/ 2324100 h 2827020"/>
                  <a:gd name="connsiteX73" fmla="*/ 2286124 w 3413884"/>
                  <a:gd name="connsiteY73" fmla="*/ 2491740 h 2827020"/>
                  <a:gd name="connsiteX74" fmla="*/ 2293744 w 3413884"/>
                  <a:gd name="connsiteY74" fmla="*/ 2529840 h 2827020"/>
                  <a:gd name="connsiteX75" fmla="*/ 2316604 w 3413884"/>
                  <a:gd name="connsiteY75" fmla="*/ 2537460 h 2827020"/>
                  <a:gd name="connsiteX76" fmla="*/ 2339464 w 3413884"/>
                  <a:gd name="connsiteY76" fmla="*/ 2552700 h 2827020"/>
                  <a:gd name="connsiteX77" fmla="*/ 2362324 w 3413884"/>
                  <a:gd name="connsiteY77" fmla="*/ 2560320 h 2827020"/>
                  <a:gd name="connsiteX78" fmla="*/ 2385184 w 3413884"/>
                  <a:gd name="connsiteY78" fmla="*/ 2575560 h 2827020"/>
                  <a:gd name="connsiteX79" fmla="*/ 2446144 w 3413884"/>
                  <a:gd name="connsiteY79" fmla="*/ 2590800 h 2827020"/>
                  <a:gd name="connsiteX80" fmla="*/ 2491864 w 3413884"/>
                  <a:gd name="connsiteY80" fmla="*/ 2598420 h 2827020"/>
                  <a:gd name="connsiteX81" fmla="*/ 2568064 w 3413884"/>
                  <a:gd name="connsiteY81" fmla="*/ 2636520 h 2827020"/>
                  <a:gd name="connsiteX82" fmla="*/ 2590924 w 3413884"/>
                  <a:gd name="connsiteY82" fmla="*/ 2651760 h 2827020"/>
                  <a:gd name="connsiteX83" fmla="*/ 2621404 w 3413884"/>
                  <a:gd name="connsiteY83" fmla="*/ 2667000 h 2827020"/>
                  <a:gd name="connsiteX84" fmla="*/ 2629024 w 3413884"/>
                  <a:gd name="connsiteY84" fmla="*/ 2689860 h 2827020"/>
                  <a:gd name="connsiteX85" fmla="*/ 2659504 w 3413884"/>
                  <a:gd name="connsiteY85" fmla="*/ 2705100 h 2827020"/>
                  <a:gd name="connsiteX86" fmla="*/ 2705224 w 3413884"/>
                  <a:gd name="connsiteY86" fmla="*/ 2735580 h 2827020"/>
                  <a:gd name="connsiteX87" fmla="*/ 2728084 w 3413884"/>
                  <a:gd name="connsiteY87" fmla="*/ 2750820 h 2827020"/>
                  <a:gd name="connsiteX88" fmla="*/ 2750944 w 3413884"/>
                  <a:gd name="connsiteY88" fmla="*/ 2758440 h 2827020"/>
                  <a:gd name="connsiteX89" fmla="*/ 2796664 w 3413884"/>
                  <a:gd name="connsiteY89" fmla="*/ 2788920 h 2827020"/>
                  <a:gd name="connsiteX90" fmla="*/ 2827144 w 3413884"/>
                  <a:gd name="connsiteY90" fmla="*/ 2781300 h 2827020"/>
                  <a:gd name="connsiteX91" fmla="*/ 2872864 w 3413884"/>
                  <a:gd name="connsiteY91" fmla="*/ 2766060 h 2827020"/>
                  <a:gd name="connsiteX92" fmla="*/ 2964304 w 3413884"/>
                  <a:gd name="connsiteY92" fmla="*/ 2773680 h 2827020"/>
                  <a:gd name="connsiteX93" fmla="*/ 3010024 w 3413884"/>
                  <a:gd name="connsiteY93" fmla="*/ 2804160 h 2827020"/>
                  <a:gd name="connsiteX94" fmla="*/ 3086224 w 3413884"/>
                  <a:gd name="connsiteY94" fmla="*/ 2827020 h 2827020"/>
                  <a:gd name="connsiteX95" fmla="*/ 3192904 w 3413884"/>
                  <a:gd name="connsiteY95" fmla="*/ 2819400 h 2827020"/>
                  <a:gd name="connsiteX96" fmla="*/ 3215764 w 3413884"/>
                  <a:gd name="connsiteY96" fmla="*/ 2796540 h 2827020"/>
                  <a:gd name="connsiteX97" fmla="*/ 3246244 w 3413884"/>
                  <a:gd name="connsiteY97" fmla="*/ 2781300 h 2827020"/>
                  <a:gd name="connsiteX98" fmla="*/ 3261484 w 3413884"/>
                  <a:gd name="connsiteY98" fmla="*/ 2758440 h 2827020"/>
                  <a:gd name="connsiteX99" fmla="*/ 3276724 w 3413884"/>
                  <a:gd name="connsiteY99" fmla="*/ 2727960 h 2827020"/>
                  <a:gd name="connsiteX100" fmla="*/ 3299584 w 3413884"/>
                  <a:gd name="connsiteY100" fmla="*/ 2705100 h 2827020"/>
                  <a:gd name="connsiteX101" fmla="*/ 3330064 w 3413884"/>
                  <a:gd name="connsiteY101" fmla="*/ 2659380 h 2827020"/>
                  <a:gd name="connsiteX102" fmla="*/ 3383404 w 3413884"/>
                  <a:gd name="connsiteY102" fmla="*/ 2598420 h 2827020"/>
                  <a:gd name="connsiteX103" fmla="*/ 3391024 w 3413884"/>
                  <a:gd name="connsiteY103" fmla="*/ 2575560 h 2827020"/>
                  <a:gd name="connsiteX104" fmla="*/ 3383404 w 3413884"/>
                  <a:gd name="connsiteY104" fmla="*/ 2545080 h 2827020"/>
                  <a:gd name="connsiteX105" fmla="*/ 3375784 w 3413884"/>
                  <a:gd name="connsiteY105" fmla="*/ 2499360 h 2827020"/>
                  <a:gd name="connsiteX106" fmla="*/ 3383404 w 3413884"/>
                  <a:gd name="connsiteY106" fmla="*/ 2362200 h 2827020"/>
                  <a:gd name="connsiteX107" fmla="*/ 3391024 w 3413884"/>
                  <a:gd name="connsiteY107" fmla="*/ 2339340 h 2827020"/>
                  <a:gd name="connsiteX108" fmla="*/ 3413884 w 3413884"/>
                  <a:gd name="connsiteY108" fmla="*/ 2316480 h 2827020"/>
                  <a:gd name="connsiteX109" fmla="*/ 3406264 w 3413884"/>
                  <a:gd name="connsiteY109" fmla="*/ 2217420 h 2827020"/>
                  <a:gd name="connsiteX110" fmla="*/ 3375784 w 3413884"/>
                  <a:gd name="connsiteY110" fmla="*/ 2194560 h 2827020"/>
                  <a:gd name="connsiteX111" fmla="*/ 3352924 w 3413884"/>
                  <a:gd name="connsiteY111" fmla="*/ 2171700 h 2827020"/>
                  <a:gd name="connsiteX112" fmla="*/ 3337684 w 3413884"/>
                  <a:gd name="connsiteY112" fmla="*/ 2118360 h 2827020"/>
                  <a:gd name="connsiteX113" fmla="*/ 3330064 w 3413884"/>
                  <a:gd name="connsiteY113" fmla="*/ 2095500 h 2827020"/>
                  <a:gd name="connsiteX114" fmla="*/ 3314824 w 3413884"/>
                  <a:gd name="connsiteY114" fmla="*/ 2011680 h 2827020"/>
                  <a:gd name="connsiteX115" fmla="*/ 3307204 w 3413884"/>
                  <a:gd name="connsiteY115" fmla="*/ 1973580 h 2827020"/>
                  <a:gd name="connsiteX116" fmla="*/ 3291964 w 3413884"/>
                  <a:gd name="connsiteY116" fmla="*/ 1950720 h 2827020"/>
                  <a:gd name="connsiteX117" fmla="*/ 3231004 w 3413884"/>
                  <a:gd name="connsiteY117" fmla="*/ 1905000 h 2827020"/>
                  <a:gd name="connsiteX118" fmla="*/ 3192904 w 3413884"/>
                  <a:gd name="connsiteY118" fmla="*/ 1897380 h 2827020"/>
                  <a:gd name="connsiteX119" fmla="*/ 3147184 w 3413884"/>
                  <a:gd name="connsiteY119" fmla="*/ 1882140 h 2827020"/>
                  <a:gd name="connsiteX120" fmla="*/ 3124324 w 3413884"/>
                  <a:gd name="connsiteY120" fmla="*/ 1866900 h 2827020"/>
                  <a:gd name="connsiteX121" fmla="*/ 2857624 w 3413884"/>
                  <a:gd name="connsiteY121" fmla="*/ 1851660 h 2827020"/>
                  <a:gd name="connsiteX122" fmla="*/ 2743324 w 3413884"/>
                  <a:gd name="connsiteY122" fmla="*/ 1836420 h 2827020"/>
                  <a:gd name="connsiteX123" fmla="*/ 2720464 w 3413884"/>
                  <a:gd name="connsiteY123" fmla="*/ 1828800 h 2827020"/>
                  <a:gd name="connsiteX124" fmla="*/ 2590924 w 3413884"/>
                  <a:gd name="connsiteY124" fmla="*/ 1798320 h 2827020"/>
                  <a:gd name="connsiteX125" fmla="*/ 2568064 w 3413884"/>
                  <a:gd name="connsiteY125" fmla="*/ 1790700 h 2827020"/>
                  <a:gd name="connsiteX126" fmla="*/ 2537584 w 3413884"/>
                  <a:gd name="connsiteY126" fmla="*/ 1775460 h 2827020"/>
                  <a:gd name="connsiteX127" fmla="*/ 2491864 w 3413884"/>
                  <a:gd name="connsiteY127" fmla="*/ 1767840 h 2827020"/>
                  <a:gd name="connsiteX128" fmla="*/ 2469004 w 3413884"/>
                  <a:gd name="connsiteY128" fmla="*/ 1752600 h 2827020"/>
                  <a:gd name="connsiteX129" fmla="*/ 2408044 w 3413884"/>
                  <a:gd name="connsiteY129" fmla="*/ 1737360 h 2827020"/>
                  <a:gd name="connsiteX130" fmla="*/ 2385184 w 3413884"/>
                  <a:gd name="connsiteY130" fmla="*/ 1729740 h 2827020"/>
                  <a:gd name="connsiteX131" fmla="*/ 2362324 w 3413884"/>
                  <a:gd name="connsiteY131" fmla="*/ 1714500 h 2827020"/>
                  <a:gd name="connsiteX132" fmla="*/ 2331844 w 3413884"/>
                  <a:gd name="connsiteY132" fmla="*/ 1706880 h 2827020"/>
                  <a:gd name="connsiteX133" fmla="*/ 2301364 w 3413884"/>
                  <a:gd name="connsiteY133" fmla="*/ 1691640 h 2827020"/>
                  <a:gd name="connsiteX134" fmla="*/ 2270884 w 3413884"/>
                  <a:gd name="connsiteY134" fmla="*/ 1684020 h 2827020"/>
                  <a:gd name="connsiteX135" fmla="*/ 2248024 w 3413884"/>
                  <a:gd name="connsiteY135" fmla="*/ 1676400 h 2827020"/>
                  <a:gd name="connsiteX136" fmla="*/ 2194684 w 3413884"/>
                  <a:gd name="connsiteY136" fmla="*/ 1684020 h 2827020"/>
                  <a:gd name="connsiteX137" fmla="*/ 2171824 w 3413884"/>
                  <a:gd name="connsiteY137" fmla="*/ 1691640 h 2827020"/>
                  <a:gd name="connsiteX138" fmla="*/ 2065144 w 3413884"/>
                  <a:gd name="connsiteY138" fmla="*/ 1684020 h 2827020"/>
                  <a:gd name="connsiteX139" fmla="*/ 2072764 w 3413884"/>
                  <a:gd name="connsiteY139" fmla="*/ 1645920 h 2827020"/>
                  <a:gd name="connsiteX140" fmla="*/ 2103244 w 3413884"/>
                  <a:gd name="connsiteY140" fmla="*/ 1592580 h 2827020"/>
                  <a:gd name="connsiteX141" fmla="*/ 2118484 w 3413884"/>
                  <a:gd name="connsiteY141" fmla="*/ 1531620 h 2827020"/>
                  <a:gd name="connsiteX142" fmla="*/ 2133724 w 3413884"/>
                  <a:gd name="connsiteY142" fmla="*/ 1508760 h 2827020"/>
                  <a:gd name="connsiteX143" fmla="*/ 2141344 w 3413884"/>
                  <a:gd name="connsiteY143" fmla="*/ 1470660 h 2827020"/>
                  <a:gd name="connsiteX144" fmla="*/ 2148964 w 3413884"/>
                  <a:gd name="connsiteY144" fmla="*/ 1440180 h 2827020"/>
                  <a:gd name="connsiteX145" fmla="*/ 2133724 w 3413884"/>
                  <a:gd name="connsiteY145" fmla="*/ 1341120 h 2827020"/>
                  <a:gd name="connsiteX146" fmla="*/ 2118484 w 3413884"/>
                  <a:gd name="connsiteY146" fmla="*/ 1295400 h 2827020"/>
                  <a:gd name="connsiteX147" fmla="*/ 2103244 w 3413884"/>
                  <a:gd name="connsiteY147" fmla="*/ 1272540 h 2827020"/>
                  <a:gd name="connsiteX148" fmla="*/ 2080384 w 3413884"/>
                  <a:gd name="connsiteY148" fmla="*/ 1188720 h 2827020"/>
                  <a:gd name="connsiteX149" fmla="*/ 2088004 w 3413884"/>
                  <a:gd name="connsiteY149" fmla="*/ 1036320 h 2827020"/>
                  <a:gd name="connsiteX150" fmla="*/ 2095624 w 3413884"/>
                  <a:gd name="connsiteY150" fmla="*/ 1013460 h 2827020"/>
                  <a:gd name="connsiteX151" fmla="*/ 2118484 w 3413884"/>
                  <a:gd name="connsiteY151" fmla="*/ 998220 h 2827020"/>
                  <a:gd name="connsiteX152" fmla="*/ 2126104 w 3413884"/>
                  <a:gd name="connsiteY152" fmla="*/ 960120 h 2827020"/>
                  <a:gd name="connsiteX153" fmla="*/ 2133724 w 3413884"/>
                  <a:gd name="connsiteY153" fmla="*/ 937260 h 2827020"/>
                  <a:gd name="connsiteX154" fmla="*/ 2148964 w 3413884"/>
                  <a:gd name="connsiteY154" fmla="*/ 861060 h 2827020"/>
                  <a:gd name="connsiteX155" fmla="*/ 2126104 w 3413884"/>
                  <a:gd name="connsiteY155" fmla="*/ 670560 h 2827020"/>
                  <a:gd name="connsiteX156" fmla="*/ 2118484 w 3413884"/>
                  <a:gd name="connsiteY156" fmla="*/ 609600 h 2827020"/>
                  <a:gd name="connsiteX157" fmla="*/ 2080384 w 3413884"/>
                  <a:gd name="connsiteY157" fmla="*/ 571500 h 2827020"/>
                  <a:gd name="connsiteX158" fmla="*/ 2049904 w 3413884"/>
                  <a:gd name="connsiteY158" fmla="*/ 525780 h 2827020"/>
                  <a:gd name="connsiteX159" fmla="*/ 2042284 w 3413884"/>
                  <a:gd name="connsiteY159" fmla="*/ 487680 h 2827020"/>
                  <a:gd name="connsiteX160" fmla="*/ 1981324 w 3413884"/>
                  <a:gd name="connsiteY160" fmla="*/ 449580 h 2827020"/>
                  <a:gd name="connsiteX161" fmla="*/ 1958464 w 3413884"/>
                  <a:gd name="connsiteY161" fmla="*/ 426720 h 2827020"/>
                  <a:gd name="connsiteX162" fmla="*/ 1882264 w 3413884"/>
                  <a:gd name="connsiteY162" fmla="*/ 411480 h 2827020"/>
                  <a:gd name="connsiteX163" fmla="*/ 1828924 w 3413884"/>
                  <a:gd name="connsiteY163" fmla="*/ 396240 h 2827020"/>
                  <a:gd name="connsiteX164" fmla="*/ 1806064 w 3413884"/>
                  <a:gd name="connsiteY164" fmla="*/ 381000 h 2827020"/>
                  <a:gd name="connsiteX165" fmla="*/ 1760344 w 3413884"/>
                  <a:gd name="connsiteY165" fmla="*/ 358140 h 2827020"/>
                  <a:gd name="connsiteX166" fmla="*/ 1737484 w 3413884"/>
                  <a:gd name="connsiteY166" fmla="*/ 312420 h 2827020"/>
                  <a:gd name="connsiteX167" fmla="*/ 1714624 w 3413884"/>
                  <a:gd name="connsiteY167" fmla="*/ 304800 h 2827020"/>
                  <a:gd name="connsiteX168" fmla="*/ 1668904 w 3413884"/>
                  <a:gd name="connsiteY168" fmla="*/ 274320 h 2827020"/>
                  <a:gd name="connsiteX169" fmla="*/ 1539364 w 3413884"/>
                  <a:gd name="connsiteY169" fmla="*/ 259080 h 2827020"/>
                  <a:gd name="connsiteX170" fmla="*/ 1493644 w 3413884"/>
                  <a:gd name="connsiteY170" fmla="*/ 228600 h 2827020"/>
                  <a:gd name="connsiteX171" fmla="*/ 1447924 w 3413884"/>
                  <a:gd name="connsiteY171" fmla="*/ 205740 h 2827020"/>
                  <a:gd name="connsiteX172" fmla="*/ 1425064 w 3413884"/>
                  <a:gd name="connsiteY172" fmla="*/ 182880 h 2827020"/>
                  <a:gd name="connsiteX173" fmla="*/ 1364104 w 3413884"/>
                  <a:gd name="connsiteY173" fmla="*/ 160020 h 2827020"/>
                  <a:gd name="connsiteX174" fmla="*/ 1341244 w 3413884"/>
                  <a:gd name="connsiteY174" fmla="*/ 144780 h 2827020"/>
                  <a:gd name="connsiteX175" fmla="*/ 1295524 w 3413884"/>
                  <a:gd name="connsiteY175" fmla="*/ 129540 h 2827020"/>
                  <a:gd name="connsiteX176" fmla="*/ 1181224 w 3413884"/>
                  <a:gd name="connsiteY176" fmla="*/ 106680 h 2827020"/>
                  <a:gd name="connsiteX177" fmla="*/ 1082164 w 3413884"/>
                  <a:gd name="connsiteY177" fmla="*/ 99060 h 2827020"/>
                  <a:gd name="connsiteX178" fmla="*/ 1028824 w 3413884"/>
                  <a:gd name="connsiteY178" fmla="*/ 91440 h 2827020"/>
                  <a:gd name="connsiteX179" fmla="*/ 937384 w 3413884"/>
                  <a:gd name="connsiteY179" fmla="*/ 76200 h 2827020"/>
                  <a:gd name="connsiteX180" fmla="*/ 914524 w 3413884"/>
                  <a:gd name="connsiteY180" fmla="*/ 60960 h 2827020"/>
                  <a:gd name="connsiteX181" fmla="*/ 853564 w 3413884"/>
                  <a:gd name="connsiteY181" fmla="*/ 7620 h 2827020"/>
                  <a:gd name="connsiteX182" fmla="*/ 800224 w 3413884"/>
                  <a:gd name="connsiteY182" fmla="*/ 0 h 2827020"/>
                  <a:gd name="connsiteX183" fmla="*/ 777364 w 3413884"/>
                  <a:gd name="connsiteY183" fmla="*/ 15240 h 2827020"/>
                  <a:gd name="connsiteX184" fmla="*/ 807844 w 3413884"/>
                  <a:gd name="connsiteY184" fmla="*/ 22860 h 2827020"/>
                  <a:gd name="connsiteX185" fmla="*/ 853564 w 3413884"/>
                  <a:gd name="connsiteY185" fmla="*/ 30480 h 2827020"/>
                  <a:gd name="connsiteX186" fmla="*/ 838324 w 3413884"/>
                  <a:gd name="connsiteY186" fmla="*/ 53340 h 2827020"/>
                  <a:gd name="connsiteX187" fmla="*/ 815464 w 3413884"/>
                  <a:gd name="connsiteY187" fmla="*/ 68580 h 2827020"/>
                  <a:gd name="connsiteX188" fmla="*/ 792604 w 3413884"/>
                  <a:gd name="connsiteY188" fmla="*/ 91440 h 2827020"/>
                  <a:gd name="connsiteX189" fmla="*/ 762124 w 3413884"/>
                  <a:gd name="connsiteY189" fmla="*/ 129540 h 2827020"/>
                  <a:gd name="connsiteX190" fmla="*/ 754504 w 3413884"/>
                  <a:gd name="connsiteY190" fmla="*/ 160020 h 2827020"/>
                  <a:gd name="connsiteX191" fmla="*/ 731644 w 3413884"/>
                  <a:gd name="connsiteY191" fmla="*/ 167640 h 2827020"/>
                  <a:gd name="connsiteX192" fmla="*/ 678304 w 3413884"/>
                  <a:gd name="connsiteY192" fmla="*/ 190500 h 2827020"/>
                  <a:gd name="connsiteX193" fmla="*/ 663064 w 3413884"/>
                  <a:gd name="connsiteY193" fmla="*/ 213360 h 2827020"/>
                  <a:gd name="connsiteX194" fmla="*/ 640204 w 3413884"/>
                  <a:gd name="connsiteY194" fmla="*/ 205740 h 2827020"/>
                  <a:gd name="connsiteX195" fmla="*/ 556384 w 3413884"/>
                  <a:gd name="connsiteY195" fmla="*/ 198120 h 2827020"/>
                  <a:gd name="connsiteX196" fmla="*/ 480184 w 3413884"/>
                  <a:gd name="connsiteY196" fmla="*/ 205740 h 2827020"/>
                  <a:gd name="connsiteX197" fmla="*/ 434464 w 3413884"/>
                  <a:gd name="connsiteY197" fmla="*/ 236220 h 2827020"/>
                  <a:gd name="connsiteX198" fmla="*/ 388744 w 3413884"/>
                  <a:gd name="connsiteY198" fmla="*/ 251460 h 2827020"/>
                  <a:gd name="connsiteX199" fmla="*/ 358264 w 3413884"/>
                  <a:gd name="connsiteY199" fmla="*/ 259080 h 2827020"/>
                  <a:gd name="connsiteX200" fmla="*/ 282064 w 3413884"/>
                  <a:gd name="connsiteY200" fmla="*/ 274320 h 2827020"/>
                  <a:gd name="connsiteX201" fmla="*/ 259204 w 3413884"/>
                  <a:gd name="connsiteY201" fmla="*/ 281940 h 2827020"/>
                  <a:gd name="connsiteX202" fmla="*/ 236344 w 3413884"/>
                  <a:gd name="connsiteY202" fmla="*/ 297180 h 2827020"/>
                  <a:gd name="connsiteX203" fmla="*/ 183004 w 3413884"/>
                  <a:gd name="connsiteY203" fmla="*/ 327660 h 2827020"/>
                  <a:gd name="connsiteX204" fmla="*/ 160144 w 3413884"/>
                  <a:gd name="connsiteY204" fmla="*/ 381000 h 2827020"/>
                  <a:gd name="connsiteX205" fmla="*/ 152524 w 3413884"/>
                  <a:gd name="connsiteY205" fmla="*/ 403860 h 2827020"/>
                  <a:gd name="connsiteX206" fmla="*/ 114424 w 3413884"/>
                  <a:gd name="connsiteY206" fmla="*/ 449580 h 2827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</a:cxnLst>
                <a:rect l="l" t="t" r="r" b="b"/>
                <a:pathLst>
                  <a:path w="3413884" h="2827020">
                    <a:moveTo>
                      <a:pt x="114424" y="449580"/>
                    </a:moveTo>
                    <a:cubicBezTo>
                      <a:pt x="97914" y="469900"/>
                      <a:pt x="68914" y="502605"/>
                      <a:pt x="53464" y="525780"/>
                    </a:cubicBezTo>
                    <a:cubicBezTo>
                      <a:pt x="34328" y="554484"/>
                      <a:pt x="29889" y="565310"/>
                      <a:pt x="15364" y="594360"/>
                    </a:cubicBezTo>
                    <a:cubicBezTo>
                      <a:pt x="12824" y="612140"/>
                      <a:pt x="11266" y="630088"/>
                      <a:pt x="7744" y="647700"/>
                    </a:cubicBezTo>
                    <a:cubicBezTo>
                      <a:pt x="6169" y="655576"/>
                      <a:pt x="124" y="662528"/>
                      <a:pt x="124" y="670560"/>
                    </a:cubicBezTo>
                    <a:cubicBezTo>
                      <a:pt x="124" y="716351"/>
                      <a:pt x="-1595" y="762892"/>
                      <a:pt x="7744" y="807720"/>
                    </a:cubicBezTo>
                    <a:cubicBezTo>
                      <a:pt x="11480" y="825651"/>
                      <a:pt x="32432" y="836064"/>
                      <a:pt x="38224" y="853440"/>
                    </a:cubicBezTo>
                    <a:cubicBezTo>
                      <a:pt x="49156" y="886235"/>
                      <a:pt x="43896" y="868508"/>
                      <a:pt x="53464" y="906780"/>
                    </a:cubicBezTo>
                    <a:cubicBezTo>
                      <a:pt x="50924" y="965200"/>
                      <a:pt x="45844" y="1023565"/>
                      <a:pt x="45844" y="1082040"/>
                    </a:cubicBezTo>
                    <a:cubicBezTo>
                      <a:pt x="45844" y="1129035"/>
                      <a:pt x="54810" y="1160042"/>
                      <a:pt x="61084" y="1203960"/>
                    </a:cubicBezTo>
                    <a:cubicBezTo>
                      <a:pt x="63980" y="1224232"/>
                      <a:pt x="63316" y="1245163"/>
                      <a:pt x="68704" y="1264920"/>
                    </a:cubicBezTo>
                    <a:cubicBezTo>
                      <a:pt x="71114" y="1273755"/>
                      <a:pt x="79848" y="1279589"/>
                      <a:pt x="83944" y="1287780"/>
                    </a:cubicBezTo>
                    <a:cubicBezTo>
                      <a:pt x="93192" y="1306277"/>
                      <a:pt x="93967" y="1329611"/>
                      <a:pt x="99184" y="1348740"/>
                    </a:cubicBezTo>
                    <a:cubicBezTo>
                      <a:pt x="116528" y="1412335"/>
                      <a:pt x="108292" y="1375072"/>
                      <a:pt x="129664" y="1424940"/>
                    </a:cubicBezTo>
                    <a:cubicBezTo>
                      <a:pt x="157867" y="1490747"/>
                      <a:pt x="109124" y="1390486"/>
                      <a:pt x="144904" y="1485900"/>
                    </a:cubicBezTo>
                    <a:cubicBezTo>
                      <a:pt x="148120" y="1494475"/>
                      <a:pt x="155064" y="1501140"/>
                      <a:pt x="160144" y="1508760"/>
                    </a:cubicBezTo>
                    <a:cubicBezTo>
                      <a:pt x="162684" y="1521460"/>
                      <a:pt x="164954" y="1534217"/>
                      <a:pt x="167764" y="1546860"/>
                    </a:cubicBezTo>
                    <a:cubicBezTo>
                      <a:pt x="170036" y="1557083"/>
                      <a:pt x="174663" y="1566892"/>
                      <a:pt x="175384" y="1577340"/>
                    </a:cubicBezTo>
                    <a:cubicBezTo>
                      <a:pt x="179756" y="1640740"/>
                      <a:pt x="176465" y="1704627"/>
                      <a:pt x="183004" y="1767840"/>
                    </a:cubicBezTo>
                    <a:cubicBezTo>
                      <a:pt x="185725" y="1794144"/>
                      <a:pt x="214175" y="1811826"/>
                      <a:pt x="228724" y="1828800"/>
                    </a:cubicBezTo>
                    <a:cubicBezTo>
                      <a:pt x="234684" y="1835753"/>
                      <a:pt x="237488" y="1845184"/>
                      <a:pt x="243964" y="1851660"/>
                    </a:cubicBezTo>
                    <a:cubicBezTo>
                      <a:pt x="265802" y="1873498"/>
                      <a:pt x="264894" y="1862125"/>
                      <a:pt x="289684" y="1874520"/>
                    </a:cubicBezTo>
                    <a:cubicBezTo>
                      <a:pt x="297875" y="1878616"/>
                      <a:pt x="304353" y="1885664"/>
                      <a:pt x="312544" y="1889760"/>
                    </a:cubicBezTo>
                    <a:cubicBezTo>
                      <a:pt x="319728" y="1893352"/>
                      <a:pt x="328220" y="1893788"/>
                      <a:pt x="335404" y="1897380"/>
                    </a:cubicBezTo>
                    <a:cubicBezTo>
                      <a:pt x="388027" y="1923692"/>
                      <a:pt x="325309" y="1904381"/>
                      <a:pt x="388744" y="1920240"/>
                    </a:cubicBezTo>
                    <a:cubicBezTo>
                      <a:pt x="396364" y="1925320"/>
                      <a:pt x="403186" y="1931872"/>
                      <a:pt x="411604" y="1935480"/>
                    </a:cubicBezTo>
                    <a:cubicBezTo>
                      <a:pt x="488171" y="1968294"/>
                      <a:pt x="385361" y="1907118"/>
                      <a:pt x="487804" y="1958340"/>
                    </a:cubicBezTo>
                    <a:cubicBezTo>
                      <a:pt x="537266" y="1983071"/>
                      <a:pt x="502426" y="1969667"/>
                      <a:pt x="571624" y="1981200"/>
                    </a:cubicBezTo>
                    <a:cubicBezTo>
                      <a:pt x="674622" y="1998366"/>
                      <a:pt x="518295" y="1983106"/>
                      <a:pt x="731644" y="1996440"/>
                    </a:cubicBezTo>
                    <a:cubicBezTo>
                      <a:pt x="744344" y="1998980"/>
                      <a:pt x="756969" y="2001931"/>
                      <a:pt x="769744" y="2004060"/>
                    </a:cubicBezTo>
                    <a:cubicBezTo>
                      <a:pt x="813235" y="2011309"/>
                      <a:pt x="847005" y="2014338"/>
                      <a:pt x="891664" y="2019300"/>
                    </a:cubicBezTo>
                    <a:cubicBezTo>
                      <a:pt x="899284" y="2024380"/>
                      <a:pt x="906333" y="2030444"/>
                      <a:pt x="914524" y="2034540"/>
                    </a:cubicBezTo>
                    <a:cubicBezTo>
                      <a:pt x="921708" y="2038132"/>
                      <a:pt x="930701" y="2037705"/>
                      <a:pt x="937384" y="2042160"/>
                    </a:cubicBezTo>
                    <a:cubicBezTo>
                      <a:pt x="946350" y="2048138"/>
                      <a:pt x="951278" y="2059042"/>
                      <a:pt x="960244" y="2065020"/>
                    </a:cubicBezTo>
                    <a:cubicBezTo>
                      <a:pt x="966927" y="2069475"/>
                      <a:pt x="975920" y="2069048"/>
                      <a:pt x="983104" y="2072640"/>
                    </a:cubicBezTo>
                    <a:cubicBezTo>
                      <a:pt x="991295" y="2076736"/>
                      <a:pt x="997079" y="2085659"/>
                      <a:pt x="1005964" y="2087880"/>
                    </a:cubicBezTo>
                    <a:cubicBezTo>
                      <a:pt x="1028278" y="2093458"/>
                      <a:pt x="1051684" y="2092960"/>
                      <a:pt x="1074544" y="2095500"/>
                    </a:cubicBezTo>
                    <a:cubicBezTo>
                      <a:pt x="1118088" y="2110015"/>
                      <a:pt x="1100637" y="2107661"/>
                      <a:pt x="1173604" y="2095500"/>
                    </a:cubicBezTo>
                    <a:cubicBezTo>
                      <a:pt x="1194264" y="2092057"/>
                      <a:pt x="1215117" y="2088039"/>
                      <a:pt x="1234564" y="2080260"/>
                    </a:cubicBezTo>
                    <a:cubicBezTo>
                      <a:pt x="1247264" y="2075180"/>
                      <a:pt x="1259563" y="2068950"/>
                      <a:pt x="1272664" y="2065020"/>
                    </a:cubicBezTo>
                    <a:cubicBezTo>
                      <a:pt x="1285069" y="2061298"/>
                      <a:pt x="1298199" y="2060541"/>
                      <a:pt x="1310764" y="2057400"/>
                    </a:cubicBezTo>
                    <a:cubicBezTo>
                      <a:pt x="1382253" y="2039528"/>
                      <a:pt x="1248874" y="2059197"/>
                      <a:pt x="1402204" y="2042160"/>
                    </a:cubicBezTo>
                    <a:cubicBezTo>
                      <a:pt x="1448375" y="2026770"/>
                      <a:pt x="1485341" y="2010247"/>
                      <a:pt x="1531744" y="2004060"/>
                    </a:cubicBezTo>
                    <a:cubicBezTo>
                      <a:pt x="1557047" y="2000686"/>
                      <a:pt x="1582544" y="1998980"/>
                      <a:pt x="1607944" y="1996440"/>
                    </a:cubicBezTo>
                    <a:cubicBezTo>
                      <a:pt x="1615564" y="1993900"/>
                      <a:pt x="1622963" y="1990562"/>
                      <a:pt x="1630804" y="1988820"/>
                    </a:cubicBezTo>
                    <a:cubicBezTo>
                      <a:pt x="1645886" y="1985468"/>
                      <a:pt x="1663109" y="1988865"/>
                      <a:pt x="1676524" y="1981200"/>
                    </a:cubicBezTo>
                    <a:cubicBezTo>
                      <a:pt x="1683498" y="1977215"/>
                      <a:pt x="1680552" y="1965524"/>
                      <a:pt x="1684144" y="1958340"/>
                    </a:cubicBezTo>
                    <a:cubicBezTo>
                      <a:pt x="1698333" y="1929961"/>
                      <a:pt x="1701178" y="1937899"/>
                      <a:pt x="1722244" y="1912620"/>
                    </a:cubicBezTo>
                    <a:cubicBezTo>
                      <a:pt x="1728107" y="1905585"/>
                      <a:pt x="1733388" y="1897951"/>
                      <a:pt x="1737484" y="1889760"/>
                    </a:cubicBezTo>
                    <a:cubicBezTo>
                      <a:pt x="1741076" y="1882576"/>
                      <a:pt x="1739424" y="1872580"/>
                      <a:pt x="1745104" y="1866900"/>
                    </a:cubicBezTo>
                    <a:cubicBezTo>
                      <a:pt x="1750784" y="1861220"/>
                      <a:pt x="1760241" y="1861487"/>
                      <a:pt x="1767964" y="1859280"/>
                    </a:cubicBezTo>
                    <a:cubicBezTo>
                      <a:pt x="1822721" y="1843635"/>
                      <a:pt x="1773691" y="1859753"/>
                      <a:pt x="1836544" y="1844040"/>
                    </a:cubicBezTo>
                    <a:cubicBezTo>
                      <a:pt x="1874850" y="1834463"/>
                      <a:pt x="1845015" y="1839804"/>
                      <a:pt x="1882264" y="1821180"/>
                    </a:cubicBezTo>
                    <a:cubicBezTo>
                      <a:pt x="1889448" y="1817588"/>
                      <a:pt x="1897504" y="1816100"/>
                      <a:pt x="1905124" y="1813560"/>
                    </a:cubicBezTo>
                    <a:cubicBezTo>
                      <a:pt x="1910204" y="1805940"/>
                      <a:pt x="1913213" y="1796421"/>
                      <a:pt x="1920364" y="1790700"/>
                    </a:cubicBezTo>
                    <a:cubicBezTo>
                      <a:pt x="1926636" y="1785682"/>
                      <a:pt x="1936040" y="1786672"/>
                      <a:pt x="1943224" y="1783080"/>
                    </a:cubicBezTo>
                    <a:cubicBezTo>
                      <a:pt x="2002310" y="1753537"/>
                      <a:pt x="1931485" y="1779373"/>
                      <a:pt x="1988944" y="1760220"/>
                    </a:cubicBezTo>
                    <a:cubicBezTo>
                      <a:pt x="2006724" y="1762760"/>
                      <a:pt x="2034252" y="1751776"/>
                      <a:pt x="2042284" y="1767840"/>
                    </a:cubicBezTo>
                    <a:cubicBezTo>
                      <a:pt x="2050935" y="1785142"/>
                      <a:pt x="2030154" y="1805085"/>
                      <a:pt x="2019424" y="1821180"/>
                    </a:cubicBezTo>
                    <a:cubicBezTo>
                      <a:pt x="2014344" y="1828800"/>
                      <a:pt x="2004016" y="1831097"/>
                      <a:pt x="1996564" y="1836420"/>
                    </a:cubicBezTo>
                    <a:cubicBezTo>
                      <a:pt x="1986230" y="1843802"/>
                      <a:pt x="1976244" y="1851660"/>
                      <a:pt x="1966084" y="1859280"/>
                    </a:cubicBezTo>
                    <a:cubicBezTo>
                      <a:pt x="1963544" y="1866900"/>
                      <a:pt x="1955924" y="1874520"/>
                      <a:pt x="1958464" y="1882140"/>
                    </a:cubicBezTo>
                    <a:cubicBezTo>
                      <a:pt x="1971785" y="1922104"/>
                      <a:pt x="2009475" y="1950254"/>
                      <a:pt x="2049904" y="1958340"/>
                    </a:cubicBezTo>
                    <a:lnTo>
                      <a:pt x="2088004" y="1965960"/>
                    </a:lnTo>
                    <a:cubicBezTo>
                      <a:pt x="2095624" y="1971040"/>
                      <a:pt x="2102913" y="1976656"/>
                      <a:pt x="2110864" y="1981200"/>
                    </a:cubicBezTo>
                    <a:cubicBezTo>
                      <a:pt x="2120727" y="1986836"/>
                      <a:pt x="2133312" y="1988408"/>
                      <a:pt x="2141344" y="1996440"/>
                    </a:cubicBezTo>
                    <a:cubicBezTo>
                      <a:pt x="2154296" y="2009392"/>
                      <a:pt x="2171824" y="2042160"/>
                      <a:pt x="2171824" y="2042160"/>
                    </a:cubicBezTo>
                    <a:cubicBezTo>
                      <a:pt x="2174364" y="2067560"/>
                      <a:pt x="2177133" y="2092938"/>
                      <a:pt x="2179444" y="2118360"/>
                    </a:cubicBezTo>
                    <a:cubicBezTo>
                      <a:pt x="2182213" y="2148820"/>
                      <a:pt x="2182036" y="2179631"/>
                      <a:pt x="2187064" y="2209800"/>
                    </a:cubicBezTo>
                    <a:cubicBezTo>
                      <a:pt x="2189705" y="2225646"/>
                      <a:pt x="2188938" y="2246609"/>
                      <a:pt x="2202304" y="2255520"/>
                    </a:cubicBezTo>
                    <a:lnTo>
                      <a:pt x="2225164" y="2270760"/>
                    </a:lnTo>
                    <a:cubicBezTo>
                      <a:pt x="2268840" y="2336274"/>
                      <a:pt x="2210684" y="2259176"/>
                      <a:pt x="2263264" y="2301240"/>
                    </a:cubicBezTo>
                    <a:cubicBezTo>
                      <a:pt x="2270415" y="2306961"/>
                      <a:pt x="2273424" y="2316480"/>
                      <a:pt x="2278504" y="2324100"/>
                    </a:cubicBezTo>
                    <a:cubicBezTo>
                      <a:pt x="2281044" y="2379980"/>
                      <a:pt x="2281992" y="2435955"/>
                      <a:pt x="2286124" y="2491740"/>
                    </a:cubicBezTo>
                    <a:cubicBezTo>
                      <a:pt x="2287081" y="2504656"/>
                      <a:pt x="2286560" y="2519064"/>
                      <a:pt x="2293744" y="2529840"/>
                    </a:cubicBezTo>
                    <a:cubicBezTo>
                      <a:pt x="2298199" y="2536523"/>
                      <a:pt x="2309420" y="2533868"/>
                      <a:pt x="2316604" y="2537460"/>
                    </a:cubicBezTo>
                    <a:cubicBezTo>
                      <a:pt x="2324795" y="2541556"/>
                      <a:pt x="2331273" y="2548604"/>
                      <a:pt x="2339464" y="2552700"/>
                    </a:cubicBezTo>
                    <a:cubicBezTo>
                      <a:pt x="2346648" y="2556292"/>
                      <a:pt x="2355140" y="2556728"/>
                      <a:pt x="2362324" y="2560320"/>
                    </a:cubicBezTo>
                    <a:cubicBezTo>
                      <a:pt x="2370515" y="2564416"/>
                      <a:pt x="2376993" y="2571464"/>
                      <a:pt x="2385184" y="2575560"/>
                    </a:cubicBezTo>
                    <a:cubicBezTo>
                      <a:pt x="2400291" y="2583114"/>
                      <a:pt x="2432481" y="2588316"/>
                      <a:pt x="2446144" y="2590800"/>
                    </a:cubicBezTo>
                    <a:cubicBezTo>
                      <a:pt x="2461345" y="2593564"/>
                      <a:pt x="2476624" y="2595880"/>
                      <a:pt x="2491864" y="2598420"/>
                    </a:cubicBezTo>
                    <a:cubicBezTo>
                      <a:pt x="2546298" y="2634709"/>
                      <a:pt x="2519815" y="2624458"/>
                      <a:pt x="2568064" y="2636520"/>
                    </a:cubicBezTo>
                    <a:cubicBezTo>
                      <a:pt x="2575684" y="2641600"/>
                      <a:pt x="2582973" y="2647216"/>
                      <a:pt x="2590924" y="2651760"/>
                    </a:cubicBezTo>
                    <a:cubicBezTo>
                      <a:pt x="2600787" y="2657396"/>
                      <a:pt x="2613372" y="2658968"/>
                      <a:pt x="2621404" y="2667000"/>
                    </a:cubicBezTo>
                    <a:cubicBezTo>
                      <a:pt x="2627084" y="2672680"/>
                      <a:pt x="2623344" y="2684180"/>
                      <a:pt x="2629024" y="2689860"/>
                    </a:cubicBezTo>
                    <a:cubicBezTo>
                      <a:pt x="2637056" y="2697892"/>
                      <a:pt x="2649764" y="2699256"/>
                      <a:pt x="2659504" y="2705100"/>
                    </a:cubicBezTo>
                    <a:cubicBezTo>
                      <a:pt x="2675210" y="2714524"/>
                      <a:pt x="2689984" y="2725420"/>
                      <a:pt x="2705224" y="2735580"/>
                    </a:cubicBezTo>
                    <a:cubicBezTo>
                      <a:pt x="2712844" y="2740660"/>
                      <a:pt x="2719396" y="2747924"/>
                      <a:pt x="2728084" y="2750820"/>
                    </a:cubicBezTo>
                    <a:cubicBezTo>
                      <a:pt x="2735704" y="2753360"/>
                      <a:pt x="2743923" y="2754539"/>
                      <a:pt x="2750944" y="2758440"/>
                    </a:cubicBezTo>
                    <a:cubicBezTo>
                      <a:pt x="2766955" y="2767335"/>
                      <a:pt x="2796664" y="2788920"/>
                      <a:pt x="2796664" y="2788920"/>
                    </a:cubicBezTo>
                    <a:cubicBezTo>
                      <a:pt x="2806824" y="2786380"/>
                      <a:pt x="2817113" y="2784309"/>
                      <a:pt x="2827144" y="2781300"/>
                    </a:cubicBezTo>
                    <a:cubicBezTo>
                      <a:pt x="2842531" y="2776684"/>
                      <a:pt x="2872864" y="2766060"/>
                      <a:pt x="2872864" y="2766060"/>
                    </a:cubicBezTo>
                    <a:cubicBezTo>
                      <a:pt x="2903344" y="2768600"/>
                      <a:pt x="2934834" y="2765494"/>
                      <a:pt x="2964304" y="2773680"/>
                    </a:cubicBezTo>
                    <a:cubicBezTo>
                      <a:pt x="2981952" y="2778582"/>
                      <a:pt x="2992648" y="2798368"/>
                      <a:pt x="3010024" y="2804160"/>
                    </a:cubicBezTo>
                    <a:cubicBezTo>
                      <a:pt x="3065679" y="2822712"/>
                      <a:pt x="3040159" y="2815504"/>
                      <a:pt x="3086224" y="2827020"/>
                    </a:cubicBezTo>
                    <a:cubicBezTo>
                      <a:pt x="3121784" y="2824480"/>
                      <a:pt x="3158201" y="2827565"/>
                      <a:pt x="3192904" y="2819400"/>
                    </a:cubicBezTo>
                    <a:cubicBezTo>
                      <a:pt x="3203394" y="2816932"/>
                      <a:pt x="3206995" y="2802804"/>
                      <a:pt x="3215764" y="2796540"/>
                    </a:cubicBezTo>
                    <a:cubicBezTo>
                      <a:pt x="3225007" y="2789938"/>
                      <a:pt x="3236084" y="2786380"/>
                      <a:pt x="3246244" y="2781300"/>
                    </a:cubicBezTo>
                    <a:cubicBezTo>
                      <a:pt x="3251324" y="2773680"/>
                      <a:pt x="3256940" y="2766391"/>
                      <a:pt x="3261484" y="2758440"/>
                    </a:cubicBezTo>
                    <a:cubicBezTo>
                      <a:pt x="3267120" y="2748577"/>
                      <a:pt x="3270122" y="2737203"/>
                      <a:pt x="3276724" y="2727960"/>
                    </a:cubicBezTo>
                    <a:cubicBezTo>
                      <a:pt x="3282988" y="2719191"/>
                      <a:pt x="3291964" y="2712720"/>
                      <a:pt x="3299584" y="2705100"/>
                    </a:cubicBezTo>
                    <a:cubicBezTo>
                      <a:pt x="3314157" y="2661381"/>
                      <a:pt x="3296768" y="2702189"/>
                      <a:pt x="3330064" y="2659380"/>
                    </a:cubicBezTo>
                    <a:cubicBezTo>
                      <a:pt x="3377933" y="2597834"/>
                      <a:pt x="3339149" y="2627923"/>
                      <a:pt x="3383404" y="2598420"/>
                    </a:cubicBezTo>
                    <a:cubicBezTo>
                      <a:pt x="3385944" y="2590800"/>
                      <a:pt x="3391024" y="2583592"/>
                      <a:pt x="3391024" y="2575560"/>
                    </a:cubicBezTo>
                    <a:cubicBezTo>
                      <a:pt x="3391024" y="2565087"/>
                      <a:pt x="3385458" y="2555349"/>
                      <a:pt x="3383404" y="2545080"/>
                    </a:cubicBezTo>
                    <a:cubicBezTo>
                      <a:pt x="3380374" y="2529930"/>
                      <a:pt x="3378324" y="2514600"/>
                      <a:pt x="3375784" y="2499360"/>
                    </a:cubicBezTo>
                    <a:cubicBezTo>
                      <a:pt x="3378324" y="2453640"/>
                      <a:pt x="3379063" y="2407784"/>
                      <a:pt x="3383404" y="2362200"/>
                    </a:cubicBezTo>
                    <a:cubicBezTo>
                      <a:pt x="3384166" y="2354204"/>
                      <a:pt x="3386569" y="2346023"/>
                      <a:pt x="3391024" y="2339340"/>
                    </a:cubicBezTo>
                    <a:cubicBezTo>
                      <a:pt x="3397002" y="2330374"/>
                      <a:pt x="3406264" y="2324100"/>
                      <a:pt x="3413884" y="2316480"/>
                    </a:cubicBezTo>
                    <a:cubicBezTo>
                      <a:pt x="3411344" y="2283460"/>
                      <a:pt x="3416142" y="2249030"/>
                      <a:pt x="3406264" y="2217420"/>
                    </a:cubicBezTo>
                    <a:cubicBezTo>
                      <a:pt x="3402476" y="2205298"/>
                      <a:pt x="3385427" y="2202825"/>
                      <a:pt x="3375784" y="2194560"/>
                    </a:cubicBezTo>
                    <a:cubicBezTo>
                      <a:pt x="3367602" y="2187547"/>
                      <a:pt x="3360544" y="2179320"/>
                      <a:pt x="3352924" y="2171700"/>
                    </a:cubicBezTo>
                    <a:cubicBezTo>
                      <a:pt x="3334654" y="2116890"/>
                      <a:pt x="3356820" y="2185337"/>
                      <a:pt x="3337684" y="2118360"/>
                    </a:cubicBezTo>
                    <a:cubicBezTo>
                      <a:pt x="3335477" y="2110637"/>
                      <a:pt x="3332604" y="2103120"/>
                      <a:pt x="3330064" y="2095500"/>
                    </a:cubicBezTo>
                    <a:cubicBezTo>
                      <a:pt x="3312463" y="1954695"/>
                      <a:pt x="3332444" y="2082159"/>
                      <a:pt x="3314824" y="2011680"/>
                    </a:cubicBezTo>
                    <a:cubicBezTo>
                      <a:pt x="3311683" y="1999115"/>
                      <a:pt x="3311752" y="1985707"/>
                      <a:pt x="3307204" y="1973580"/>
                    </a:cubicBezTo>
                    <a:cubicBezTo>
                      <a:pt x="3303988" y="1965005"/>
                      <a:pt x="3297827" y="1957755"/>
                      <a:pt x="3291964" y="1950720"/>
                    </a:cubicBezTo>
                    <a:cubicBezTo>
                      <a:pt x="3275576" y="1931054"/>
                      <a:pt x="3255057" y="1914621"/>
                      <a:pt x="3231004" y="1905000"/>
                    </a:cubicBezTo>
                    <a:cubicBezTo>
                      <a:pt x="3218979" y="1900190"/>
                      <a:pt x="3205399" y="1900788"/>
                      <a:pt x="3192904" y="1897380"/>
                    </a:cubicBezTo>
                    <a:cubicBezTo>
                      <a:pt x="3177406" y="1893153"/>
                      <a:pt x="3161864" y="1888664"/>
                      <a:pt x="3147184" y="1882140"/>
                    </a:cubicBezTo>
                    <a:cubicBezTo>
                      <a:pt x="3138815" y="1878421"/>
                      <a:pt x="3133432" y="1867859"/>
                      <a:pt x="3124324" y="1866900"/>
                    </a:cubicBezTo>
                    <a:cubicBezTo>
                      <a:pt x="3035768" y="1857578"/>
                      <a:pt x="2946463" y="1857717"/>
                      <a:pt x="2857624" y="1851660"/>
                    </a:cubicBezTo>
                    <a:cubicBezTo>
                      <a:pt x="2833809" y="1850036"/>
                      <a:pt x="2771347" y="1842647"/>
                      <a:pt x="2743324" y="1836420"/>
                    </a:cubicBezTo>
                    <a:cubicBezTo>
                      <a:pt x="2735483" y="1834678"/>
                      <a:pt x="2728256" y="1830748"/>
                      <a:pt x="2720464" y="1828800"/>
                    </a:cubicBezTo>
                    <a:cubicBezTo>
                      <a:pt x="2653085" y="1811955"/>
                      <a:pt x="2691219" y="1831752"/>
                      <a:pt x="2590924" y="1798320"/>
                    </a:cubicBezTo>
                    <a:cubicBezTo>
                      <a:pt x="2583304" y="1795780"/>
                      <a:pt x="2575447" y="1793864"/>
                      <a:pt x="2568064" y="1790700"/>
                    </a:cubicBezTo>
                    <a:cubicBezTo>
                      <a:pt x="2557623" y="1786225"/>
                      <a:pt x="2548464" y="1778724"/>
                      <a:pt x="2537584" y="1775460"/>
                    </a:cubicBezTo>
                    <a:cubicBezTo>
                      <a:pt x="2522785" y="1771020"/>
                      <a:pt x="2507104" y="1770380"/>
                      <a:pt x="2491864" y="1767840"/>
                    </a:cubicBezTo>
                    <a:cubicBezTo>
                      <a:pt x="2484244" y="1762760"/>
                      <a:pt x="2477611" y="1755730"/>
                      <a:pt x="2469004" y="1752600"/>
                    </a:cubicBezTo>
                    <a:cubicBezTo>
                      <a:pt x="2449320" y="1745442"/>
                      <a:pt x="2427915" y="1743984"/>
                      <a:pt x="2408044" y="1737360"/>
                    </a:cubicBezTo>
                    <a:cubicBezTo>
                      <a:pt x="2400424" y="1734820"/>
                      <a:pt x="2392368" y="1733332"/>
                      <a:pt x="2385184" y="1729740"/>
                    </a:cubicBezTo>
                    <a:cubicBezTo>
                      <a:pt x="2376993" y="1725644"/>
                      <a:pt x="2370742" y="1718108"/>
                      <a:pt x="2362324" y="1714500"/>
                    </a:cubicBezTo>
                    <a:cubicBezTo>
                      <a:pt x="2352698" y="1710375"/>
                      <a:pt x="2341650" y="1710557"/>
                      <a:pt x="2331844" y="1706880"/>
                    </a:cubicBezTo>
                    <a:cubicBezTo>
                      <a:pt x="2321208" y="1702892"/>
                      <a:pt x="2312000" y="1695628"/>
                      <a:pt x="2301364" y="1691640"/>
                    </a:cubicBezTo>
                    <a:cubicBezTo>
                      <a:pt x="2291558" y="1687963"/>
                      <a:pt x="2280954" y="1686897"/>
                      <a:pt x="2270884" y="1684020"/>
                    </a:cubicBezTo>
                    <a:cubicBezTo>
                      <a:pt x="2263161" y="1681813"/>
                      <a:pt x="2255644" y="1678940"/>
                      <a:pt x="2248024" y="1676400"/>
                    </a:cubicBezTo>
                    <a:cubicBezTo>
                      <a:pt x="2230244" y="1678940"/>
                      <a:pt x="2212296" y="1680498"/>
                      <a:pt x="2194684" y="1684020"/>
                    </a:cubicBezTo>
                    <a:cubicBezTo>
                      <a:pt x="2186808" y="1685595"/>
                      <a:pt x="2179856" y="1691640"/>
                      <a:pt x="2171824" y="1691640"/>
                    </a:cubicBezTo>
                    <a:cubicBezTo>
                      <a:pt x="2136173" y="1691640"/>
                      <a:pt x="2100704" y="1686560"/>
                      <a:pt x="2065144" y="1684020"/>
                    </a:cubicBezTo>
                    <a:cubicBezTo>
                      <a:pt x="2067684" y="1671320"/>
                      <a:pt x="2068668" y="1658207"/>
                      <a:pt x="2072764" y="1645920"/>
                    </a:cubicBezTo>
                    <a:cubicBezTo>
                      <a:pt x="2086123" y="1605843"/>
                      <a:pt x="2086521" y="1626025"/>
                      <a:pt x="2103244" y="1592580"/>
                    </a:cubicBezTo>
                    <a:cubicBezTo>
                      <a:pt x="2117345" y="1564377"/>
                      <a:pt x="2105442" y="1566399"/>
                      <a:pt x="2118484" y="1531620"/>
                    </a:cubicBezTo>
                    <a:cubicBezTo>
                      <a:pt x="2121700" y="1523045"/>
                      <a:pt x="2128644" y="1516380"/>
                      <a:pt x="2133724" y="1508760"/>
                    </a:cubicBezTo>
                    <a:cubicBezTo>
                      <a:pt x="2136264" y="1496060"/>
                      <a:pt x="2138534" y="1483303"/>
                      <a:pt x="2141344" y="1470660"/>
                    </a:cubicBezTo>
                    <a:cubicBezTo>
                      <a:pt x="2143616" y="1460437"/>
                      <a:pt x="2148964" y="1450653"/>
                      <a:pt x="2148964" y="1440180"/>
                    </a:cubicBezTo>
                    <a:cubicBezTo>
                      <a:pt x="2148964" y="1409771"/>
                      <a:pt x="2142926" y="1371795"/>
                      <a:pt x="2133724" y="1341120"/>
                    </a:cubicBezTo>
                    <a:cubicBezTo>
                      <a:pt x="2129108" y="1325733"/>
                      <a:pt x="2127395" y="1308766"/>
                      <a:pt x="2118484" y="1295400"/>
                    </a:cubicBezTo>
                    <a:lnTo>
                      <a:pt x="2103244" y="1272540"/>
                    </a:lnTo>
                    <a:cubicBezTo>
                      <a:pt x="2086056" y="1203788"/>
                      <a:pt x="2094628" y="1231451"/>
                      <a:pt x="2080384" y="1188720"/>
                    </a:cubicBezTo>
                    <a:cubicBezTo>
                      <a:pt x="2082924" y="1137920"/>
                      <a:pt x="2083598" y="1086992"/>
                      <a:pt x="2088004" y="1036320"/>
                    </a:cubicBezTo>
                    <a:cubicBezTo>
                      <a:pt x="2088700" y="1028318"/>
                      <a:pt x="2090606" y="1019732"/>
                      <a:pt x="2095624" y="1013460"/>
                    </a:cubicBezTo>
                    <a:cubicBezTo>
                      <a:pt x="2101345" y="1006309"/>
                      <a:pt x="2110864" y="1003300"/>
                      <a:pt x="2118484" y="998220"/>
                    </a:cubicBezTo>
                    <a:cubicBezTo>
                      <a:pt x="2121024" y="985520"/>
                      <a:pt x="2122963" y="972685"/>
                      <a:pt x="2126104" y="960120"/>
                    </a:cubicBezTo>
                    <a:cubicBezTo>
                      <a:pt x="2128052" y="952328"/>
                      <a:pt x="2132149" y="945136"/>
                      <a:pt x="2133724" y="937260"/>
                    </a:cubicBezTo>
                    <a:cubicBezTo>
                      <a:pt x="2151236" y="849701"/>
                      <a:pt x="2131749" y="912706"/>
                      <a:pt x="2148964" y="861060"/>
                    </a:cubicBezTo>
                    <a:cubicBezTo>
                      <a:pt x="2119307" y="757260"/>
                      <a:pt x="2139300" y="842109"/>
                      <a:pt x="2126104" y="670560"/>
                    </a:cubicBezTo>
                    <a:cubicBezTo>
                      <a:pt x="2124533" y="650142"/>
                      <a:pt x="2127066" y="628193"/>
                      <a:pt x="2118484" y="609600"/>
                    </a:cubicBezTo>
                    <a:cubicBezTo>
                      <a:pt x="2110958" y="593293"/>
                      <a:pt x="2091757" y="585401"/>
                      <a:pt x="2080384" y="571500"/>
                    </a:cubicBezTo>
                    <a:cubicBezTo>
                      <a:pt x="2068785" y="557324"/>
                      <a:pt x="2049904" y="525780"/>
                      <a:pt x="2049904" y="525780"/>
                    </a:cubicBezTo>
                    <a:cubicBezTo>
                      <a:pt x="2047364" y="513080"/>
                      <a:pt x="2049148" y="498663"/>
                      <a:pt x="2042284" y="487680"/>
                    </a:cubicBezTo>
                    <a:cubicBezTo>
                      <a:pt x="2029371" y="467020"/>
                      <a:pt x="1999322" y="462436"/>
                      <a:pt x="1981324" y="449580"/>
                    </a:cubicBezTo>
                    <a:cubicBezTo>
                      <a:pt x="1972555" y="443316"/>
                      <a:pt x="1967430" y="432698"/>
                      <a:pt x="1958464" y="426720"/>
                    </a:cubicBezTo>
                    <a:cubicBezTo>
                      <a:pt x="1943793" y="416939"/>
                      <a:pt x="1887144" y="412367"/>
                      <a:pt x="1882264" y="411480"/>
                    </a:cubicBezTo>
                    <a:cubicBezTo>
                      <a:pt x="1874591" y="410085"/>
                      <a:pt x="1838251" y="400903"/>
                      <a:pt x="1828924" y="396240"/>
                    </a:cubicBezTo>
                    <a:cubicBezTo>
                      <a:pt x="1820733" y="392144"/>
                      <a:pt x="1814255" y="385096"/>
                      <a:pt x="1806064" y="381000"/>
                    </a:cubicBezTo>
                    <a:cubicBezTo>
                      <a:pt x="1742968" y="349452"/>
                      <a:pt x="1825858" y="401816"/>
                      <a:pt x="1760344" y="358140"/>
                    </a:cubicBezTo>
                    <a:cubicBezTo>
                      <a:pt x="1755324" y="343081"/>
                      <a:pt x="1750913" y="323163"/>
                      <a:pt x="1737484" y="312420"/>
                    </a:cubicBezTo>
                    <a:cubicBezTo>
                      <a:pt x="1731212" y="307402"/>
                      <a:pt x="1721645" y="308701"/>
                      <a:pt x="1714624" y="304800"/>
                    </a:cubicBezTo>
                    <a:cubicBezTo>
                      <a:pt x="1698613" y="295905"/>
                      <a:pt x="1687108" y="276343"/>
                      <a:pt x="1668904" y="274320"/>
                    </a:cubicBezTo>
                    <a:cubicBezTo>
                      <a:pt x="1579971" y="264439"/>
                      <a:pt x="1623147" y="269553"/>
                      <a:pt x="1539364" y="259080"/>
                    </a:cubicBezTo>
                    <a:cubicBezTo>
                      <a:pt x="1499190" y="245689"/>
                      <a:pt x="1531697" y="260311"/>
                      <a:pt x="1493644" y="228600"/>
                    </a:cubicBezTo>
                    <a:cubicBezTo>
                      <a:pt x="1473949" y="212187"/>
                      <a:pt x="1470835" y="213377"/>
                      <a:pt x="1447924" y="205740"/>
                    </a:cubicBezTo>
                    <a:cubicBezTo>
                      <a:pt x="1440304" y="198120"/>
                      <a:pt x="1433833" y="189144"/>
                      <a:pt x="1425064" y="182880"/>
                    </a:cubicBezTo>
                    <a:cubicBezTo>
                      <a:pt x="1403608" y="167554"/>
                      <a:pt x="1388648" y="166156"/>
                      <a:pt x="1364104" y="160020"/>
                    </a:cubicBezTo>
                    <a:cubicBezTo>
                      <a:pt x="1356484" y="154940"/>
                      <a:pt x="1349613" y="148499"/>
                      <a:pt x="1341244" y="144780"/>
                    </a:cubicBezTo>
                    <a:cubicBezTo>
                      <a:pt x="1326564" y="138256"/>
                      <a:pt x="1311109" y="133436"/>
                      <a:pt x="1295524" y="129540"/>
                    </a:cubicBezTo>
                    <a:cubicBezTo>
                      <a:pt x="1241821" y="116114"/>
                      <a:pt x="1234135" y="111971"/>
                      <a:pt x="1181224" y="106680"/>
                    </a:cubicBezTo>
                    <a:cubicBezTo>
                      <a:pt x="1148271" y="103385"/>
                      <a:pt x="1115117" y="102355"/>
                      <a:pt x="1082164" y="99060"/>
                    </a:cubicBezTo>
                    <a:cubicBezTo>
                      <a:pt x="1064293" y="97273"/>
                      <a:pt x="1046627" y="93814"/>
                      <a:pt x="1028824" y="91440"/>
                    </a:cubicBezTo>
                    <a:cubicBezTo>
                      <a:pt x="952376" y="81247"/>
                      <a:pt x="990337" y="89438"/>
                      <a:pt x="937384" y="76200"/>
                    </a:cubicBezTo>
                    <a:cubicBezTo>
                      <a:pt x="929764" y="71120"/>
                      <a:pt x="921000" y="67436"/>
                      <a:pt x="914524" y="60960"/>
                    </a:cubicBezTo>
                    <a:cubicBezTo>
                      <a:pt x="890606" y="37042"/>
                      <a:pt x="903941" y="14817"/>
                      <a:pt x="853564" y="7620"/>
                    </a:cubicBezTo>
                    <a:lnTo>
                      <a:pt x="800224" y="0"/>
                    </a:lnTo>
                    <a:cubicBezTo>
                      <a:pt x="792604" y="5080"/>
                      <a:pt x="774468" y="6552"/>
                      <a:pt x="777364" y="15240"/>
                    </a:cubicBezTo>
                    <a:cubicBezTo>
                      <a:pt x="780676" y="25175"/>
                      <a:pt x="797575" y="20806"/>
                      <a:pt x="807844" y="22860"/>
                    </a:cubicBezTo>
                    <a:cubicBezTo>
                      <a:pt x="822994" y="25890"/>
                      <a:pt x="838324" y="27940"/>
                      <a:pt x="853564" y="30480"/>
                    </a:cubicBezTo>
                    <a:cubicBezTo>
                      <a:pt x="848484" y="38100"/>
                      <a:pt x="844800" y="46864"/>
                      <a:pt x="838324" y="53340"/>
                    </a:cubicBezTo>
                    <a:cubicBezTo>
                      <a:pt x="831848" y="59816"/>
                      <a:pt x="822499" y="62717"/>
                      <a:pt x="815464" y="68580"/>
                    </a:cubicBezTo>
                    <a:cubicBezTo>
                      <a:pt x="807185" y="75479"/>
                      <a:pt x="800224" y="83820"/>
                      <a:pt x="792604" y="91440"/>
                    </a:cubicBezTo>
                    <a:cubicBezTo>
                      <a:pt x="767693" y="166173"/>
                      <a:pt x="808080" y="60606"/>
                      <a:pt x="762124" y="129540"/>
                    </a:cubicBezTo>
                    <a:cubicBezTo>
                      <a:pt x="756315" y="138254"/>
                      <a:pt x="761046" y="151842"/>
                      <a:pt x="754504" y="160020"/>
                    </a:cubicBezTo>
                    <a:cubicBezTo>
                      <a:pt x="749486" y="166292"/>
                      <a:pt x="738828" y="164048"/>
                      <a:pt x="731644" y="167640"/>
                    </a:cubicBezTo>
                    <a:cubicBezTo>
                      <a:pt x="679021" y="193952"/>
                      <a:pt x="741739" y="174641"/>
                      <a:pt x="678304" y="190500"/>
                    </a:cubicBezTo>
                    <a:cubicBezTo>
                      <a:pt x="673224" y="198120"/>
                      <a:pt x="671567" y="209959"/>
                      <a:pt x="663064" y="213360"/>
                    </a:cubicBezTo>
                    <a:cubicBezTo>
                      <a:pt x="655606" y="216343"/>
                      <a:pt x="648155" y="206876"/>
                      <a:pt x="640204" y="205740"/>
                    </a:cubicBezTo>
                    <a:cubicBezTo>
                      <a:pt x="612431" y="201772"/>
                      <a:pt x="584324" y="200660"/>
                      <a:pt x="556384" y="198120"/>
                    </a:cubicBezTo>
                    <a:cubicBezTo>
                      <a:pt x="530984" y="200660"/>
                      <a:pt x="504549" y="198126"/>
                      <a:pt x="480184" y="205740"/>
                    </a:cubicBezTo>
                    <a:cubicBezTo>
                      <a:pt x="462702" y="211203"/>
                      <a:pt x="451840" y="230428"/>
                      <a:pt x="434464" y="236220"/>
                    </a:cubicBezTo>
                    <a:cubicBezTo>
                      <a:pt x="419224" y="241300"/>
                      <a:pt x="404329" y="247564"/>
                      <a:pt x="388744" y="251460"/>
                    </a:cubicBezTo>
                    <a:cubicBezTo>
                      <a:pt x="378584" y="254000"/>
                      <a:pt x="368504" y="256886"/>
                      <a:pt x="358264" y="259080"/>
                    </a:cubicBezTo>
                    <a:cubicBezTo>
                      <a:pt x="332936" y="264507"/>
                      <a:pt x="306638" y="266129"/>
                      <a:pt x="282064" y="274320"/>
                    </a:cubicBezTo>
                    <a:cubicBezTo>
                      <a:pt x="274444" y="276860"/>
                      <a:pt x="266388" y="278348"/>
                      <a:pt x="259204" y="281940"/>
                    </a:cubicBezTo>
                    <a:cubicBezTo>
                      <a:pt x="251013" y="286036"/>
                      <a:pt x="244295" y="292636"/>
                      <a:pt x="236344" y="297180"/>
                    </a:cubicBezTo>
                    <a:cubicBezTo>
                      <a:pt x="168669" y="335851"/>
                      <a:pt x="238699" y="290530"/>
                      <a:pt x="183004" y="327660"/>
                    </a:cubicBezTo>
                    <a:cubicBezTo>
                      <a:pt x="165134" y="381271"/>
                      <a:pt x="188392" y="315088"/>
                      <a:pt x="160144" y="381000"/>
                    </a:cubicBezTo>
                    <a:cubicBezTo>
                      <a:pt x="156980" y="388383"/>
                      <a:pt x="156116" y="396676"/>
                      <a:pt x="152524" y="403860"/>
                    </a:cubicBezTo>
                    <a:cubicBezTo>
                      <a:pt x="134466" y="439976"/>
                      <a:pt x="130934" y="429260"/>
                      <a:pt x="114424" y="4495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A4A29BD5-5413-4A7A-A4A9-26A6C56E8F09}"/>
                  </a:ext>
                </a:extLst>
              </p:cNvPr>
              <p:cNvSpPr/>
              <p:nvPr/>
            </p:nvSpPr>
            <p:spPr bwMode="auto">
              <a:xfrm>
                <a:off x="1654225" y="1104524"/>
                <a:ext cx="1195639" cy="861451"/>
              </a:xfrm>
              <a:custGeom>
                <a:avLst/>
                <a:gdLst>
                  <a:gd name="connsiteX0" fmla="*/ 182195 w 1195655"/>
                  <a:gd name="connsiteY0" fmla="*/ 145156 h 861436"/>
                  <a:gd name="connsiteX1" fmla="*/ 6935 w 1195655"/>
                  <a:gd name="connsiteY1" fmla="*/ 137536 h 861436"/>
                  <a:gd name="connsiteX2" fmla="*/ 14555 w 1195655"/>
                  <a:gd name="connsiteY2" fmla="*/ 198496 h 861436"/>
                  <a:gd name="connsiteX3" fmla="*/ 37415 w 1195655"/>
                  <a:gd name="connsiteY3" fmla="*/ 244216 h 861436"/>
                  <a:gd name="connsiteX4" fmla="*/ 60275 w 1195655"/>
                  <a:gd name="connsiteY4" fmla="*/ 259456 h 861436"/>
                  <a:gd name="connsiteX5" fmla="*/ 83135 w 1195655"/>
                  <a:gd name="connsiteY5" fmla="*/ 320416 h 861436"/>
                  <a:gd name="connsiteX6" fmla="*/ 90755 w 1195655"/>
                  <a:gd name="connsiteY6" fmla="*/ 396616 h 861436"/>
                  <a:gd name="connsiteX7" fmla="*/ 98375 w 1195655"/>
                  <a:gd name="connsiteY7" fmla="*/ 434716 h 861436"/>
                  <a:gd name="connsiteX8" fmla="*/ 121235 w 1195655"/>
                  <a:gd name="connsiteY8" fmla="*/ 457576 h 861436"/>
                  <a:gd name="connsiteX9" fmla="*/ 159335 w 1195655"/>
                  <a:gd name="connsiteY9" fmla="*/ 503296 h 861436"/>
                  <a:gd name="connsiteX10" fmla="*/ 189815 w 1195655"/>
                  <a:gd name="connsiteY10" fmla="*/ 510916 h 861436"/>
                  <a:gd name="connsiteX11" fmla="*/ 212675 w 1195655"/>
                  <a:gd name="connsiteY11" fmla="*/ 526156 h 861436"/>
                  <a:gd name="connsiteX12" fmla="*/ 258395 w 1195655"/>
                  <a:gd name="connsiteY12" fmla="*/ 549016 h 861436"/>
                  <a:gd name="connsiteX13" fmla="*/ 266015 w 1195655"/>
                  <a:gd name="connsiteY13" fmla="*/ 571876 h 861436"/>
                  <a:gd name="connsiteX14" fmla="*/ 288875 w 1195655"/>
                  <a:gd name="connsiteY14" fmla="*/ 587116 h 861436"/>
                  <a:gd name="connsiteX15" fmla="*/ 304115 w 1195655"/>
                  <a:gd name="connsiteY15" fmla="*/ 609976 h 861436"/>
                  <a:gd name="connsiteX16" fmla="*/ 342215 w 1195655"/>
                  <a:gd name="connsiteY16" fmla="*/ 693796 h 861436"/>
                  <a:gd name="connsiteX17" fmla="*/ 349835 w 1195655"/>
                  <a:gd name="connsiteY17" fmla="*/ 731896 h 861436"/>
                  <a:gd name="connsiteX18" fmla="*/ 380315 w 1195655"/>
                  <a:gd name="connsiteY18" fmla="*/ 747136 h 861436"/>
                  <a:gd name="connsiteX19" fmla="*/ 410795 w 1195655"/>
                  <a:gd name="connsiteY19" fmla="*/ 754756 h 861436"/>
                  <a:gd name="connsiteX20" fmla="*/ 471755 w 1195655"/>
                  <a:gd name="connsiteY20" fmla="*/ 777616 h 861436"/>
                  <a:gd name="connsiteX21" fmla="*/ 494615 w 1195655"/>
                  <a:gd name="connsiteY21" fmla="*/ 823336 h 861436"/>
                  <a:gd name="connsiteX22" fmla="*/ 547955 w 1195655"/>
                  <a:gd name="connsiteY22" fmla="*/ 838576 h 861436"/>
                  <a:gd name="connsiteX23" fmla="*/ 601295 w 1195655"/>
                  <a:gd name="connsiteY23" fmla="*/ 861436 h 861436"/>
                  <a:gd name="connsiteX24" fmla="*/ 654635 w 1195655"/>
                  <a:gd name="connsiteY24" fmla="*/ 846196 h 861436"/>
                  <a:gd name="connsiteX25" fmla="*/ 746075 w 1195655"/>
                  <a:gd name="connsiteY25" fmla="*/ 830956 h 861436"/>
                  <a:gd name="connsiteX26" fmla="*/ 791795 w 1195655"/>
                  <a:gd name="connsiteY26" fmla="*/ 808096 h 861436"/>
                  <a:gd name="connsiteX27" fmla="*/ 814655 w 1195655"/>
                  <a:gd name="connsiteY27" fmla="*/ 800476 h 861436"/>
                  <a:gd name="connsiteX28" fmla="*/ 837515 w 1195655"/>
                  <a:gd name="connsiteY28" fmla="*/ 777616 h 861436"/>
                  <a:gd name="connsiteX29" fmla="*/ 852755 w 1195655"/>
                  <a:gd name="connsiteY29" fmla="*/ 670936 h 861436"/>
                  <a:gd name="connsiteX30" fmla="*/ 883235 w 1195655"/>
                  <a:gd name="connsiteY30" fmla="*/ 625216 h 861436"/>
                  <a:gd name="connsiteX31" fmla="*/ 906095 w 1195655"/>
                  <a:gd name="connsiteY31" fmla="*/ 533776 h 861436"/>
                  <a:gd name="connsiteX32" fmla="*/ 974675 w 1195655"/>
                  <a:gd name="connsiteY32" fmla="*/ 526156 h 861436"/>
                  <a:gd name="connsiteX33" fmla="*/ 1020395 w 1195655"/>
                  <a:gd name="connsiteY33" fmla="*/ 503296 h 861436"/>
                  <a:gd name="connsiteX34" fmla="*/ 1028015 w 1195655"/>
                  <a:gd name="connsiteY34" fmla="*/ 472816 h 861436"/>
                  <a:gd name="connsiteX35" fmla="*/ 1012775 w 1195655"/>
                  <a:gd name="connsiteY35" fmla="*/ 388996 h 861436"/>
                  <a:gd name="connsiteX36" fmla="*/ 989915 w 1195655"/>
                  <a:gd name="connsiteY36" fmla="*/ 366136 h 861436"/>
                  <a:gd name="connsiteX37" fmla="*/ 982295 w 1195655"/>
                  <a:gd name="connsiteY37" fmla="*/ 343276 h 861436"/>
                  <a:gd name="connsiteX38" fmla="*/ 959435 w 1195655"/>
                  <a:gd name="connsiteY38" fmla="*/ 328036 h 861436"/>
                  <a:gd name="connsiteX39" fmla="*/ 967055 w 1195655"/>
                  <a:gd name="connsiteY39" fmla="*/ 305176 h 861436"/>
                  <a:gd name="connsiteX40" fmla="*/ 1058495 w 1195655"/>
                  <a:gd name="connsiteY40" fmla="*/ 297556 h 861436"/>
                  <a:gd name="connsiteX41" fmla="*/ 1066115 w 1195655"/>
                  <a:gd name="connsiteY41" fmla="*/ 274696 h 861436"/>
                  <a:gd name="connsiteX42" fmla="*/ 1066115 w 1195655"/>
                  <a:gd name="connsiteY42" fmla="*/ 183256 h 861436"/>
                  <a:gd name="connsiteX43" fmla="*/ 1081355 w 1195655"/>
                  <a:gd name="connsiteY43" fmla="*/ 160396 h 861436"/>
                  <a:gd name="connsiteX44" fmla="*/ 1142315 w 1195655"/>
                  <a:gd name="connsiteY44" fmla="*/ 152776 h 861436"/>
                  <a:gd name="connsiteX45" fmla="*/ 1195655 w 1195655"/>
                  <a:gd name="connsiteY45" fmla="*/ 145156 h 861436"/>
                  <a:gd name="connsiteX46" fmla="*/ 1180415 w 1195655"/>
                  <a:gd name="connsiteY46" fmla="*/ 122296 h 861436"/>
                  <a:gd name="connsiteX47" fmla="*/ 1157555 w 1195655"/>
                  <a:gd name="connsiteY47" fmla="*/ 107056 h 861436"/>
                  <a:gd name="connsiteX48" fmla="*/ 1134695 w 1195655"/>
                  <a:gd name="connsiteY48" fmla="*/ 84196 h 861436"/>
                  <a:gd name="connsiteX49" fmla="*/ 1104215 w 1195655"/>
                  <a:gd name="connsiteY49" fmla="*/ 38476 h 861436"/>
                  <a:gd name="connsiteX50" fmla="*/ 1073735 w 1195655"/>
                  <a:gd name="connsiteY50" fmla="*/ 30856 h 861436"/>
                  <a:gd name="connsiteX51" fmla="*/ 1066115 w 1195655"/>
                  <a:gd name="connsiteY51" fmla="*/ 7996 h 861436"/>
                  <a:gd name="connsiteX52" fmla="*/ 921335 w 1195655"/>
                  <a:gd name="connsiteY52" fmla="*/ 7996 h 861436"/>
                  <a:gd name="connsiteX53" fmla="*/ 890855 w 1195655"/>
                  <a:gd name="connsiteY53" fmla="*/ 61336 h 861436"/>
                  <a:gd name="connsiteX54" fmla="*/ 860375 w 1195655"/>
                  <a:gd name="connsiteY54" fmla="*/ 53716 h 861436"/>
                  <a:gd name="connsiteX55" fmla="*/ 807035 w 1195655"/>
                  <a:gd name="connsiteY55" fmla="*/ 46096 h 861436"/>
                  <a:gd name="connsiteX56" fmla="*/ 768935 w 1195655"/>
                  <a:gd name="connsiteY56" fmla="*/ 38476 h 861436"/>
                  <a:gd name="connsiteX57" fmla="*/ 723215 w 1195655"/>
                  <a:gd name="connsiteY57" fmla="*/ 46096 h 861436"/>
                  <a:gd name="connsiteX58" fmla="*/ 715595 w 1195655"/>
                  <a:gd name="connsiteY58" fmla="*/ 68956 h 861436"/>
                  <a:gd name="connsiteX59" fmla="*/ 685115 w 1195655"/>
                  <a:gd name="connsiteY59" fmla="*/ 236596 h 861436"/>
                  <a:gd name="connsiteX60" fmla="*/ 677495 w 1195655"/>
                  <a:gd name="connsiteY60" fmla="*/ 213736 h 861436"/>
                  <a:gd name="connsiteX61" fmla="*/ 669875 w 1195655"/>
                  <a:gd name="connsiteY61" fmla="*/ 99436 h 861436"/>
                  <a:gd name="connsiteX62" fmla="*/ 624155 w 1195655"/>
                  <a:gd name="connsiteY62" fmla="*/ 68956 h 861436"/>
                  <a:gd name="connsiteX63" fmla="*/ 547955 w 1195655"/>
                  <a:gd name="connsiteY63" fmla="*/ 46096 h 861436"/>
                  <a:gd name="connsiteX64" fmla="*/ 525095 w 1195655"/>
                  <a:gd name="connsiteY64" fmla="*/ 53716 h 861436"/>
                  <a:gd name="connsiteX65" fmla="*/ 502235 w 1195655"/>
                  <a:gd name="connsiteY65" fmla="*/ 99436 h 861436"/>
                  <a:gd name="connsiteX66" fmla="*/ 479375 w 1195655"/>
                  <a:gd name="connsiteY66" fmla="*/ 145156 h 861436"/>
                  <a:gd name="connsiteX67" fmla="*/ 486995 w 1195655"/>
                  <a:gd name="connsiteY67" fmla="*/ 221356 h 861436"/>
                  <a:gd name="connsiteX68" fmla="*/ 502235 w 1195655"/>
                  <a:gd name="connsiteY68" fmla="*/ 267076 h 861436"/>
                  <a:gd name="connsiteX69" fmla="*/ 494615 w 1195655"/>
                  <a:gd name="connsiteY69" fmla="*/ 312796 h 861436"/>
                  <a:gd name="connsiteX70" fmla="*/ 471755 w 1195655"/>
                  <a:gd name="connsiteY70" fmla="*/ 305176 h 861436"/>
                  <a:gd name="connsiteX71" fmla="*/ 456515 w 1195655"/>
                  <a:gd name="connsiteY71" fmla="*/ 282316 h 861436"/>
                  <a:gd name="connsiteX72" fmla="*/ 448895 w 1195655"/>
                  <a:gd name="connsiteY72" fmla="*/ 251836 h 861436"/>
                  <a:gd name="connsiteX73" fmla="*/ 441275 w 1195655"/>
                  <a:gd name="connsiteY73" fmla="*/ 183256 h 861436"/>
                  <a:gd name="connsiteX74" fmla="*/ 380315 w 1195655"/>
                  <a:gd name="connsiteY74" fmla="*/ 168016 h 861436"/>
                  <a:gd name="connsiteX75" fmla="*/ 288875 w 1195655"/>
                  <a:gd name="connsiteY75" fmla="*/ 160396 h 861436"/>
                  <a:gd name="connsiteX76" fmla="*/ 243155 w 1195655"/>
                  <a:gd name="connsiteY76" fmla="*/ 145156 h 861436"/>
                  <a:gd name="connsiteX77" fmla="*/ 220295 w 1195655"/>
                  <a:gd name="connsiteY77" fmla="*/ 137536 h 861436"/>
                  <a:gd name="connsiteX78" fmla="*/ 75515 w 1195655"/>
                  <a:gd name="connsiteY78" fmla="*/ 129916 h 86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195655" h="861436">
                    <a:moveTo>
                      <a:pt x="182195" y="145156"/>
                    </a:moveTo>
                    <a:cubicBezTo>
                      <a:pt x="125838" y="126370"/>
                      <a:pt x="70662" y="101689"/>
                      <a:pt x="6935" y="137536"/>
                    </a:cubicBezTo>
                    <a:cubicBezTo>
                      <a:pt x="-10913" y="147576"/>
                      <a:pt x="10892" y="178348"/>
                      <a:pt x="14555" y="198496"/>
                    </a:cubicBezTo>
                    <a:cubicBezTo>
                      <a:pt x="17309" y="213646"/>
                      <a:pt x="26569" y="233370"/>
                      <a:pt x="37415" y="244216"/>
                    </a:cubicBezTo>
                    <a:cubicBezTo>
                      <a:pt x="43891" y="250692"/>
                      <a:pt x="52655" y="254376"/>
                      <a:pt x="60275" y="259456"/>
                    </a:cubicBezTo>
                    <a:cubicBezTo>
                      <a:pt x="73447" y="285799"/>
                      <a:pt x="78985" y="291366"/>
                      <a:pt x="83135" y="320416"/>
                    </a:cubicBezTo>
                    <a:cubicBezTo>
                      <a:pt x="86745" y="345686"/>
                      <a:pt x="87381" y="371313"/>
                      <a:pt x="90755" y="396616"/>
                    </a:cubicBezTo>
                    <a:cubicBezTo>
                      <a:pt x="92467" y="409454"/>
                      <a:pt x="92583" y="423132"/>
                      <a:pt x="98375" y="434716"/>
                    </a:cubicBezTo>
                    <a:cubicBezTo>
                      <a:pt x="103194" y="444355"/>
                      <a:pt x="114336" y="449297"/>
                      <a:pt x="121235" y="457576"/>
                    </a:cubicBezTo>
                    <a:cubicBezTo>
                      <a:pt x="135581" y="474791"/>
                      <a:pt x="138085" y="491153"/>
                      <a:pt x="159335" y="503296"/>
                    </a:cubicBezTo>
                    <a:cubicBezTo>
                      <a:pt x="168428" y="508492"/>
                      <a:pt x="179655" y="508376"/>
                      <a:pt x="189815" y="510916"/>
                    </a:cubicBezTo>
                    <a:cubicBezTo>
                      <a:pt x="197435" y="515996"/>
                      <a:pt x="204484" y="522060"/>
                      <a:pt x="212675" y="526156"/>
                    </a:cubicBezTo>
                    <a:cubicBezTo>
                      <a:pt x="275771" y="557704"/>
                      <a:pt x="192881" y="505340"/>
                      <a:pt x="258395" y="549016"/>
                    </a:cubicBezTo>
                    <a:cubicBezTo>
                      <a:pt x="260935" y="556636"/>
                      <a:pt x="260997" y="565604"/>
                      <a:pt x="266015" y="571876"/>
                    </a:cubicBezTo>
                    <a:cubicBezTo>
                      <a:pt x="271736" y="579027"/>
                      <a:pt x="282399" y="580640"/>
                      <a:pt x="288875" y="587116"/>
                    </a:cubicBezTo>
                    <a:cubicBezTo>
                      <a:pt x="295351" y="593592"/>
                      <a:pt x="299035" y="602356"/>
                      <a:pt x="304115" y="609976"/>
                    </a:cubicBezTo>
                    <a:cubicBezTo>
                      <a:pt x="321969" y="681391"/>
                      <a:pt x="304544" y="656125"/>
                      <a:pt x="342215" y="693796"/>
                    </a:cubicBezTo>
                    <a:cubicBezTo>
                      <a:pt x="344755" y="706496"/>
                      <a:pt x="342307" y="721357"/>
                      <a:pt x="349835" y="731896"/>
                    </a:cubicBezTo>
                    <a:cubicBezTo>
                      <a:pt x="356437" y="741139"/>
                      <a:pt x="369679" y="743148"/>
                      <a:pt x="380315" y="747136"/>
                    </a:cubicBezTo>
                    <a:cubicBezTo>
                      <a:pt x="390121" y="750813"/>
                      <a:pt x="400989" y="751079"/>
                      <a:pt x="410795" y="754756"/>
                    </a:cubicBezTo>
                    <a:cubicBezTo>
                      <a:pt x="490489" y="784641"/>
                      <a:pt x="393518" y="758057"/>
                      <a:pt x="471755" y="777616"/>
                    </a:cubicBezTo>
                    <a:cubicBezTo>
                      <a:pt x="476775" y="792675"/>
                      <a:pt x="481186" y="812593"/>
                      <a:pt x="494615" y="823336"/>
                    </a:cubicBezTo>
                    <a:cubicBezTo>
                      <a:pt x="499584" y="827311"/>
                      <a:pt x="545964" y="838078"/>
                      <a:pt x="547955" y="838576"/>
                    </a:cubicBezTo>
                    <a:cubicBezTo>
                      <a:pt x="566620" y="851019"/>
                      <a:pt x="576692" y="861436"/>
                      <a:pt x="601295" y="861436"/>
                    </a:cubicBezTo>
                    <a:cubicBezTo>
                      <a:pt x="622576" y="861436"/>
                      <a:pt x="634871" y="849789"/>
                      <a:pt x="654635" y="846196"/>
                    </a:cubicBezTo>
                    <a:cubicBezTo>
                      <a:pt x="731166" y="832281"/>
                      <a:pt x="693080" y="846098"/>
                      <a:pt x="746075" y="830956"/>
                    </a:cubicBezTo>
                    <a:cubicBezTo>
                      <a:pt x="790766" y="818187"/>
                      <a:pt x="747267" y="830360"/>
                      <a:pt x="791795" y="808096"/>
                    </a:cubicBezTo>
                    <a:cubicBezTo>
                      <a:pt x="798979" y="804504"/>
                      <a:pt x="807035" y="803016"/>
                      <a:pt x="814655" y="800476"/>
                    </a:cubicBezTo>
                    <a:cubicBezTo>
                      <a:pt x="822275" y="792856"/>
                      <a:pt x="833138" y="787464"/>
                      <a:pt x="837515" y="777616"/>
                    </a:cubicBezTo>
                    <a:cubicBezTo>
                      <a:pt x="841618" y="768384"/>
                      <a:pt x="852342" y="672091"/>
                      <a:pt x="852755" y="670936"/>
                    </a:cubicBezTo>
                    <a:cubicBezTo>
                      <a:pt x="858915" y="653687"/>
                      <a:pt x="883235" y="625216"/>
                      <a:pt x="883235" y="625216"/>
                    </a:cubicBezTo>
                    <a:cubicBezTo>
                      <a:pt x="884077" y="619319"/>
                      <a:pt x="890819" y="542108"/>
                      <a:pt x="906095" y="533776"/>
                    </a:cubicBezTo>
                    <a:cubicBezTo>
                      <a:pt x="926287" y="522762"/>
                      <a:pt x="951815" y="528696"/>
                      <a:pt x="974675" y="526156"/>
                    </a:cubicBezTo>
                    <a:cubicBezTo>
                      <a:pt x="987715" y="521809"/>
                      <a:pt x="1011954" y="515957"/>
                      <a:pt x="1020395" y="503296"/>
                    </a:cubicBezTo>
                    <a:cubicBezTo>
                      <a:pt x="1026204" y="494582"/>
                      <a:pt x="1025475" y="482976"/>
                      <a:pt x="1028015" y="472816"/>
                    </a:cubicBezTo>
                    <a:cubicBezTo>
                      <a:pt x="1027794" y="471492"/>
                      <a:pt x="1015438" y="394321"/>
                      <a:pt x="1012775" y="388996"/>
                    </a:cubicBezTo>
                    <a:cubicBezTo>
                      <a:pt x="1007956" y="379357"/>
                      <a:pt x="997535" y="373756"/>
                      <a:pt x="989915" y="366136"/>
                    </a:cubicBezTo>
                    <a:cubicBezTo>
                      <a:pt x="987375" y="358516"/>
                      <a:pt x="987313" y="349548"/>
                      <a:pt x="982295" y="343276"/>
                    </a:cubicBezTo>
                    <a:cubicBezTo>
                      <a:pt x="976574" y="336125"/>
                      <a:pt x="962836" y="336539"/>
                      <a:pt x="959435" y="328036"/>
                    </a:cubicBezTo>
                    <a:cubicBezTo>
                      <a:pt x="956452" y="320578"/>
                      <a:pt x="959378" y="307538"/>
                      <a:pt x="967055" y="305176"/>
                    </a:cubicBezTo>
                    <a:cubicBezTo>
                      <a:pt x="996288" y="296181"/>
                      <a:pt x="1028015" y="300096"/>
                      <a:pt x="1058495" y="297556"/>
                    </a:cubicBezTo>
                    <a:cubicBezTo>
                      <a:pt x="1061035" y="289936"/>
                      <a:pt x="1066115" y="282728"/>
                      <a:pt x="1066115" y="274696"/>
                    </a:cubicBezTo>
                    <a:cubicBezTo>
                      <a:pt x="1066115" y="213736"/>
                      <a:pt x="1045795" y="244216"/>
                      <a:pt x="1066115" y="183256"/>
                    </a:cubicBezTo>
                    <a:cubicBezTo>
                      <a:pt x="1069011" y="174568"/>
                      <a:pt x="1072852" y="163797"/>
                      <a:pt x="1081355" y="160396"/>
                    </a:cubicBezTo>
                    <a:cubicBezTo>
                      <a:pt x="1100368" y="152791"/>
                      <a:pt x="1122017" y="155482"/>
                      <a:pt x="1142315" y="152776"/>
                    </a:cubicBezTo>
                    <a:lnTo>
                      <a:pt x="1195655" y="145156"/>
                    </a:lnTo>
                    <a:cubicBezTo>
                      <a:pt x="1190575" y="137536"/>
                      <a:pt x="1186891" y="128772"/>
                      <a:pt x="1180415" y="122296"/>
                    </a:cubicBezTo>
                    <a:cubicBezTo>
                      <a:pt x="1173939" y="115820"/>
                      <a:pt x="1164590" y="112919"/>
                      <a:pt x="1157555" y="107056"/>
                    </a:cubicBezTo>
                    <a:cubicBezTo>
                      <a:pt x="1149276" y="100157"/>
                      <a:pt x="1142315" y="91816"/>
                      <a:pt x="1134695" y="84196"/>
                    </a:cubicBezTo>
                    <a:cubicBezTo>
                      <a:pt x="1127421" y="62374"/>
                      <a:pt x="1127718" y="51906"/>
                      <a:pt x="1104215" y="38476"/>
                    </a:cubicBezTo>
                    <a:cubicBezTo>
                      <a:pt x="1095122" y="33280"/>
                      <a:pt x="1083895" y="33396"/>
                      <a:pt x="1073735" y="30856"/>
                    </a:cubicBezTo>
                    <a:cubicBezTo>
                      <a:pt x="1071195" y="23236"/>
                      <a:pt x="1073573" y="10979"/>
                      <a:pt x="1066115" y="7996"/>
                    </a:cubicBezTo>
                    <a:cubicBezTo>
                      <a:pt x="1026447" y="-7871"/>
                      <a:pt x="960178" y="4112"/>
                      <a:pt x="921335" y="7996"/>
                    </a:cubicBezTo>
                    <a:cubicBezTo>
                      <a:pt x="916758" y="26305"/>
                      <a:pt x="915300" y="54352"/>
                      <a:pt x="890855" y="61336"/>
                    </a:cubicBezTo>
                    <a:cubicBezTo>
                      <a:pt x="880785" y="64213"/>
                      <a:pt x="870679" y="55589"/>
                      <a:pt x="860375" y="53716"/>
                    </a:cubicBezTo>
                    <a:cubicBezTo>
                      <a:pt x="842704" y="50503"/>
                      <a:pt x="824751" y="49049"/>
                      <a:pt x="807035" y="46096"/>
                    </a:cubicBezTo>
                    <a:cubicBezTo>
                      <a:pt x="794260" y="43967"/>
                      <a:pt x="781635" y="41016"/>
                      <a:pt x="768935" y="38476"/>
                    </a:cubicBezTo>
                    <a:cubicBezTo>
                      <a:pt x="753695" y="41016"/>
                      <a:pt x="736630" y="38431"/>
                      <a:pt x="723215" y="46096"/>
                    </a:cubicBezTo>
                    <a:cubicBezTo>
                      <a:pt x="716241" y="50081"/>
                      <a:pt x="716291" y="60954"/>
                      <a:pt x="715595" y="68956"/>
                    </a:cubicBezTo>
                    <a:cubicBezTo>
                      <a:pt x="701180" y="234728"/>
                      <a:pt x="751437" y="192381"/>
                      <a:pt x="685115" y="236596"/>
                    </a:cubicBezTo>
                    <a:cubicBezTo>
                      <a:pt x="682575" y="228976"/>
                      <a:pt x="678382" y="221719"/>
                      <a:pt x="677495" y="213736"/>
                    </a:cubicBezTo>
                    <a:cubicBezTo>
                      <a:pt x="673278" y="175785"/>
                      <a:pt x="683076" y="135266"/>
                      <a:pt x="669875" y="99436"/>
                    </a:cubicBezTo>
                    <a:cubicBezTo>
                      <a:pt x="663543" y="82249"/>
                      <a:pt x="641531" y="74748"/>
                      <a:pt x="624155" y="68956"/>
                    </a:cubicBezTo>
                    <a:cubicBezTo>
                      <a:pt x="568500" y="50404"/>
                      <a:pt x="594020" y="57612"/>
                      <a:pt x="547955" y="46096"/>
                    </a:cubicBezTo>
                    <a:cubicBezTo>
                      <a:pt x="540335" y="48636"/>
                      <a:pt x="531367" y="48698"/>
                      <a:pt x="525095" y="53716"/>
                    </a:cubicBezTo>
                    <a:cubicBezTo>
                      <a:pt x="506897" y="68275"/>
                      <a:pt x="511438" y="81030"/>
                      <a:pt x="502235" y="99436"/>
                    </a:cubicBezTo>
                    <a:cubicBezTo>
                      <a:pt x="472692" y="158522"/>
                      <a:pt x="498528" y="87697"/>
                      <a:pt x="479375" y="145156"/>
                    </a:cubicBezTo>
                    <a:cubicBezTo>
                      <a:pt x="481915" y="170556"/>
                      <a:pt x="482291" y="196267"/>
                      <a:pt x="486995" y="221356"/>
                    </a:cubicBezTo>
                    <a:cubicBezTo>
                      <a:pt x="489955" y="237145"/>
                      <a:pt x="502235" y="267076"/>
                      <a:pt x="502235" y="267076"/>
                    </a:cubicBezTo>
                    <a:cubicBezTo>
                      <a:pt x="499695" y="282316"/>
                      <a:pt x="504267" y="300731"/>
                      <a:pt x="494615" y="312796"/>
                    </a:cubicBezTo>
                    <a:cubicBezTo>
                      <a:pt x="489597" y="319068"/>
                      <a:pt x="478027" y="310194"/>
                      <a:pt x="471755" y="305176"/>
                    </a:cubicBezTo>
                    <a:cubicBezTo>
                      <a:pt x="464604" y="299455"/>
                      <a:pt x="461595" y="289936"/>
                      <a:pt x="456515" y="282316"/>
                    </a:cubicBezTo>
                    <a:cubicBezTo>
                      <a:pt x="453975" y="272156"/>
                      <a:pt x="450487" y="262187"/>
                      <a:pt x="448895" y="251836"/>
                    </a:cubicBezTo>
                    <a:cubicBezTo>
                      <a:pt x="445398" y="229103"/>
                      <a:pt x="455840" y="201058"/>
                      <a:pt x="441275" y="183256"/>
                    </a:cubicBezTo>
                    <a:cubicBezTo>
                      <a:pt x="428012" y="167045"/>
                      <a:pt x="401188" y="169755"/>
                      <a:pt x="380315" y="168016"/>
                    </a:cubicBezTo>
                    <a:lnTo>
                      <a:pt x="288875" y="160396"/>
                    </a:lnTo>
                    <a:lnTo>
                      <a:pt x="243155" y="145156"/>
                    </a:lnTo>
                    <a:cubicBezTo>
                      <a:pt x="235535" y="142616"/>
                      <a:pt x="228316" y="137958"/>
                      <a:pt x="220295" y="137536"/>
                    </a:cubicBezTo>
                    <a:lnTo>
                      <a:pt x="75515" y="129916"/>
                    </a:lnTo>
                  </a:path>
                </a:pathLst>
              </a:custGeom>
              <a:solidFill>
                <a:schemeClr val="accent1"/>
              </a:solidFill>
              <a:ln w="12700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7" name="Shape 306">
            <a:extLst>
              <a:ext uri="{FF2B5EF4-FFF2-40B4-BE49-F238E27FC236}">
                <a16:creationId xmlns:a16="http://schemas.microsoft.com/office/drawing/2014/main" id="{306C8590-CAD5-4F6C-903E-19EAA4FE349F}"/>
              </a:ext>
            </a:extLst>
          </p:cNvPr>
          <p:cNvSpPr/>
          <p:nvPr/>
        </p:nvSpPr>
        <p:spPr>
          <a:xfrm>
            <a:off x="8081897" y="3797914"/>
            <a:ext cx="152700" cy="152700"/>
          </a:xfrm>
          <a:prstGeom prst="donut">
            <a:avLst>
              <a:gd name="adj" fmla="val 36703"/>
            </a:avLst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306">
            <a:extLst>
              <a:ext uri="{FF2B5EF4-FFF2-40B4-BE49-F238E27FC236}">
                <a16:creationId xmlns:a16="http://schemas.microsoft.com/office/drawing/2014/main" id="{DD8BA349-5F94-462B-9678-26698AF9A9C2}"/>
              </a:ext>
            </a:extLst>
          </p:cNvPr>
          <p:cNvSpPr/>
          <p:nvPr/>
        </p:nvSpPr>
        <p:spPr>
          <a:xfrm>
            <a:off x="2645697" y="2893210"/>
            <a:ext cx="152700" cy="152700"/>
          </a:xfrm>
          <a:prstGeom prst="donut">
            <a:avLst>
              <a:gd name="adj" fmla="val 36703"/>
            </a:avLst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306">
            <a:extLst>
              <a:ext uri="{FF2B5EF4-FFF2-40B4-BE49-F238E27FC236}">
                <a16:creationId xmlns:a16="http://schemas.microsoft.com/office/drawing/2014/main" id="{DAB4C0D3-5650-4C94-939B-6734E478CBD6}"/>
              </a:ext>
            </a:extLst>
          </p:cNvPr>
          <p:cNvSpPr/>
          <p:nvPr/>
        </p:nvSpPr>
        <p:spPr>
          <a:xfrm>
            <a:off x="919659" y="3769665"/>
            <a:ext cx="152700" cy="152700"/>
          </a:xfrm>
          <a:prstGeom prst="donut">
            <a:avLst>
              <a:gd name="adj" fmla="val 36703"/>
            </a:avLst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765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graphique 9">
            <a:extLst>
              <a:ext uri="{FF2B5EF4-FFF2-40B4-BE49-F238E27FC236}">
                <a16:creationId xmlns:a16="http://schemas.microsoft.com/office/drawing/2014/main" id="{C9419ECD-FB37-4AD3-B5FD-CBE7419E7724}"/>
              </a:ext>
            </a:extLst>
          </p:cNvPr>
          <p:cNvGraphicFramePr>
            <a:graphicFrameLocks noGrp="1"/>
          </p:cNvGraphicFramePr>
          <p:nvPr>
            <p:ph type="chart" sz="quarter" idx="12"/>
          </p:nvPr>
        </p:nvGraphicFramePr>
        <p:xfrm>
          <a:off x="1444625" y="1885950"/>
          <a:ext cx="6246813" cy="2900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F23DF0A-F640-4D27-9AF2-E5A5A92B7A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DD349B-2389-4A72-A361-A0FA6E347E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Customized graphics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1497C6-344B-43A8-9050-587B03257C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en-US"/>
              <a:t>using the color palette</a:t>
            </a:r>
          </a:p>
        </p:txBody>
      </p:sp>
    </p:spTree>
    <p:extLst>
      <p:ext uri="{BB962C8B-B14F-4D97-AF65-F5344CB8AC3E}">
        <p14:creationId xmlns:p14="http://schemas.microsoft.com/office/powerpoint/2010/main" val="3475133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3184E22-3605-4928-B450-CEC4C5387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4033838" cy="487363"/>
          </a:xfrm>
        </p:spPr>
        <p:txBody>
          <a:bodyPr/>
          <a:lstStyle/>
          <a:p>
            <a:r>
              <a:rPr lang="fr-FR"/>
              <a:t>Customized graphics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817E9EF-C399-46BF-83C7-87A3A97D6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4033838" cy="438150"/>
          </a:xfrm>
        </p:spPr>
        <p:txBody>
          <a:bodyPr/>
          <a:lstStyle/>
          <a:p>
            <a:r>
              <a:rPr lang="en-US"/>
              <a:t>using the color palette</a:t>
            </a:r>
          </a:p>
        </p:txBody>
      </p:sp>
      <p:graphicFrame>
        <p:nvGraphicFramePr>
          <p:cNvPr id="10" name="Espace réservé du graphique 9">
            <a:extLst>
              <a:ext uri="{FF2B5EF4-FFF2-40B4-BE49-F238E27FC236}">
                <a16:creationId xmlns:a16="http://schemas.microsoft.com/office/drawing/2014/main" id="{0B7FB3A1-54DA-4B68-A40C-81593BA6744D}"/>
              </a:ext>
            </a:extLst>
          </p:cNvPr>
          <p:cNvGraphicFramePr>
            <a:graphicFrameLocks noGrp="1"/>
          </p:cNvGraphicFramePr>
          <p:nvPr>
            <p:ph type="chart" sz="quarter" idx="12"/>
          </p:nvPr>
        </p:nvGraphicFramePr>
        <p:xfrm>
          <a:off x="857250" y="1808163"/>
          <a:ext cx="4370388" cy="290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455A2FC3-5065-4394-9D43-A5B058E8A1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" r="58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5BB5A1-3E20-4908-8AE9-3F68EF103B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Chapter title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6A281A9-1DC6-4838-9F75-8D15A3A83F7E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45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rme libre : forme 41">
            <a:extLst>
              <a:ext uri="{FF2B5EF4-FFF2-40B4-BE49-F238E27FC236}">
                <a16:creationId xmlns:a16="http://schemas.microsoft.com/office/drawing/2014/main" id="{ACA30C63-7E1F-4D4E-B580-63D0D1C58FA6}"/>
              </a:ext>
            </a:extLst>
          </p:cNvPr>
          <p:cNvSpPr/>
          <p:nvPr/>
        </p:nvSpPr>
        <p:spPr>
          <a:xfrm>
            <a:off x="0" y="774255"/>
            <a:ext cx="9144000" cy="4369245"/>
          </a:xfrm>
          <a:custGeom>
            <a:avLst/>
            <a:gdLst>
              <a:gd name="connsiteX0" fmla="*/ 9144000 w 9144000"/>
              <a:gd name="connsiteY0" fmla="*/ 0 h 4369245"/>
              <a:gd name="connsiteX1" fmla="*/ 9144000 w 9144000"/>
              <a:gd name="connsiteY1" fmla="*/ 4369245 h 4369245"/>
              <a:gd name="connsiteX2" fmla="*/ 0 w 9144000"/>
              <a:gd name="connsiteY2" fmla="*/ 4369245 h 4369245"/>
              <a:gd name="connsiteX3" fmla="*/ 0 w 9144000"/>
              <a:gd name="connsiteY3" fmla="*/ 2254021 h 4369245"/>
              <a:gd name="connsiteX4" fmla="*/ 214444 w 9144000"/>
              <a:gd name="connsiteY4" fmla="*/ 2133419 h 4369245"/>
              <a:gd name="connsiteX5" fmla="*/ 9010278 w 9144000"/>
              <a:gd name="connsiteY5" fmla="*/ 3641 h 436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369245">
                <a:moveTo>
                  <a:pt x="9144000" y="0"/>
                </a:moveTo>
                <a:lnTo>
                  <a:pt x="9144000" y="4369245"/>
                </a:lnTo>
                <a:lnTo>
                  <a:pt x="0" y="4369245"/>
                </a:lnTo>
                <a:lnTo>
                  <a:pt x="0" y="2254021"/>
                </a:lnTo>
                <a:lnTo>
                  <a:pt x="214444" y="2133419"/>
                </a:lnTo>
                <a:cubicBezTo>
                  <a:pt x="3403849" y="399088"/>
                  <a:pt x="7225110" y="61446"/>
                  <a:pt x="9010278" y="3641"/>
                </a:cubicBezTo>
                <a:close/>
              </a:path>
            </a:pathLst>
          </a:custGeom>
          <a:solidFill>
            <a:schemeClr val="tx2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0069B4"/>
          </a:fillRef>
          <a:effectRef idx="0">
            <a:scrgbClr r="0" g="0" b="0"/>
          </a:effectRef>
          <a:fontRef idx="none"/>
        </p:style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C2E30915-0DA2-4692-BEE0-060ED2B9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60" y="3200791"/>
            <a:ext cx="2552700" cy="753817"/>
          </a:xfrm>
          <a:prstGeom prst="rect">
            <a:avLst/>
          </a:prstGeom>
        </p:spPr>
      </p:pic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82FD5B36-DA90-42F3-9147-12054FA1EC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537" y="3987726"/>
            <a:ext cx="5947595" cy="47491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fr-FR" sz="2000">
                <a:solidFill>
                  <a:schemeClr val="bg1"/>
                </a:solidFill>
                <a:latin typeface="Vinci Sans" panose="02000000000000000000" pitchFamily="50" charset="0"/>
              </a:rPr>
              <a:t>The best of ICT with a human touch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9C414E-4DEA-41DA-BDD0-DD75FB2177C7}"/>
              </a:ext>
            </a:extLst>
          </p:cNvPr>
          <p:cNvSpPr/>
          <p:nvPr/>
        </p:nvSpPr>
        <p:spPr>
          <a:xfrm>
            <a:off x="335537" y="4622835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Vinci Sans" panose="02000000000000000000" pitchFamily="50" charset="0"/>
              </a:rPr>
              <a:t>axians.com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414A47-AD66-4884-820E-EBC55DE54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15" y="4549854"/>
            <a:ext cx="1307682" cy="33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64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668560-9178-4078-ACB5-574B4E4601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294ADB-2FA6-444F-937B-45B819973E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Subtitle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61ED1C1-8697-4F33-A014-03583F6E3F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Contenuhuius modi multa, quae cernebantur in paucis, omnibus timeri sunt coepta. et ne tot malis dissimulatis paulatimque serpentibus acervi crescerent aerumnarum, nobilitatis decreto legati mittuntur: Praetextatus ex urbi praefecto et ex vicario Venustus et ex consulari Minervius oraturi, ne delictis supplicia sint grandiora,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A55BE4-0392-4DFD-81AE-75467814CA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83274C-20C0-46D3-831B-5C5BFBE6EE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huius modi multa, quae cernebantur in paucis, omnibus timeri sunt coepta. et ne tot malis dissimulatis paulatimque serpentibus acervi crescerent aerumnarum, nobilitatis decreto legati mittuntur: Praetextatus ex urbi praefecto et ex vicario Venustus et ex consulari Minervius oraturi, ne delictis supplicia sint grandiora,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DD7D90A1-856A-41BE-94A4-DCAA6E2AE3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Subtitle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14643C7-A24C-421D-92D6-7CAB573E63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Chapter title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631C373-87EA-4C2C-AEBF-4BDB744542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8C552DA-D401-4BA2-B2EF-5D0AAAF7C1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2 text columns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677323C-9DB5-496D-A287-0E7386DEDE88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300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64D71F-08F7-4C61-852C-1CB937F0AB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86C12A-6D64-41BA-8A6B-39C1855B89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62B5FB-7CE3-4E4D-A1FF-366071A86D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/>
              <a:t>huius modi multa, quae cernebantur in paucis, omnibus timeri sunt coepta. et ne tot malis dissimulatis paulatimque serpentibus acervi crescerent aerumnarum, nobilitatis decreto legati mittuntur: Praetextatus ex urbi praefecto et ex vicario Venustus et ex consulari Minervius oraturi, ne delictis supplicia sint grandiora,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9CBBC39-635C-41E8-BA74-18531EA1BA7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80BD7B2-A8D5-4C81-B717-92073213D6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huius modi multa, quae cernebantur in paucis, omnibus timeri sunt coepta. et ne tot malis dissimulatis paulatimque serpentibus acervi crescerent aerumnarum, nobilitatis decreto legati mittuntur: Praetextatus ex urbi praefecto et ex vicario Venustus et ex consulari Minervius oraturi, ne delictis supplicia sint grandiora,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E5E151F-3E12-476D-B5D8-4078E90181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2C33CF9-97F9-436A-BEDD-760A7F9F91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huius modi multa, quae cernebantur in paucis, omnibus timeri sunt coepta. et ne tot malis dissimulatis paulatimque serpentibus acervi crescerent aerumnarum, nobilitatis decreto legati mittuntur: Praetextatus ex urbi praefecto et ex vicario Venustus et ex consulari Minervius oraturi, ne delictis supplicia sint grandiora,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E9EC0681-E67D-4A8A-8E1F-1D3A2DE8F2C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Sous-titre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15A83DC-C2E3-4A67-9B91-65F9885181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8714A3-C014-4054-BC50-9BC1C29C6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Chapter title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2E18465-6632-4D90-AF9B-E40AE73A1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4035FEA-2F3D-4C58-B33E-3390C0B3F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r>
              <a:rPr lang="fr-FR"/>
              <a:t>3 text columns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55DEEF2-EFC8-42A2-936F-5AD4A5353AFE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32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BA266BB-04B7-47C0-9DFF-74052D7EB0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Title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6DFA7E-E639-4525-A061-BAF2B82844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Bullet points list</a:t>
            </a:r>
          </a:p>
        </p:txBody>
      </p:sp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26B8F473-4FD6-4DE9-82DE-92FAAD3E61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 r="25"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B3B2F9-1B79-45A4-9CC2-092E770F26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Point 1</a:t>
            </a:r>
          </a:p>
          <a:p>
            <a:r>
              <a:rPr lang="fr-FR"/>
              <a:t>Point 2</a:t>
            </a:r>
          </a:p>
          <a:p>
            <a:r>
              <a:rPr lang="fr-FR"/>
              <a:t>Point 3</a:t>
            </a:r>
          </a:p>
          <a:p>
            <a:r>
              <a:rPr lang="fr-FR"/>
              <a:t>Point 4</a:t>
            </a:r>
          </a:p>
          <a:p>
            <a:r>
              <a:rPr lang="fr-FR"/>
              <a:t>Point 5</a:t>
            </a:r>
          </a:p>
          <a:p>
            <a:r>
              <a:rPr lang="fr-FR"/>
              <a:t>Point 6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D523B7A-BCE0-4B81-A51A-535F2A799D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/>
              <a:t>Chapter title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22EDC8D-5D2C-40D6-ABCB-74342E7388B4}"/>
              </a:ext>
            </a:extLst>
          </p:cNvPr>
          <p:cNvCxnSpPr>
            <a:cxnSpLocks/>
          </p:cNvCxnSpPr>
          <p:nvPr/>
        </p:nvCxnSpPr>
        <p:spPr>
          <a:xfrm>
            <a:off x="857792" y="170618"/>
            <a:ext cx="0" cy="15190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859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285065" y="1576140"/>
            <a:ext cx="3203616" cy="1192227"/>
          </a:xfrm>
        </p:spPr>
        <p:txBody>
          <a:bodyPr/>
          <a:lstStyle/>
          <a:p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</a:t>
            </a:r>
          </a:p>
          <a:p>
            <a:r>
              <a:rPr lang="fr-FR"/>
              <a:t>for </a:t>
            </a:r>
            <a:r>
              <a:rPr lang="fr-FR" err="1"/>
              <a:t>listening</a:t>
            </a:r>
            <a:r>
              <a:rPr lang="fr-FR"/>
              <a:t>!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/>
              <a:t>CONTACT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0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persoon, buiten, person, werkkleding&#10;&#10;Automatisch gegenereerde beschrijving">
            <a:extLst>
              <a:ext uri="{FF2B5EF4-FFF2-40B4-BE49-F238E27FC236}">
                <a16:creationId xmlns:a16="http://schemas.microsoft.com/office/drawing/2014/main" id="{E927F7F5-0573-4636-B3D2-03F1743E8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268" y="1045574"/>
            <a:ext cx="1525744" cy="1529188"/>
          </a:xfrm>
          <a:prstGeom prst="rect">
            <a:avLst/>
          </a:prstGeom>
        </p:spPr>
      </p:pic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55A756D0-D661-4D0C-9613-E66DAEBCA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" b="34"/>
          <a:stretch>
            <a:fillRect/>
          </a:stretch>
        </p:blipFill>
        <p:spPr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B44B6-2672-401F-B908-8F165A344EC3}"/>
              </a:ext>
            </a:extLst>
          </p:cNvPr>
          <p:cNvSpPr/>
          <p:nvPr/>
        </p:nvSpPr>
        <p:spPr>
          <a:xfrm>
            <a:off x="187551" y="1461610"/>
            <a:ext cx="2177717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      Reitse Eskens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I am here because I love my DBA job and share knowledge.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Vinci Sans" panose="02000000000000000000" pitchFamily="50" charset="0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MCSA, MCSE, MCT and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a number of Azure certs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AE0886-1D70-499F-BDC1-4F228105C9BA}"/>
              </a:ext>
            </a:extLst>
          </p:cNvPr>
          <p:cNvSpPr/>
          <p:nvPr/>
        </p:nvSpPr>
        <p:spPr>
          <a:xfrm>
            <a:off x="164582" y="3620335"/>
            <a:ext cx="25315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You can reach me at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@2meterdba (twitter)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Vinci Sans" panose="02000000000000000000" pitchFamily="50" charset="0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inci Sans" panose="02000000000000000000" pitchFamily="50" charset="0"/>
              </a:rPr>
              <a:t>reitse.eskens@axians.com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0D89A-2B6B-4D47-875E-7D3B219FD7AE}"/>
              </a:ext>
            </a:extLst>
          </p:cNvPr>
          <p:cNvSpPr/>
          <p:nvPr/>
        </p:nvSpPr>
        <p:spPr>
          <a:xfrm>
            <a:off x="475955" y="938390"/>
            <a:ext cx="10198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800" dirty="0">
                <a:solidFill>
                  <a:schemeClr val="tx2"/>
                </a:solidFill>
                <a:latin typeface="Vinci Sans" panose="02000000000000000000" pitchFamily="50" charset="0"/>
              </a:rPr>
              <a:t>Hello!</a:t>
            </a:r>
          </a:p>
        </p:txBody>
      </p:sp>
    </p:spTree>
    <p:extLst>
      <p:ext uri="{BB962C8B-B14F-4D97-AF65-F5344CB8AC3E}">
        <p14:creationId xmlns:p14="http://schemas.microsoft.com/office/powerpoint/2010/main" val="2872586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662C88E-554B-480D-A6D8-12D72C11F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err="1"/>
              <a:t>Icon</a:t>
            </a:r>
            <a:r>
              <a:rPr lang="fr-FR"/>
              <a:t> set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4C41D0-AB38-467D-989C-A97CC22AFD88}"/>
              </a:ext>
            </a:extLst>
          </p:cNvPr>
          <p:cNvSpPr txBox="1"/>
          <p:nvPr/>
        </p:nvSpPr>
        <p:spPr>
          <a:xfrm>
            <a:off x="896815" y="1259840"/>
            <a:ext cx="225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2"/>
                </a:solidFill>
                <a:latin typeface="Vinci Sans Light" panose="02000000000000000000" pitchFamily="2" charset="0"/>
              </a:rPr>
              <a:t>Vertical Segments</a:t>
            </a:r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A1B8660E-B481-493C-A0B0-BBF73E7F8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3996" y="4263880"/>
            <a:ext cx="356023" cy="356023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5DD5E638-CF6F-4F89-B543-5247EA1B2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1930" y="3830940"/>
            <a:ext cx="356023" cy="356023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0B8869E5-DC71-4174-BE66-224915EE0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0027" y="4274886"/>
            <a:ext cx="356023" cy="356023"/>
          </a:xfrm>
          <a:prstGeom prst="rect">
            <a:avLst/>
          </a:prstGeom>
        </p:spPr>
      </p:pic>
      <p:pic>
        <p:nvPicPr>
          <p:cNvPr id="37" name="Graphique 36">
            <a:extLst>
              <a:ext uri="{FF2B5EF4-FFF2-40B4-BE49-F238E27FC236}">
                <a16:creationId xmlns:a16="http://schemas.microsoft.com/office/drawing/2014/main" id="{7FEC18DF-68CB-4DE3-A5B9-5A8ACF0DA9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9941" y="3363990"/>
            <a:ext cx="356023" cy="356023"/>
          </a:xfrm>
          <a:prstGeom prst="rect">
            <a:avLst/>
          </a:prstGeom>
        </p:spPr>
      </p:pic>
      <p:pic>
        <p:nvPicPr>
          <p:cNvPr id="39" name="Graphique 38">
            <a:extLst>
              <a:ext uri="{FF2B5EF4-FFF2-40B4-BE49-F238E27FC236}">
                <a16:creationId xmlns:a16="http://schemas.microsoft.com/office/drawing/2014/main" id="{7F396CF1-F058-4F64-9253-B46CE8E93A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64624" y="4267579"/>
            <a:ext cx="356023" cy="356023"/>
          </a:xfrm>
          <a:prstGeom prst="rect">
            <a:avLst/>
          </a:prstGeom>
        </p:spPr>
      </p:pic>
      <p:pic>
        <p:nvPicPr>
          <p:cNvPr id="41" name="Graphique 40">
            <a:extLst>
              <a:ext uri="{FF2B5EF4-FFF2-40B4-BE49-F238E27FC236}">
                <a16:creationId xmlns:a16="http://schemas.microsoft.com/office/drawing/2014/main" id="{53DB214E-F958-4018-A042-7758C85E70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4419" y="3830939"/>
            <a:ext cx="356023" cy="356023"/>
          </a:xfrm>
          <a:prstGeom prst="rect">
            <a:avLst/>
          </a:prstGeom>
        </p:spPr>
      </p:pic>
      <p:pic>
        <p:nvPicPr>
          <p:cNvPr id="43" name="Graphique 42">
            <a:extLst>
              <a:ext uri="{FF2B5EF4-FFF2-40B4-BE49-F238E27FC236}">
                <a16:creationId xmlns:a16="http://schemas.microsoft.com/office/drawing/2014/main" id="{C5118A49-E870-4523-B3E1-D95E7B0B7D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3485" y="3856644"/>
            <a:ext cx="356023" cy="356023"/>
          </a:xfrm>
          <a:prstGeom prst="rect">
            <a:avLst/>
          </a:prstGeom>
        </p:spPr>
      </p:pic>
      <p:pic>
        <p:nvPicPr>
          <p:cNvPr id="45" name="Graphique 44">
            <a:extLst>
              <a:ext uri="{FF2B5EF4-FFF2-40B4-BE49-F238E27FC236}">
                <a16:creationId xmlns:a16="http://schemas.microsoft.com/office/drawing/2014/main" id="{588FF74F-3AEC-4C1B-8B29-58AE0CE1E7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60996" y="3856644"/>
            <a:ext cx="356023" cy="356023"/>
          </a:xfrm>
          <a:prstGeom prst="rect">
            <a:avLst/>
          </a:prstGeom>
        </p:spPr>
      </p:pic>
      <p:pic>
        <p:nvPicPr>
          <p:cNvPr id="47" name="Graphique 46">
            <a:extLst>
              <a:ext uri="{FF2B5EF4-FFF2-40B4-BE49-F238E27FC236}">
                <a16:creationId xmlns:a16="http://schemas.microsoft.com/office/drawing/2014/main" id="{40C66B52-14CB-49EA-A557-63CC00EC38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17965" y="4304097"/>
            <a:ext cx="356023" cy="356023"/>
          </a:xfrm>
          <a:prstGeom prst="rect">
            <a:avLst/>
          </a:prstGeom>
        </p:spPr>
      </p:pic>
      <p:pic>
        <p:nvPicPr>
          <p:cNvPr id="49" name="Graphique 48">
            <a:extLst>
              <a:ext uri="{FF2B5EF4-FFF2-40B4-BE49-F238E27FC236}">
                <a16:creationId xmlns:a16="http://schemas.microsoft.com/office/drawing/2014/main" id="{A1BDF8E1-EEF5-41AE-B85E-4FE99F254BE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01934" y="4304097"/>
            <a:ext cx="356023" cy="356023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555F28BB-2309-4DCE-B1EB-D883D711D004}"/>
              </a:ext>
            </a:extLst>
          </p:cNvPr>
          <p:cNvSpPr txBox="1"/>
          <p:nvPr/>
        </p:nvSpPr>
        <p:spPr>
          <a:xfrm>
            <a:off x="5408590" y="1259840"/>
            <a:ext cx="302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tx2"/>
                </a:solidFill>
                <a:latin typeface="Vinci Sans Light" panose="02000000000000000000" pitchFamily="2" charset="0"/>
              </a:rPr>
              <a:t>Expertise</a:t>
            </a:r>
          </a:p>
        </p:txBody>
      </p:sp>
      <p:pic>
        <p:nvPicPr>
          <p:cNvPr id="53" name="Graphique 52">
            <a:extLst>
              <a:ext uri="{FF2B5EF4-FFF2-40B4-BE49-F238E27FC236}">
                <a16:creationId xmlns:a16="http://schemas.microsoft.com/office/drawing/2014/main" id="{B150BDA2-1228-4C9F-947D-30569037060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783217" y="3884423"/>
            <a:ext cx="356023" cy="356023"/>
          </a:xfrm>
          <a:prstGeom prst="rect">
            <a:avLst/>
          </a:prstGeom>
        </p:spPr>
      </p:pic>
      <p:pic>
        <p:nvPicPr>
          <p:cNvPr id="55" name="Graphique 54">
            <a:extLst>
              <a:ext uri="{FF2B5EF4-FFF2-40B4-BE49-F238E27FC236}">
                <a16:creationId xmlns:a16="http://schemas.microsoft.com/office/drawing/2014/main" id="{0A751F41-96E5-4F35-B5C2-09331FCC4A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78433" y="4282334"/>
            <a:ext cx="356023" cy="356023"/>
          </a:xfrm>
          <a:prstGeom prst="rect">
            <a:avLst/>
          </a:prstGeom>
        </p:spPr>
      </p:pic>
      <p:pic>
        <p:nvPicPr>
          <p:cNvPr id="57" name="Graphique 56">
            <a:extLst>
              <a:ext uri="{FF2B5EF4-FFF2-40B4-BE49-F238E27FC236}">
                <a16:creationId xmlns:a16="http://schemas.microsoft.com/office/drawing/2014/main" id="{BC58EA16-CD9F-42EE-B03A-08AD56793B0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236763" y="3890299"/>
            <a:ext cx="356023" cy="356023"/>
          </a:xfrm>
          <a:prstGeom prst="rect">
            <a:avLst/>
          </a:prstGeom>
        </p:spPr>
      </p:pic>
      <p:pic>
        <p:nvPicPr>
          <p:cNvPr id="59" name="Graphique 58">
            <a:extLst>
              <a:ext uri="{FF2B5EF4-FFF2-40B4-BE49-F238E27FC236}">
                <a16:creationId xmlns:a16="http://schemas.microsoft.com/office/drawing/2014/main" id="{EDCFD9CD-17BB-49A9-8D57-43D0E48A4FC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340927" y="3819486"/>
            <a:ext cx="356023" cy="356023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88DA7DD6-A3C7-4CF0-8ED7-C7AF9CA99D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86475" y="3363990"/>
            <a:ext cx="356023" cy="356023"/>
          </a:xfrm>
          <a:prstGeom prst="rect">
            <a:avLst/>
          </a:prstGeom>
        </p:spPr>
      </p:pic>
      <p:pic>
        <p:nvPicPr>
          <p:cNvPr id="63" name="Graphique 62">
            <a:extLst>
              <a:ext uri="{FF2B5EF4-FFF2-40B4-BE49-F238E27FC236}">
                <a16:creationId xmlns:a16="http://schemas.microsoft.com/office/drawing/2014/main" id="{7C869DA9-4DE8-46E3-9E71-3F97C6254D6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872316" y="4308037"/>
            <a:ext cx="356023" cy="356023"/>
          </a:xfrm>
          <a:prstGeom prst="rect">
            <a:avLst/>
          </a:prstGeom>
        </p:spPr>
      </p:pic>
      <p:pic>
        <p:nvPicPr>
          <p:cNvPr id="65" name="Graphique 64">
            <a:extLst>
              <a:ext uri="{FF2B5EF4-FFF2-40B4-BE49-F238E27FC236}">
                <a16:creationId xmlns:a16="http://schemas.microsoft.com/office/drawing/2014/main" id="{9E83C825-5237-444F-AA27-647584368BC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65548" y="4342826"/>
            <a:ext cx="356023" cy="356023"/>
          </a:xfrm>
          <a:prstGeom prst="rect">
            <a:avLst/>
          </a:prstGeom>
        </p:spPr>
      </p:pic>
      <p:pic>
        <p:nvPicPr>
          <p:cNvPr id="67" name="Graphique 66">
            <a:extLst>
              <a:ext uri="{FF2B5EF4-FFF2-40B4-BE49-F238E27FC236}">
                <a16:creationId xmlns:a16="http://schemas.microsoft.com/office/drawing/2014/main" id="{F0AB3795-5150-428C-A4D5-F6CB282D5AB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491916" y="3416458"/>
            <a:ext cx="356023" cy="356023"/>
          </a:xfrm>
          <a:prstGeom prst="rect">
            <a:avLst/>
          </a:prstGeom>
        </p:spPr>
      </p:pic>
      <p:pic>
        <p:nvPicPr>
          <p:cNvPr id="69" name="Graphique 68">
            <a:extLst>
              <a:ext uri="{FF2B5EF4-FFF2-40B4-BE49-F238E27FC236}">
                <a16:creationId xmlns:a16="http://schemas.microsoft.com/office/drawing/2014/main" id="{E3062BF0-ED54-4E8D-93A1-73C3B4F8979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062399" y="3363989"/>
            <a:ext cx="356023" cy="356023"/>
          </a:xfrm>
          <a:prstGeom prst="rect">
            <a:avLst/>
          </a:prstGeom>
        </p:spPr>
      </p:pic>
      <p:pic>
        <p:nvPicPr>
          <p:cNvPr id="71" name="Graphique 70">
            <a:extLst>
              <a:ext uri="{FF2B5EF4-FFF2-40B4-BE49-F238E27FC236}">
                <a16:creationId xmlns:a16="http://schemas.microsoft.com/office/drawing/2014/main" id="{6D993A6F-8DAB-415D-BDB2-239F126F2BF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820373" y="3834873"/>
            <a:ext cx="356023" cy="356023"/>
          </a:xfrm>
          <a:prstGeom prst="rect">
            <a:avLst/>
          </a:prstGeom>
        </p:spPr>
      </p:pic>
      <p:pic>
        <p:nvPicPr>
          <p:cNvPr id="73" name="Graphique 72">
            <a:extLst>
              <a:ext uri="{FF2B5EF4-FFF2-40B4-BE49-F238E27FC236}">
                <a16:creationId xmlns:a16="http://schemas.microsoft.com/office/drawing/2014/main" id="{8A5CDE28-AD03-4103-AB4A-45C0429E829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957851" y="3375563"/>
            <a:ext cx="356023" cy="356023"/>
          </a:xfrm>
          <a:prstGeom prst="rect">
            <a:avLst/>
          </a:prstGeom>
        </p:spPr>
      </p:pic>
      <p:pic>
        <p:nvPicPr>
          <p:cNvPr id="75" name="Graphique 74">
            <a:extLst>
              <a:ext uri="{FF2B5EF4-FFF2-40B4-BE49-F238E27FC236}">
                <a16:creationId xmlns:a16="http://schemas.microsoft.com/office/drawing/2014/main" id="{831A8547-985A-4D59-80F7-BDACC5B7033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287380" y="3883660"/>
            <a:ext cx="356023" cy="356023"/>
          </a:xfrm>
          <a:prstGeom prst="rect">
            <a:avLst/>
          </a:prstGeom>
        </p:spPr>
      </p:pic>
      <p:pic>
        <p:nvPicPr>
          <p:cNvPr id="77" name="Graphique 76">
            <a:extLst>
              <a:ext uri="{FF2B5EF4-FFF2-40B4-BE49-F238E27FC236}">
                <a16:creationId xmlns:a16="http://schemas.microsoft.com/office/drawing/2014/main" id="{BD6F8927-BEB4-46F7-A603-613051E3C71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318370" y="4301333"/>
            <a:ext cx="356023" cy="356023"/>
          </a:xfrm>
          <a:prstGeom prst="rect">
            <a:avLst/>
          </a:prstGeom>
        </p:spPr>
      </p:pic>
      <p:pic>
        <p:nvPicPr>
          <p:cNvPr id="81" name="Graphique 80">
            <a:extLst>
              <a:ext uri="{FF2B5EF4-FFF2-40B4-BE49-F238E27FC236}">
                <a16:creationId xmlns:a16="http://schemas.microsoft.com/office/drawing/2014/main" id="{84D2DF3F-AC60-4832-87AF-6E43957739E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836939" y="4347991"/>
            <a:ext cx="356023" cy="356023"/>
          </a:xfrm>
          <a:prstGeom prst="rect">
            <a:avLst/>
          </a:prstGeom>
        </p:spPr>
      </p:pic>
      <p:pic>
        <p:nvPicPr>
          <p:cNvPr id="85" name="Graphique 84">
            <a:extLst>
              <a:ext uri="{FF2B5EF4-FFF2-40B4-BE49-F238E27FC236}">
                <a16:creationId xmlns:a16="http://schemas.microsoft.com/office/drawing/2014/main" id="{397D65D4-3A15-4A5D-844E-BD7557AB2FCA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875393" y="3814502"/>
            <a:ext cx="356023" cy="356023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C31A50AF-F0A2-48A3-8CF2-0C7EDD1CF43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544129" y="3470392"/>
            <a:ext cx="335025" cy="335025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D1E3249A-482B-4D45-A088-9B66614ACD0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750486" y="3883660"/>
            <a:ext cx="335025" cy="335025"/>
          </a:xfrm>
          <a:prstGeom prst="rect">
            <a:avLst/>
          </a:prstGeom>
        </p:spPr>
      </p:pic>
      <p:pic>
        <p:nvPicPr>
          <p:cNvPr id="38" name="Graphique 37">
            <a:extLst>
              <a:ext uri="{FF2B5EF4-FFF2-40B4-BE49-F238E27FC236}">
                <a16:creationId xmlns:a16="http://schemas.microsoft.com/office/drawing/2014/main" id="{54526FD6-ECFF-4279-8D36-10AD2EB0383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998115" y="3430183"/>
            <a:ext cx="335025" cy="335025"/>
          </a:xfrm>
          <a:prstGeom prst="rect">
            <a:avLst/>
          </a:prstGeom>
        </p:spPr>
      </p:pic>
      <p:pic>
        <p:nvPicPr>
          <p:cNvPr id="40" name="Graphique 39">
            <a:extLst>
              <a:ext uri="{FF2B5EF4-FFF2-40B4-BE49-F238E27FC236}">
                <a16:creationId xmlns:a16="http://schemas.microsoft.com/office/drawing/2014/main" id="{68E6B5BF-D5A6-4051-AEF2-B5D6F14771C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050328" y="3470392"/>
            <a:ext cx="335025" cy="335025"/>
          </a:xfrm>
          <a:prstGeom prst="rect">
            <a:avLst/>
          </a:prstGeom>
        </p:spPr>
      </p:pic>
      <p:pic>
        <p:nvPicPr>
          <p:cNvPr id="42" name="Graphique 41">
            <a:extLst>
              <a:ext uri="{FF2B5EF4-FFF2-40B4-BE49-F238E27FC236}">
                <a16:creationId xmlns:a16="http://schemas.microsoft.com/office/drawing/2014/main" id="{8E294AB8-752E-4B48-B7DD-A36759CC7549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2616225" y="3451098"/>
            <a:ext cx="335025" cy="33502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7C1F01C-794C-445A-9DD5-234A12BE88B4}"/>
              </a:ext>
            </a:extLst>
          </p:cNvPr>
          <p:cNvSpPr txBox="1"/>
          <p:nvPr/>
        </p:nvSpPr>
        <p:spPr>
          <a:xfrm>
            <a:off x="688511" y="2963698"/>
            <a:ext cx="302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>
                <a:solidFill>
                  <a:schemeClr val="tx2"/>
                </a:solidFill>
                <a:latin typeface="Vinci Sans Light" panose="02000000000000000000" pitchFamily="2" charset="0"/>
              </a:rPr>
              <a:t>Icons</a:t>
            </a:r>
            <a:endParaRPr lang="fr-FR">
              <a:solidFill>
                <a:schemeClr val="tx2"/>
              </a:solidFill>
              <a:latin typeface="Vinci Sans Light" panose="02000000000000000000" pitchFamily="2" charset="0"/>
            </a:endParaRP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3E9A8909-ABD7-485C-9D57-1BB7E1F7051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2118172" y="3470392"/>
            <a:ext cx="343675" cy="343675"/>
          </a:xfrm>
          <a:prstGeom prst="rect">
            <a:avLst/>
          </a:prstGeom>
        </p:spPr>
      </p:pic>
      <p:pic>
        <p:nvPicPr>
          <p:cNvPr id="48" name="Graphique 47">
            <a:extLst>
              <a:ext uri="{FF2B5EF4-FFF2-40B4-BE49-F238E27FC236}">
                <a16:creationId xmlns:a16="http://schemas.microsoft.com/office/drawing/2014/main" id="{5F7E9FCF-4C94-46FA-9D8B-6BEF336ABAC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85954" y="3462779"/>
            <a:ext cx="343675" cy="343675"/>
          </a:xfrm>
          <a:prstGeom prst="rect">
            <a:avLst/>
          </a:prstGeom>
        </p:spPr>
      </p:pic>
      <p:pic>
        <p:nvPicPr>
          <p:cNvPr id="51" name="Graphique 50">
            <a:extLst>
              <a:ext uri="{FF2B5EF4-FFF2-40B4-BE49-F238E27FC236}">
                <a16:creationId xmlns:a16="http://schemas.microsoft.com/office/drawing/2014/main" id="{6F347AFE-A5E9-480F-84CF-F7908B13D537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620119" y="3428806"/>
            <a:ext cx="343675" cy="343675"/>
          </a:xfrm>
          <a:prstGeom prst="rect">
            <a:avLst/>
          </a:prstGeom>
        </p:spPr>
      </p:pic>
      <p:pic>
        <p:nvPicPr>
          <p:cNvPr id="52" name="Graphique 51">
            <a:extLst>
              <a:ext uri="{FF2B5EF4-FFF2-40B4-BE49-F238E27FC236}">
                <a16:creationId xmlns:a16="http://schemas.microsoft.com/office/drawing/2014/main" id="{8CE7EE8C-FC92-476E-BBD7-18963ED45B94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208240" y="3895805"/>
            <a:ext cx="343675" cy="343675"/>
          </a:xfrm>
          <a:prstGeom prst="rect">
            <a:avLst/>
          </a:prstGeom>
        </p:spPr>
      </p:pic>
      <p:pic>
        <p:nvPicPr>
          <p:cNvPr id="54" name="Graphique 53">
            <a:extLst>
              <a:ext uri="{FF2B5EF4-FFF2-40B4-BE49-F238E27FC236}">
                <a16:creationId xmlns:a16="http://schemas.microsoft.com/office/drawing/2014/main" id="{1A6FB882-17B5-4444-8E7F-1A13FE7FCAB3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685954" y="3895806"/>
            <a:ext cx="343675" cy="343675"/>
          </a:xfrm>
          <a:prstGeom prst="rect">
            <a:avLst/>
          </a:prstGeom>
        </p:spPr>
      </p:pic>
      <p:pic>
        <p:nvPicPr>
          <p:cNvPr id="56" name="Graphique 55">
            <a:extLst>
              <a:ext uri="{FF2B5EF4-FFF2-40B4-BE49-F238E27FC236}">
                <a16:creationId xmlns:a16="http://schemas.microsoft.com/office/drawing/2014/main" id="{82B388FB-932B-4CF8-9F6B-53F31F0378C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22066" y="3462778"/>
            <a:ext cx="343675" cy="343675"/>
          </a:xfrm>
          <a:prstGeom prst="rect">
            <a:avLst/>
          </a:prstGeom>
        </p:spPr>
      </p:pic>
      <p:pic>
        <p:nvPicPr>
          <p:cNvPr id="58" name="Graphique 57">
            <a:extLst>
              <a:ext uri="{FF2B5EF4-FFF2-40B4-BE49-F238E27FC236}">
                <a16:creationId xmlns:a16="http://schemas.microsoft.com/office/drawing/2014/main" id="{E57F8A8A-954B-4E28-8AD6-50EC469CB0F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71550" y="1750934"/>
            <a:ext cx="351807" cy="351807"/>
          </a:xfrm>
          <a:prstGeom prst="rect">
            <a:avLst/>
          </a:prstGeom>
        </p:spPr>
      </p:pic>
      <p:pic>
        <p:nvPicPr>
          <p:cNvPr id="60" name="Graphique 59">
            <a:extLst>
              <a:ext uri="{FF2B5EF4-FFF2-40B4-BE49-F238E27FC236}">
                <a16:creationId xmlns:a16="http://schemas.microsoft.com/office/drawing/2014/main" id="{4F4D7404-2AF9-4B59-9AEE-624DB7C7CA1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465741" y="1774904"/>
            <a:ext cx="351807" cy="351807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AC4DD418-CA29-4F49-8F0C-2BB177D632A3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494204" y="1767089"/>
            <a:ext cx="351807" cy="351807"/>
          </a:xfrm>
          <a:prstGeom prst="rect">
            <a:avLst/>
          </a:prstGeom>
        </p:spPr>
      </p:pic>
      <p:pic>
        <p:nvPicPr>
          <p:cNvPr id="64" name="Graphique 63">
            <a:extLst>
              <a:ext uri="{FF2B5EF4-FFF2-40B4-BE49-F238E27FC236}">
                <a16:creationId xmlns:a16="http://schemas.microsoft.com/office/drawing/2014/main" id="{2B405CDE-A7C1-421A-AA7F-3C014CA5AE0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965370" y="1747471"/>
            <a:ext cx="351807" cy="351807"/>
          </a:xfrm>
          <a:prstGeom prst="rect">
            <a:avLst/>
          </a:prstGeom>
        </p:spPr>
      </p:pic>
      <p:pic>
        <p:nvPicPr>
          <p:cNvPr id="66" name="Graphique 65">
            <a:extLst>
              <a:ext uri="{FF2B5EF4-FFF2-40B4-BE49-F238E27FC236}">
                <a16:creationId xmlns:a16="http://schemas.microsoft.com/office/drawing/2014/main" id="{6AB2714A-3374-4830-B65C-41D98A4E0CF7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3031251" y="1746718"/>
            <a:ext cx="351807" cy="351807"/>
          </a:xfrm>
          <a:prstGeom prst="rect">
            <a:avLst/>
          </a:prstGeom>
        </p:spPr>
      </p:pic>
      <p:pic>
        <p:nvPicPr>
          <p:cNvPr id="68" name="Graphique 67">
            <a:extLst>
              <a:ext uri="{FF2B5EF4-FFF2-40B4-BE49-F238E27FC236}">
                <a16:creationId xmlns:a16="http://schemas.microsoft.com/office/drawing/2014/main" id="{38C4E39A-B2D0-46C2-B689-575CB2E6E497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542553" y="1716185"/>
            <a:ext cx="351807" cy="351807"/>
          </a:xfrm>
          <a:prstGeom prst="rect">
            <a:avLst/>
          </a:prstGeom>
        </p:spPr>
      </p:pic>
      <p:pic>
        <p:nvPicPr>
          <p:cNvPr id="70" name="Graphique 69">
            <a:extLst>
              <a:ext uri="{FF2B5EF4-FFF2-40B4-BE49-F238E27FC236}">
                <a16:creationId xmlns:a16="http://schemas.microsoft.com/office/drawing/2014/main" id="{665EE9FC-E65C-4E63-B2F1-8D09F6F5B9D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972744" y="2294587"/>
            <a:ext cx="351807" cy="351807"/>
          </a:xfrm>
          <a:prstGeom prst="rect">
            <a:avLst/>
          </a:prstGeom>
        </p:spPr>
      </p:pic>
      <p:pic>
        <p:nvPicPr>
          <p:cNvPr id="72" name="Graphique 71">
            <a:extLst>
              <a:ext uri="{FF2B5EF4-FFF2-40B4-BE49-F238E27FC236}">
                <a16:creationId xmlns:a16="http://schemas.microsoft.com/office/drawing/2014/main" id="{61C892F8-4326-46F4-AFB1-3AB04D14BD59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2494205" y="2263095"/>
            <a:ext cx="351807" cy="351807"/>
          </a:xfrm>
          <a:prstGeom prst="rect">
            <a:avLst/>
          </a:prstGeom>
        </p:spPr>
      </p:pic>
      <p:pic>
        <p:nvPicPr>
          <p:cNvPr id="74" name="Graphique 73">
            <a:extLst>
              <a:ext uri="{FF2B5EF4-FFF2-40B4-BE49-F238E27FC236}">
                <a16:creationId xmlns:a16="http://schemas.microsoft.com/office/drawing/2014/main" id="{6D83A0CB-A50D-48B9-9102-444DC5038A93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443767" y="2309370"/>
            <a:ext cx="351807" cy="351807"/>
          </a:xfrm>
          <a:prstGeom prst="rect">
            <a:avLst/>
          </a:prstGeom>
        </p:spPr>
      </p:pic>
      <p:pic>
        <p:nvPicPr>
          <p:cNvPr id="76" name="Graphique 75">
            <a:extLst>
              <a:ext uri="{FF2B5EF4-FFF2-40B4-BE49-F238E27FC236}">
                <a16:creationId xmlns:a16="http://schemas.microsoft.com/office/drawing/2014/main" id="{027D3BC4-1909-429C-9646-7CC1C5A11C1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68070" y="2302328"/>
            <a:ext cx="351807" cy="351807"/>
          </a:xfrm>
          <a:prstGeom prst="rect">
            <a:avLst/>
          </a:prstGeom>
        </p:spPr>
      </p:pic>
      <p:pic>
        <p:nvPicPr>
          <p:cNvPr id="78" name="Graphique 77">
            <a:extLst>
              <a:ext uri="{FF2B5EF4-FFF2-40B4-BE49-F238E27FC236}">
                <a16:creationId xmlns:a16="http://schemas.microsoft.com/office/drawing/2014/main" id="{D304FF17-2177-4F6F-9D80-A3A5490690BB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016676" y="2263095"/>
            <a:ext cx="351807" cy="351807"/>
          </a:xfrm>
          <a:prstGeom prst="rect">
            <a:avLst/>
          </a:prstGeom>
        </p:spPr>
      </p:pic>
      <p:pic>
        <p:nvPicPr>
          <p:cNvPr id="79" name="Graphique 78">
            <a:extLst>
              <a:ext uri="{FF2B5EF4-FFF2-40B4-BE49-F238E27FC236}">
                <a16:creationId xmlns:a16="http://schemas.microsoft.com/office/drawing/2014/main" id="{6FDB8DB0-D4B4-4DD2-9DBC-93163262141C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5914514" y="1722856"/>
            <a:ext cx="335024" cy="335024"/>
          </a:xfrm>
          <a:prstGeom prst="rect">
            <a:avLst/>
          </a:prstGeom>
        </p:spPr>
      </p:pic>
      <p:pic>
        <p:nvPicPr>
          <p:cNvPr id="80" name="Graphique 79">
            <a:extLst>
              <a:ext uri="{FF2B5EF4-FFF2-40B4-BE49-F238E27FC236}">
                <a16:creationId xmlns:a16="http://schemas.microsoft.com/office/drawing/2014/main" id="{A3628CDC-2D0A-435E-A94A-EFD2FCB6AD8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6389277" y="1701237"/>
            <a:ext cx="335024" cy="335024"/>
          </a:xfrm>
          <a:prstGeom prst="rect">
            <a:avLst/>
          </a:prstGeom>
        </p:spPr>
      </p:pic>
      <p:pic>
        <p:nvPicPr>
          <p:cNvPr id="82" name="Graphique 81">
            <a:extLst>
              <a:ext uri="{FF2B5EF4-FFF2-40B4-BE49-F238E27FC236}">
                <a16:creationId xmlns:a16="http://schemas.microsoft.com/office/drawing/2014/main" id="{A30282D3-0F0F-4723-BE5E-391E8FF855F4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7716382" y="1730009"/>
            <a:ext cx="335024" cy="335024"/>
          </a:xfrm>
          <a:prstGeom prst="rect">
            <a:avLst/>
          </a:prstGeom>
        </p:spPr>
      </p:pic>
      <p:pic>
        <p:nvPicPr>
          <p:cNvPr id="84" name="Graphique 83">
            <a:extLst>
              <a:ext uri="{FF2B5EF4-FFF2-40B4-BE49-F238E27FC236}">
                <a16:creationId xmlns:a16="http://schemas.microsoft.com/office/drawing/2014/main" id="{C5209CD9-8A49-4F2C-BA6B-225785436A22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6859219" y="1730009"/>
            <a:ext cx="335024" cy="335024"/>
          </a:xfrm>
          <a:prstGeom prst="rect">
            <a:avLst/>
          </a:prstGeom>
        </p:spPr>
      </p:pic>
      <p:pic>
        <p:nvPicPr>
          <p:cNvPr id="86" name="Graphique 85">
            <a:extLst>
              <a:ext uri="{FF2B5EF4-FFF2-40B4-BE49-F238E27FC236}">
                <a16:creationId xmlns:a16="http://schemas.microsoft.com/office/drawing/2014/main" id="{1F78F280-8052-42B5-9D5D-710BD0CAC99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7283554" y="1701237"/>
            <a:ext cx="335024" cy="335024"/>
          </a:xfrm>
          <a:prstGeom prst="rect">
            <a:avLst/>
          </a:prstGeom>
        </p:spPr>
      </p:pic>
      <p:pic>
        <p:nvPicPr>
          <p:cNvPr id="87" name="Graphique 86">
            <a:extLst>
              <a:ext uri="{FF2B5EF4-FFF2-40B4-BE49-F238E27FC236}">
                <a16:creationId xmlns:a16="http://schemas.microsoft.com/office/drawing/2014/main" id="{F2F30204-DA55-4C0B-BDB3-6CC856045486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484487" y="1709090"/>
            <a:ext cx="335024" cy="335024"/>
          </a:xfrm>
          <a:prstGeom prst="rect">
            <a:avLst/>
          </a:prstGeom>
        </p:spPr>
      </p:pic>
      <p:pic>
        <p:nvPicPr>
          <p:cNvPr id="88" name="Graphique 87">
            <a:extLst>
              <a:ext uri="{FF2B5EF4-FFF2-40B4-BE49-F238E27FC236}">
                <a16:creationId xmlns:a16="http://schemas.microsoft.com/office/drawing/2014/main" id="{1EEBD6E8-C640-4B89-8AE4-D5E3177ED187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8100983" y="4263513"/>
            <a:ext cx="335024" cy="335024"/>
          </a:xfrm>
          <a:prstGeom prst="rect">
            <a:avLst/>
          </a:prstGeom>
        </p:spPr>
      </p:pic>
      <p:pic>
        <p:nvPicPr>
          <p:cNvPr id="89" name="Graphique 88">
            <a:extLst>
              <a:ext uri="{FF2B5EF4-FFF2-40B4-BE49-F238E27FC236}">
                <a16:creationId xmlns:a16="http://schemas.microsoft.com/office/drawing/2014/main" id="{80B2FB33-7964-406A-A307-F95E3B5CFE69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608907" y="4267579"/>
            <a:ext cx="335024" cy="335024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B7EBEE0A-4A5A-42DE-8921-20D29DC391F5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7132066" y="4267579"/>
            <a:ext cx="335024" cy="335024"/>
          </a:xfrm>
          <a:prstGeom prst="rect">
            <a:avLst/>
          </a:prstGeom>
        </p:spPr>
      </p:pic>
      <p:pic>
        <p:nvPicPr>
          <p:cNvPr id="91" name="Graphique 90">
            <a:extLst>
              <a:ext uri="{FF2B5EF4-FFF2-40B4-BE49-F238E27FC236}">
                <a16:creationId xmlns:a16="http://schemas.microsoft.com/office/drawing/2014/main" id="{146B65A6-69CC-4E47-9BF3-8F83675588F9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698310" y="4267579"/>
            <a:ext cx="335024" cy="335024"/>
          </a:xfrm>
          <a:prstGeom prst="rect">
            <a:avLst/>
          </a:prstGeom>
        </p:spPr>
      </p:pic>
      <p:pic>
        <p:nvPicPr>
          <p:cNvPr id="92" name="Graphique 91">
            <a:extLst>
              <a:ext uri="{FF2B5EF4-FFF2-40B4-BE49-F238E27FC236}">
                <a16:creationId xmlns:a16="http://schemas.microsoft.com/office/drawing/2014/main" id="{299E3F65-F408-41C1-A1A7-56331C146F5D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2605568" y="3075804"/>
            <a:ext cx="335024" cy="335024"/>
          </a:xfrm>
          <a:prstGeom prst="rect">
            <a:avLst/>
          </a:prstGeom>
        </p:spPr>
      </p:pic>
      <p:pic>
        <p:nvPicPr>
          <p:cNvPr id="93" name="Graphique 92">
            <a:extLst>
              <a:ext uri="{FF2B5EF4-FFF2-40B4-BE49-F238E27FC236}">
                <a16:creationId xmlns:a16="http://schemas.microsoft.com/office/drawing/2014/main" id="{5AC705FA-9A36-46FE-BFFC-CA4B5D8A4F0B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4069054" y="3038559"/>
            <a:ext cx="335024" cy="335024"/>
          </a:xfrm>
          <a:prstGeom prst="rect">
            <a:avLst/>
          </a:prstGeom>
        </p:spPr>
      </p:pic>
      <p:pic>
        <p:nvPicPr>
          <p:cNvPr id="94" name="Graphique 93">
            <a:extLst>
              <a:ext uri="{FF2B5EF4-FFF2-40B4-BE49-F238E27FC236}">
                <a16:creationId xmlns:a16="http://schemas.microsoft.com/office/drawing/2014/main" id="{4898F017-9B58-4B26-875F-76F80C3B0A0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8762576" y="3829720"/>
            <a:ext cx="335024" cy="335024"/>
          </a:xfrm>
          <a:prstGeom prst="rect">
            <a:avLst/>
          </a:prstGeom>
        </p:spPr>
      </p:pic>
      <p:pic>
        <p:nvPicPr>
          <p:cNvPr id="95" name="Graphique 94">
            <a:extLst>
              <a:ext uri="{FF2B5EF4-FFF2-40B4-BE49-F238E27FC236}">
                <a16:creationId xmlns:a16="http://schemas.microsoft.com/office/drawing/2014/main" id="{A1390EF2-F13A-49B9-AA22-168FEE070249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8296081" y="3821493"/>
            <a:ext cx="335024" cy="335024"/>
          </a:xfrm>
          <a:prstGeom prst="rect">
            <a:avLst/>
          </a:prstGeom>
        </p:spPr>
      </p:pic>
      <p:pic>
        <p:nvPicPr>
          <p:cNvPr id="96" name="Graphique 95">
            <a:extLst>
              <a:ext uri="{FF2B5EF4-FFF2-40B4-BE49-F238E27FC236}">
                <a16:creationId xmlns:a16="http://schemas.microsoft.com/office/drawing/2014/main" id="{87D18BEC-7224-4ACA-931E-64A89A112145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7870057" y="3844432"/>
            <a:ext cx="335024" cy="335024"/>
          </a:xfrm>
          <a:prstGeom prst="rect">
            <a:avLst/>
          </a:prstGeom>
        </p:spPr>
      </p:pic>
      <p:pic>
        <p:nvPicPr>
          <p:cNvPr id="97" name="Graphique 96">
            <a:extLst>
              <a:ext uri="{FF2B5EF4-FFF2-40B4-BE49-F238E27FC236}">
                <a16:creationId xmlns:a16="http://schemas.microsoft.com/office/drawing/2014/main" id="{192A4A11-C9C9-4FA5-9BD3-369BA4B12483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8595064" y="3350295"/>
            <a:ext cx="335024" cy="335024"/>
          </a:xfrm>
          <a:prstGeom prst="rect">
            <a:avLst/>
          </a:prstGeom>
        </p:spPr>
      </p:pic>
      <p:pic>
        <p:nvPicPr>
          <p:cNvPr id="98" name="Graphique 97">
            <a:extLst>
              <a:ext uri="{FF2B5EF4-FFF2-40B4-BE49-F238E27FC236}">
                <a16:creationId xmlns:a16="http://schemas.microsoft.com/office/drawing/2014/main" id="{D7E3EF33-0C7C-43DB-A5CD-9B5B7C28C9E3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8086854" y="3363990"/>
            <a:ext cx="335024" cy="335024"/>
          </a:xfrm>
          <a:prstGeom prst="rect">
            <a:avLst/>
          </a:prstGeom>
        </p:spPr>
      </p:pic>
      <p:pic>
        <p:nvPicPr>
          <p:cNvPr id="99" name="Graphique 98">
            <a:extLst>
              <a:ext uri="{FF2B5EF4-FFF2-40B4-BE49-F238E27FC236}">
                <a16:creationId xmlns:a16="http://schemas.microsoft.com/office/drawing/2014/main" id="{E71BEA83-1595-47B0-9213-DB1B419B4B5B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7632395" y="3350295"/>
            <a:ext cx="335024" cy="335024"/>
          </a:xfrm>
          <a:prstGeom prst="rect">
            <a:avLst/>
          </a:prstGeom>
        </p:spPr>
      </p:pic>
      <p:pic>
        <p:nvPicPr>
          <p:cNvPr id="100" name="Graphique 99">
            <a:extLst>
              <a:ext uri="{FF2B5EF4-FFF2-40B4-BE49-F238E27FC236}">
                <a16:creationId xmlns:a16="http://schemas.microsoft.com/office/drawing/2014/main" id="{A3595028-12B7-4395-B564-30E8D3282BF6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7122803" y="3364118"/>
            <a:ext cx="335024" cy="335024"/>
          </a:xfrm>
          <a:prstGeom prst="rect">
            <a:avLst/>
          </a:prstGeom>
        </p:spPr>
      </p:pic>
      <p:pic>
        <p:nvPicPr>
          <p:cNvPr id="101" name="Graphique 100">
            <a:extLst>
              <a:ext uri="{FF2B5EF4-FFF2-40B4-BE49-F238E27FC236}">
                <a16:creationId xmlns:a16="http://schemas.microsoft.com/office/drawing/2014/main" id="{0F3D6353-53D6-4460-A39F-D928B424990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7314215" y="3842191"/>
            <a:ext cx="335024" cy="335024"/>
          </a:xfrm>
          <a:prstGeom prst="rect">
            <a:avLst/>
          </a:prstGeom>
        </p:spPr>
      </p:pic>
      <p:pic>
        <p:nvPicPr>
          <p:cNvPr id="102" name="Graphique 101">
            <a:extLst>
              <a:ext uri="{FF2B5EF4-FFF2-40B4-BE49-F238E27FC236}">
                <a16:creationId xmlns:a16="http://schemas.microsoft.com/office/drawing/2014/main" id="{C370C791-232C-471F-9492-E09B2E9E5493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2111645" y="3067044"/>
            <a:ext cx="335024" cy="335024"/>
          </a:xfrm>
          <a:prstGeom prst="rect">
            <a:avLst/>
          </a:prstGeom>
        </p:spPr>
      </p:pic>
      <p:pic>
        <p:nvPicPr>
          <p:cNvPr id="103" name="Graphique 102">
            <a:extLst>
              <a:ext uri="{FF2B5EF4-FFF2-40B4-BE49-F238E27FC236}">
                <a16:creationId xmlns:a16="http://schemas.microsoft.com/office/drawing/2014/main" id="{EC2A1A2F-7A1F-4642-8543-E9D3A93975B8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3576014" y="3064422"/>
            <a:ext cx="335024" cy="335024"/>
          </a:xfrm>
          <a:prstGeom prst="rect">
            <a:avLst/>
          </a:prstGeom>
        </p:spPr>
      </p:pic>
      <p:pic>
        <p:nvPicPr>
          <p:cNvPr id="104" name="Graphique 103">
            <a:extLst>
              <a:ext uri="{FF2B5EF4-FFF2-40B4-BE49-F238E27FC236}">
                <a16:creationId xmlns:a16="http://schemas.microsoft.com/office/drawing/2014/main" id="{9811C56A-42C4-493A-91D9-A8B126EAE990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621571" y="3070237"/>
            <a:ext cx="335024" cy="335024"/>
          </a:xfrm>
          <a:prstGeom prst="rect">
            <a:avLst/>
          </a:prstGeom>
        </p:spPr>
      </p:pic>
      <p:pic>
        <p:nvPicPr>
          <p:cNvPr id="105" name="Graphique 104">
            <a:extLst>
              <a:ext uri="{FF2B5EF4-FFF2-40B4-BE49-F238E27FC236}">
                <a16:creationId xmlns:a16="http://schemas.microsoft.com/office/drawing/2014/main" id="{9F26A753-EE1C-40B7-9620-F6D8A3E713B8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5527836" y="2981310"/>
            <a:ext cx="335024" cy="335024"/>
          </a:xfrm>
          <a:prstGeom prst="rect">
            <a:avLst/>
          </a:prstGeom>
        </p:spPr>
      </p:pic>
      <p:pic>
        <p:nvPicPr>
          <p:cNvPr id="106" name="Graphique 105">
            <a:extLst>
              <a:ext uri="{FF2B5EF4-FFF2-40B4-BE49-F238E27FC236}">
                <a16:creationId xmlns:a16="http://schemas.microsoft.com/office/drawing/2014/main" id="{4DF77093-C1CB-43F7-B965-9205552823F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5021415" y="2981310"/>
            <a:ext cx="335024" cy="335024"/>
          </a:xfrm>
          <a:prstGeom prst="rect">
            <a:avLst/>
          </a:prstGeom>
        </p:spPr>
      </p:pic>
      <p:pic>
        <p:nvPicPr>
          <p:cNvPr id="107" name="Graphique 106">
            <a:extLst>
              <a:ext uri="{FF2B5EF4-FFF2-40B4-BE49-F238E27FC236}">
                <a16:creationId xmlns:a16="http://schemas.microsoft.com/office/drawing/2014/main" id="{08FDD8EE-50F3-4080-AC22-DE385B74090D}"/>
              </a:ext>
            </a:extLst>
          </p:cNvPr>
          <p:cNvPicPr>
            <a:picLocks noChangeAspect="1"/>
          </p:cNvPicPr>
          <p:nvPr/>
        </p:nvPicPr>
        <p:blipFill>
          <a:blip r:embed="rId145">
            <a:extLs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4548032" y="3025995"/>
            <a:ext cx="335024" cy="335024"/>
          </a:xfrm>
          <a:prstGeom prst="rect">
            <a:avLst/>
          </a:prstGeom>
        </p:spPr>
      </p:pic>
      <p:pic>
        <p:nvPicPr>
          <p:cNvPr id="108" name="Graphique 107">
            <a:extLst>
              <a:ext uri="{FF2B5EF4-FFF2-40B4-BE49-F238E27FC236}">
                <a16:creationId xmlns:a16="http://schemas.microsoft.com/office/drawing/2014/main" id="{DD0888AC-4560-4240-9C62-4AECCDB0D34A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3060027" y="3056362"/>
            <a:ext cx="335024" cy="335024"/>
          </a:xfrm>
          <a:prstGeom prst="rect">
            <a:avLst/>
          </a:prstGeom>
        </p:spPr>
      </p:pic>
      <p:pic>
        <p:nvPicPr>
          <p:cNvPr id="109" name="Graphique 108">
            <a:extLst>
              <a:ext uri="{FF2B5EF4-FFF2-40B4-BE49-F238E27FC236}">
                <a16:creationId xmlns:a16="http://schemas.microsoft.com/office/drawing/2014/main" id="{113A4986-B033-4153-A852-D98D50556291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6034257" y="2957325"/>
            <a:ext cx="351807" cy="351807"/>
          </a:xfrm>
          <a:prstGeom prst="rect">
            <a:avLst/>
          </a:prstGeom>
        </p:spPr>
      </p:pic>
      <p:pic>
        <p:nvPicPr>
          <p:cNvPr id="110" name="Graphique 109">
            <a:extLst>
              <a:ext uri="{FF2B5EF4-FFF2-40B4-BE49-F238E27FC236}">
                <a16:creationId xmlns:a16="http://schemas.microsoft.com/office/drawing/2014/main" id="{60549B05-FD3C-4AA1-8F55-80567DC5CF77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6543849" y="3013532"/>
            <a:ext cx="351807" cy="351807"/>
          </a:xfrm>
          <a:prstGeom prst="rect">
            <a:avLst/>
          </a:prstGeom>
        </p:spPr>
      </p:pic>
      <p:pic>
        <p:nvPicPr>
          <p:cNvPr id="111" name="Graphique 110">
            <a:extLst>
              <a:ext uri="{FF2B5EF4-FFF2-40B4-BE49-F238E27FC236}">
                <a16:creationId xmlns:a16="http://schemas.microsoft.com/office/drawing/2014/main" id="{88047DD9-2B98-4AF4-AC1E-569A3DE2B3B2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7917431" y="2924542"/>
            <a:ext cx="351807" cy="351807"/>
          </a:xfrm>
          <a:prstGeom prst="rect">
            <a:avLst/>
          </a:prstGeom>
        </p:spPr>
      </p:pic>
      <p:pic>
        <p:nvPicPr>
          <p:cNvPr id="112" name="Graphique 111">
            <a:extLst>
              <a:ext uri="{FF2B5EF4-FFF2-40B4-BE49-F238E27FC236}">
                <a16:creationId xmlns:a16="http://schemas.microsoft.com/office/drawing/2014/main" id="{9A2834D2-6A44-4B82-8BCF-FA53F8AF02C2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6951869" y="2957325"/>
            <a:ext cx="351807" cy="351807"/>
          </a:xfrm>
          <a:prstGeom prst="rect">
            <a:avLst/>
          </a:prstGeom>
        </p:spPr>
      </p:pic>
      <p:pic>
        <p:nvPicPr>
          <p:cNvPr id="113" name="Graphique 112">
            <a:extLst>
              <a:ext uri="{FF2B5EF4-FFF2-40B4-BE49-F238E27FC236}">
                <a16:creationId xmlns:a16="http://schemas.microsoft.com/office/drawing/2014/main" id="{153458DF-E2C8-4D19-9633-C55BDEE3999E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7426247" y="2952376"/>
            <a:ext cx="351807" cy="351807"/>
          </a:xfrm>
          <a:prstGeom prst="rect">
            <a:avLst/>
          </a:prstGeom>
        </p:spPr>
      </p:pic>
      <p:pic>
        <p:nvPicPr>
          <p:cNvPr id="114" name="Graphique 113">
            <a:extLst>
              <a:ext uri="{FF2B5EF4-FFF2-40B4-BE49-F238E27FC236}">
                <a16:creationId xmlns:a16="http://schemas.microsoft.com/office/drawing/2014/main" id="{8FBAF9D3-3285-4767-A1CB-5B796C7ED9A6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8545424" y="4246730"/>
            <a:ext cx="351807" cy="351807"/>
          </a:xfrm>
          <a:prstGeom prst="rect">
            <a:avLst/>
          </a:prstGeom>
        </p:spPr>
      </p:pic>
      <p:pic>
        <p:nvPicPr>
          <p:cNvPr id="115" name="Graphique 114">
            <a:extLst>
              <a:ext uri="{FF2B5EF4-FFF2-40B4-BE49-F238E27FC236}">
                <a16:creationId xmlns:a16="http://schemas.microsoft.com/office/drawing/2014/main" id="{75676AE2-922A-409B-A493-B444912B051B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8455201" y="2942706"/>
            <a:ext cx="351807" cy="351807"/>
          </a:xfrm>
          <a:prstGeom prst="rect">
            <a:avLst/>
          </a:prstGeom>
        </p:spPr>
      </p:pic>
      <p:pic>
        <p:nvPicPr>
          <p:cNvPr id="116" name="Graphique 115">
            <a:extLst>
              <a:ext uri="{FF2B5EF4-FFF2-40B4-BE49-F238E27FC236}">
                <a16:creationId xmlns:a16="http://schemas.microsoft.com/office/drawing/2014/main" id="{7C146DFA-43C0-4471-899F-574697406C16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8455016" y="2535179"/>
            <a:ext cx="351807" cy="351807"/>
          </a:xfrm>
          <a:prstGeom prst="rect">
            <a:avLst/>
          </a:prstGeom>
        </p:spPr>
      </p:pic>
      <p:pic>
        <p:nvPicPr>
          <p:cNvPr id="117" name="Graphique 116">
            <a:extLst>
              <a:ext uri="{FF2B5EF4-FFF2-40B4-BE49-F238E27FC236}">
                <a16:creationId xmlns:a16="http://schemas.microsoft.com/office/drawing/2014/main" id="{F7D012F8-1B63-443A-8582-C92F3BEFBEE1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7996546" y="2571750"/>
            <a:ext cx="351807" cy="351807"/>
          </a:xfrm>
          <a:prstGeom prst="rect">
            <a:avLst/>
          </a:prstGeom>
        </p:spPr>
      </p:pic>
      <p:pic>
        <p:nvPicPr>
          <p:cNvPr id="118" name="Graphique 117">
            <a:extLst>
              <a:ext uri="{FF2B5EF4-FFF2-40B4-BE49-F238E27FC236}">
                <a16:creationId xmlns:a16="http://schemas.microsoft.com/office/drawing/2014/main" id="{31E57425-5DB9-48E9-BDFD-F13B69E060EC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7494046" y="2527355"/>
            <a:ext cx="351807" cy="351807"/>
          </a:xfrm>
          <a:prstGeom prst="rect">
            <a:avLst/>
          </a:prstGeom>
        </p:spPr>
      </p:pic>
      <p:pic>
        <p:nvPicPr>
          <p:cNvPr id="119" name="Graphique 118">
            <a:extLst>
              <a:ext uri="{FF2B5EF4-FFF2-40B4-BE49-F238E27FC236}">
                <a16:creationId xmlns:a16="http://schemas.microsoft.com/office/drawing/2014/main" id="{16F373A3-A7C6-4314-93E2-AD0D90A8AB57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7014348" y="2574176"/>
            <a:ext cx="351807" cy="351807"/>
          </a:xfrm>
          <a:prstGeom prst="rect">
            <a:avLst/>
          </a:prstGeom>
        </p:spPr>
      </p:pic>
      <p:pic>
        <p:nvPicPr>
          <p:cNvPr id="120" name="Graphique 119">
            <a:extLst>
              <a:ext uri="{FF2B5EF4-FFF2-40B4-BE49-F238E27FC236}">
                <a16:creationId xmlns:a16="http://schemas.microsoft.com/office/drawing/2014/main" id="{F730B7A9-7EEE-4B22-92AB-A60A471CC382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3516384" y="2290575"/>
            <a:ext cx="351807" cy="351807"/>
          </a:xfrm>
          <a:prstGeom prst="rect">
            <a:avLst/>
          </a:prstGeom>
        </p:spPr>
      </p:pic>
      <p:pic>
        <p:nvPicPr>
          <p:cNvPr id="121" name="Graphique 120">
            <a:extLst>
              <a:ext uri="{FF2B5EF4-FFF2-40B4-BE49-F238E27FC236}">
                <a16:creationId xmlns:a16="http://schemas.microsoft.com/office/drawing/2014/main" id="{84B1DDCB-71C6-42CF-A362-B373EF098B80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6490045" y="2565210"/>
            <a:ext cx="351807" cy="351807"/>
          </a:xfrm>
          <a:prstGeom prst="rect">
            <a:avLst/>
          </a:prstGeom>
        </p:spPr>
      </p:pic>
      <p:pic>
        <p:nvPicPr>
          <p:cNvPr id="122" name="Graphique 121">
            <a:extLst>
              <a:ext uri="{FF2B5EF4-FFF2-40B4-BE49-F238E27FC236}">
                <a16:creationId xmlns:a16="http://schemas.microsoft.com/office/drawing/2014/main" id="{4C39D376-CEA0-42B3-A8AD-AD4F82B88CEE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680192" y="4379936"/>
            <a:ext cx="351807" cy="3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8AAB5DC-0158-463F-9131-8B44DD14D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err="1"/>
              <a:t>Colour</a:t>
            </a:r>
            <a:r>
              <a:rPr lang="fr-FR"/>
              <a:t> palette</a:t>
            </a:r>
            <a:endParaRPr lang="en-US"/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691C9A8-D755-4E10-BD82-A3A2F440B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48603"/>
              </p:ext>
            </p:extLst>
          </p:nvPr>
        </p:nvGraphicFramePr>
        <p:xfrm>
          <a:off x="855344" y="1822633"/>
          <a:ext cx="2174400" cy="638175"/>
        </p:xfrm>
        <a:graphic>
          <a:graphicData uri="http://schemas.openxmlformats.org/drawingml/2006/table">
            <a:tbl>
              <a:tblPr firstRow="1" firstCol="1" bandRow="1"/>
              <a:tblGrid>
                <a:gridCol w="600805">
                  <a:extLst>
                    <a:ext uri="{9D8B030D-6E8A-4147-A177-3AD203B41FA5}">
                      <a16:colId xmlns:a16="http://schemas.microsoft.com/office/drawing/2014/main" val="384827002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21948696"/>
                    </a:ext>
                  </a:extLst>
                </a:gridCol>
                <a:gridCol w="600182">
                  <a:extLst>
                    <a:ext uri="{9D8B030D-6E8A-4147-A177-3AD203B41FA5}">
                      <a16:colId xmlns:a16="http://schemas.microsoft.com/office/drawing/2014/main" val="397230858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4036545224"/>
                    </a:ext>
                  </a:extLst>
                </a:gridCol>
                <a:gridCol w="607653">
                  <a:extLst>
                    <a:ext uri="{9D8B030D-6E8A-4147-A177-3AD203B41FA5}">
                      <a16:colId xmlns:a16="http://schemas.microsoft.com/office/drawing/2014/main" val="3997537430"/>
                    </a:ext>
                  </a:extLst>
                </a:gridCol>
              </a:tblGrid>
              <a:tr h="638175">
                <a:tc>
                  <a:txBody>
                    <a:bodyPr/>
                    <a:lstStyle/>
                    <a:p>
                      <a:pPr marL="57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6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57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57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0-94-184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55" marR="73025" marT="3238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84455" marR="73025" marT="3238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6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162-0-103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55" marR="73025" marT="3238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84455" marR="73025" marT="3238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6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1750" marR="666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75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6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135-136-138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4455" marR="73025" marT="3238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78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75273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12E909CE-EABD-4A2A-B34F-EDCAC5AF0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569655"/>
              </p:ext>
            </p:extLst>
          </p:nvPr>
        </p:nvGraphicFramePr>
        <p:xfrm>
          <a:off x="855344" y="3199479"/>
          <a:ext cx="7433312" cy="638810"/>
        </p:xfrm>
        <a:graphic>
          <a:graphicData uri="http://schemas.openxmlformats.org/drawingml/2006/table">
            <a:tbl>
              <a:tblPr firstRow="1" firstCol="1" bandRow="1"/>
              <a:tblGrid>
                <a:gridCol w="636324">
                  <a:extLst>
                    <a:ext uri="{9D8B030D-6E8A-4147-A177-3AD203B41FA5}">
                      <a16:colId xmlns:a16="http://schemas.microsoft.com/office/drawing/2014/main" val="2274557010"/>
                    </a:ext>
                  </a:extLst>
                </a:gridCol>
                <a:gridCol w="206393">
                  <a:extLst>
                    <a:ext uri="{9D8B030D-6E8A-4147-A177-3AD203B41FA5}">
                      <a16:colId xmlns:a16="http://schemas.microsoft.com/office/drawing/2014/main" val="1065629066"/>
                    </a:ext>
                  </a:extLst>
                </a:gridCol>
                <a:gridCol w="635054">
                  <a:extLst>
                    <a:ext uri="{9D8B030D-6E8A-4147-A177-3AD203B41FA5}">
                      <a16:colId xmlns:a16="http://schemas.microsoft.com/office/drawing/2014/main" val="1629903858"/>
                    </a:ext>
                  </a:extLst>
                </a:gridCol>
                <a:gridCol w="212108">
                  <a:extLst>
                    <a:ext uri="{9D8B030D-6E8A-4147-A177-3AD203B41FA5}">
                      <a16:colId xmlns:a16="http://schemas.microsoft.com/office/drawing/2014/main" val="3818057623"/>
                    </a:ext>
                  </a:extLst>
                </a:gridCol>
                <a:gridCol w="640135">
                  <a:extLst>
                    <a:ext uri="{9D8B030D-6E8A-4147-A177-3AD203B41FA5}">
                      <a16:colId xmlns:a16="http://schemas.microsoft.com/office/drawing/2014/main" val="1248254418"/>
                    </a:ext>
                  </a:extLst>
                </a:gridCol>
                <a:gridCol w="206393">
                  <a:extLst>
                    <a:ext uri="{9D8B030D-6E8A-4147-A177-3AD203B41FA5}">
                      <a16:colId xmlns:a16="http://schemas.microsoft.com/office/drawing/2014/main" val="652142249"/>
                    </a:ext>
                  </a:extLst>
                </a:gridCol>
                <a:gridCol w="641405">
                  <a:extLst>
                    <a:ext uri="{9D8B030D-6E8A-4147-A177-3AD203B41FA5}">
                      <a16:colId xmlns:a16="http://schemas.microsoft.com/office/drawing/2014/main" val="416600992"/>
                    </a:ext>
                  </a:extLst>
                </a:gridCol>
                <a:gridCol w="206393">
                  <a:extLst>
                    <a:ext uri="{9D8B030D-6E8A-4147-A177-3AD203B41FA5}">
                      <a16:colId xmlns:a16="http://schemas.microsoft.com/office/drawing/2014/main" val="1285258206"/>
                    </a:ext>
                  </a:extLst>
                </a:gridCol>
                <a:gridCol w="640135">
                  <a:extLst>
                    <a:ext uri="{9D8B030D-6E8A-4147-A177-3AD203B41FA5}">
                      <a16:colId xmlns:a16="http://schemas.microsoft.com/office/drawing/2014/main" val="391647243"/>
                    </a:ext>
                  </a:extLst>
                </a:gridCol>
                <a:gridCol w="206393">
                  <a:extLst>
                    <a:ext uri="{9D8B030D-6E8A-4147-A177-3AD203B41FA5}">
                      <a16:colId xmlns:a16="http://schemas.microsoft.com/office/drawing/2014/main" val="3796920396"/>
                    </a:ext>
                  </a:extLst>
                </a:gridCol>
                <a:gridCol w="640135">
                  <a:extLst>
                    <a:ext uri="{9D8B030D-6E8A-4147-A177-3AD203B41FA5}">
                      <a16:colId xmlns:a16="http://schemas.microsoft.com/office/drawing/2014/main" val="1362985445"/>
                    </a:ext>
                  </a:extLst>
                </a:gridCol>
                <a:gridCol w="238145">
                  <a:extLst>
                    <a:ext uri="{9D8B030D-6E8A-4147-A177-3AD203B41FA5}">
                      <a16:colId xmlns:a16="http://schemas.microsoft.com/office/drawing/2014/main" val="3094925834"/>
                    </a:ext>
                  </a:extLst>
                </a:gridCol>
                <a:gridCol w="640135">
                  <a:extLst>
                    <a:ext uri="{9D8B030D-6E8A-4147-A177-3AD203B41FA5}">
                      <a16:colId xmlns:a16="http://schemas.microsoft.com/office/drawing/2014/main" val="1714599070"/>
                    </a:ext>
                  </a:extLst>
                </a:gridCol>
                <a:gridCol w="207028">
                  <a:extLst>
                    <a:ext uri="{9D8B030D-6E8A-4147-A177-3AD203B41FA5}">
                      <a16:colId xmlns:a16="http://schemas.microsoft.com/office/drawing/2014/main" val="3191556336"/>
                    </a:ext>
                  </a:extLst>
                </a:gridCol>
                <a:gridCol w="635054">
                  <a:extLst>
                    <a:ext uri="{9D8B030D-6E8A-4147-A177-3AD203B41FA5}">
                      <a16:colId xmlns:a16="http://schemas.microsoft.com/office/drawing/2014/main" val="3696999142"/>
                    </a:ext>
                  </a:extLst>
                </a:gridCol>
                <a:gridCol w="207028">
                  <a:extLst>
                    <a:ext uri="{9D8B030D-6E8A-4147-A177-3AD203B41FA5}">
                      <a16:colId xmlns:a16="http://schemas.microsoft.com/office/drawing/2014/main" val="206977045"/>
                    </a:ext>
                  </a:extLst>
                </a:gridCol>
                <a:gridCol w="635054">
                  <a:extLst>
                    <a:ext uri="{9D8B030D-6E8A-4147-A177-3AD203B41FA5}">
                      <a16:colId xmlns:a16="http://schemas.microsoft.com/office/drawing/2014/main" val="3208913003"/>
                    </a:ext>
                  </a:extLst>
                </a:gridCol>
              </a:tblGrid>
              <a:tr h="638810">
                <a:tc>
                  <a:txBody>
                    <a:bodyPr/>
                    <a:lstStyle/>
                    <a:p>
                      <a:pPr marL="29210" marR="9588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9210" marR="9588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921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0-177-235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" marR="285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28575" marR="285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102-36-131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48895" marR="12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8895" marR="127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4889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149-193-31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 marR="647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 marR="647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236-103-38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672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" marR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 marR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229-0-81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5005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230-0-126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7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151-102-61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663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 marR="260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878786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 marR="260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878786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878786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255-204-0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 marR="920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 marR="920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177-179-180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B3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85267"/>
                  </a:ext>
                </a:extLst>
              </a:tr>
            </a:tbl>
          </a:graphicData>
        </a:graphic>
      </p:graphicFrame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4F77A615-6263-4A0A-9DD8-716BDF9D1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4550"/>
              </p:ext>
            </p:extLst>
          </p:nvPr>
        </p:nvGraphicFramePr>
        <p:xfrm>
          <a:off x="848994" y="3843502"/>
          <a:ext cx="7433308" cy="640715"/>
        </p:xfrm>
        <a:graphic>
          <a:graphicData uri="http://schemas.openxmlformats.org/drawingml/2006/table">
            <a:tbl>
              <a:tblPr firstRow="1" firstCol="1" bandRow="1"/>
              <a:tblGrid>
                <a:gridCol w="636270">
                  <a:extLst>
                    <a:ext uri="{9D8B030D-6E8A-4147-A177-3AD203B41FA5}">
                      <a16:colId xmlns:a16="http://schemas.microsoft.com/office/drawing/2014/main" val="577146298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206086746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3717923507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234219976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67844724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1570072774"/>
                    </a:ext>
                  </a:extLst>
                </a:gridCol>
                <a:gridCol w="641350">
                  <a:extLst>
                    <a:ext uri="{9D8B030D-6E8A-4147-A177-3AD203B41FA5}">
                      <a16:colId xmlns:a16="http://schemas.microsoft.com/office/drawing/2014/main" val="2381095451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272017483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932599408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42343767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14297988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26587842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221976615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384750033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4026964174"/>
                    </a:ext>
                  </a:extLst>
                </a:gridCol>
                <a:gridCol w="211296">
                  <a:extLst>
                    <a:ext uri="{9D8B030D-6E8A-4147-A177-3AD203B41FA5}">
                      <a16:colId xmlns:a16="http://schemas.microsoft.com/office/drawing/2014/main" val="10034078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61795328"/>
                    </a:ext>
                  </a:extLst>
                </a:gridCol>
              </a:tblGrid>
              <a:tr h="640715">
                <a:tc>
                  <a:txBody>
                    <a:bodyPr/>
                    <a:lstStyle/>
                    <a:p>
                      <a:pPr marR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R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65-192-240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1C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28575" marR="622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28575" marR="622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148-106-171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6A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174-205-96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ECD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 marR="647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1115" marR="6477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247-168-35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82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0480" marR="6413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236-95-120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5F7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0480" marR="977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0480" marR="977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048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231-82-151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529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683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196-161-134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A18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878786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1115" marR="5905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878786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878786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255-222-20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1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1">
                        <a:solidFill>
                          <a:srgbClr val="FFFFFF"/>
                        </a:solidFill>
                        <a:effectLst/>
                        <a:latin typeface="+mn-lt"/>
                        <a:ea typeface="Vinci Sans" panose="02000000000000000000" pitchFamily="50" charset="0"/>
                        <a:cs typeface="Vinci Sans" panose="02000000000000000000" pitchFamily="50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RGB: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111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solidFill>
                            <a:srgbClr val="FFFFFF"/>
                          </a:solidFill>
                          <a:effectLst/>
                          <a:latin typeface="+mn-lt"/>
                          <a:ea typeface="Vinci Sans" panose="02000000000000000000" pitchFamily="50" charset="0"/>
                          <a:cs typeface="Vinci Sans" panose="02000000000000000000" pitchFamily="50" charset="0"/>
                        </a:rPr>
                        <a:t>198-199-200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610" marR="73025" marT="2286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C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1644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CF546C3-6D3E-4AD4-B936-19129E173D3C}"/>
              </a:ext>
            </a:extLst>
          </p:cNvPr>
          <p:cNvSpPr/>
          <p:nvPr/>
        </p:nvSpPr>
        <p:spPr>
          <a:xfrm>
            <a:off x="791051" y="2773459"/>
            <a:ext cx="2734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ACCOMPANYING COLOURS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C8AA42-B802-477E-BC5D-39F0E9AF9D0D}"/>
              </a:ext>
            </a:extLst>
          </p:cNvPr>
          <p:cNvSpPr/>
          <p:nvPr/>
        </p:nvSpPr>
        <p:spPr>
          <a:xfrm>
            <a:off x="791051" y="1370655"/>
            <a:ext cx="1341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MAIN COLOURS</a:t>
            </a:r>
          </a:p>
        </p:txBody>
      </p:sp>
    </p:spTree>
    <p:extLst>
      <p:ext uri="{BB962C8B-B14F-4D97-AF65-F5344CB8AC3E}">
        <p14:creationId xmlns:p14="http://schemas.microsoft.com/office/powerpoint/2010/main" val="921736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FE404A0-059A-4675-B0FE-25A17365E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791" y="679878"/>
            <a:ext cx="4802231" cy="247193"/>
          </a:xfrm>
        </p:spPr>
        <p:txBody>
          <a:bodyPr/>
          <a:lstStyle/>
          <a:p>
            <a:r>
              <a:rPr lang="fr-FR"/>
              <a:t>Inspiration </a:t>
            </a:r>
            <a:r>
              <a:rPr lang="fr-FR" err="1"/>
              <a:t>pictures</a:t>
            </a:r>
            <a:endParaRPr lang="en-US"/>
          </a:p>
        </p:txBody>
      </p:sp>
      <p:grpSp>
        <p:nvGrpSpPr>
          <p:cNvPr id="8" name="Group 63410">
            <a:extLst>
              <a:ext uri="{FF2B5EF4-FFF2-40B4-BE49-F238E27FC236}">
                <a16:creationId xmlns:a16="http://schemas.microsoft.com/office/drawing/2014/main" id="{F830378F-713F-4AD2-9187-ACAF6C851B8E}"/>
              </a:ext>
            </a:extLst>
          </p:cNvPr>
          <p:cNvGrpSpPr/>
          <p:nvPr/>
        </p:nvGrpSpPr>
        <p:grpSpPr>
          <a:xfrm>
            <a:off x="2827020" y="1508764"/>
            <a:ext cx="4314075" cy="1006805"/>
            <a:chOff x="-4076" y="-3556"/>
            <a:chExt cx="7011415" cy="1636776"/>
          </a:xfrm>
        </p:grpSpPr>
        <p:pic>
          <p:nvPicPr>
            <p:cNvPr id="9" name="Picture 72110">
              <a:extLst>
                <a:ext uri="{FF2B5EF4-FFF2-40B4-BE49-F238E27FC236}">
                  <a16:creationId xmlns:a16="http://schemas.microsoft.com/office/drawing/2014/main" id="{50B90024-3A98-45F7-9DB1-4B3FB8E703F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076" y="-508"/>
              <a:ext cx="1633728" cy="1630680"/>
            </a:xfrm>
            <a:prstGeom prst="rect">
              <a:avLst/>
            </a:prstGeom>
          </p:spPr>
        </p:pic>
        <p:pic>
          <p:nvPicPr>
            <p:cNvPr id="10" name="Picture 72109">
              <a:extLst>
                <a:ext uri="{FF2B5EF4-FFF2-40B4-BE49-F238E27FC236}">
                  <a16:creationId xmlns:a16="http://schemas.microsoft.com/office/drawing/2014/main" id="{65A00024-9364-43C3-AF58-DA2676E12CD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573259" y="-3556"/>
              <a:ext cx="1633728" cy="1633728"/>
            </a:xfrm>
            <a:prstGeom prst="rect">
              <a:avLst/>
            </a:prstGeom>
          </p:spPr>
        </p:pic>
        <p:pic>
          <p:nvPicPr>
            <p:cNvPr id="11" name="Picture 72108">
              <a:extLst>
                <a:ext uri="{FF2B5EF4-FFF2-40B4-BE49-F238E27FC236}">
                  <a16:creationId xmlns:a16="http://schemas.microsoft.com/office/drawing/2014/main" id="{D814B370-B7DD-44A7-BF81-E23035FB2E44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376659" y="-3556"/>
              <a:ext cx="1630680" cy="1633728"/>
            </a:xfrm>
            <a:prstGeom prst="rect">
              <a:avLst/>
            </a:prstGeom>
          </p:spPr>
        </p:pic>
        <p:pic>
          <p:nvPicPr>
            <p:cNvPr id="12" name="Picture 72111">
              <a:extLst>
                <a:ext uri="{FF2B5EF4-FFF2-40B4-BE49-F238E27FC236}">
                  <a16:creationId xmlns:a16="http://schemas.microsoft.com/office/drawing/2014/main" id="{C4D5BDB6-B27B-4260-935B-DACA5BDBAF90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1795259" y="-508"/>
              <a:ext cx="1633729" cy="1633728"/>
            </a:xfrm>
            <a:prstGeom prst="rect">
              <a:avLst/>
            </a:prstGeom>
          </p:spPr>
        </p:pic>
      </p:grpSp>
      <p:grpSp>
        <p:nvGrpSpPr>
          <p:cNvPr id="13" name="Group 63411">
            <a:extLst>
              <a:ext uri="{FF2B5EF4-FFF2-40B4-BE49-F238E27FC236}">
                <a16:creationId xmlns:a16="http://schemas.microsoft.com/office/drawing/2014/main" id="{A3D0FE1F-743E-490D-89D8-CB218AB1B49A}"/>
              </a:ext>
            </a:extLst>
          </p:cNvPr>
          <p:cNvGrpSpPr/>
          <p:nvPr/>
        </p:nvGrpSpPr>
        <p:grpSpPr>
          <a:xfrm>
            <a:off x="2827020" y="2637813"/>
            <a:ext cx="4314075" cy="1009721"/>
            <a:chOff x="-4000" y="-1713"/>
            <a:chExt cx="7018528" cy="1642871"/>
          </a:xfrm>
        </p:grpSpPr>
        <p:pic>
          <p:nvPicPr>
            <p:cNvPr id="14" name="Picture 72112">
              <a:extLst>
                <a:ext uri="{FF2B5EF4-FFF2-40B4-BE49-F238E27FC236}">
                  <a16:creationId xmlns:a16="http://schemas.microsoft.com/office/drawing/2014/main" id="{5D52D5D9-138C-4C80-89FA-268B7D8DAE04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98384" y="-1713"/>
              <a:ext cx="1633728" cy="1639824"/>
            </a:xfrm>
            <a:prstGeom prst="rect">
              <a:avLst/>
            </a:prstGeom>
          </p:spPr>
        </p:pic>
        <p:pic>
          <p:nvPicPr>
            <p:cNvPr id="15" name="Picture 72114">
              <a:extLst>
                <a:ext uri="{FF2B5EF4-FFF2-40B4-BE49-F238E27FC236}">
                  <a16:creationId xmlns:a16="http://schemas.microsoft.com/office/drawing/2014/main" id="{E9204FA3-124A-4D8E-99E8-9893C771539F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580448" y="7430"/>
              <a:ext cx="1633727" cy="1633728"/>
            </a:xfrm>
            <a:prstGeom prst="rect">
              <a:avLst/>
            </a:prstGeom>
          </p:spPr>
        </p:pic>
        <p:pic>
          <p:nvPicPr>
            <p:cNvPr id="16" name="Picture 72115">
              <a:extLst>
                <a:ext uri="{FF2B5EF4-FFF2-40B4-BE49-F238E27FC236}">
                  <a16:creationId xmlns:a16="http://schemas.microsoft.com/office/drawing/2014/main" id="{B28FD5B5-50BF-4C72-8C3C-B06413347D45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383848" y="7430"/>
              <a:ext cx="1630680" cy="1633728"/>
            </a:xfrm>
            <a:prstGeom prst="rect">
              <a:avLst/>
            </a:prstGeom>
          </p:spPr>
        </p:pic>
        <p:pic>
          <p:nvPicPr>
            <p:cNvPr id="17" name="Picture 72113">
              <a:extLst>
                <a:ext uri="{FF2B5EF4-FFF2-40B4-BE49-F238E27FC236}">
                  <a16:creationId xmlns:a16="http://schemas.microsoft.com/office/drawing/2014/main" id="{6C2F1EBA-595D-497A-A7D2-9A374E244DAB}"/>
                </a:ext>
              </a:extLst>
            </p:cNvPr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-4000" y="4382"/>
              <a:ext cx="1633728" cy="1633728"/>
            </a:xfrm>
            <a:prstGeom prst="rect">
              <a:avLst/>
            </a:prstGeom>
          </p:spPr>
        </p:pic>
      </p:grpSp>
      <p:grpSp>
        <p:nvGrpSpPr>
          <p:cNvPr id="18" name="Group 63412">
            <a:extLst>
              <a:ext uri="{FF2B5EF4-FFF2-40B4-BE49-F238E27FC236}">
                <a16:creationId xmlns:a16="http://schemas.microsoft.com/office/drawing/2014/main" id="{7FE79CE2-69E6-4A22-804E-E9A158CEA8FC}"/>
              </a:ext>
            </a:extLst>
          </p:cNvPr>
          <p:cNvGrpSpPr/>
          <p:nvPr/>
        </p:nvGrpSpPr>
        <p:grpSpPr>
          <a:xfrm>
            <a:off x="2830323" y="3775399"/>
            <a:ext cx="4310772" cy="1004651"/>
            <a:chOff x="-2107" y="-1738"/>
            <a:chExt cx="7021575" cy="1636774"/>
          </a:xfrm>
        </p:grpSpPr>
        <p:pic>
          <p:nvPicPr>
            <p:cNvPr id="19" name="Picture 72118">
              <a:extLst>
                <a:ext uri="{FF2B5EF4-FFF2-40B4-BE49-F238E27FC236}">
                  <a16:creationId xmlns:a16="http://schemas.microsoft.com/office/drawing/2014/main" id="{F0A81D92-2D80-4768-BB41-5CF823814038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-2107" y="1308"/>
              <a:ext cx="1630680" cy="1630680"/>
            </a:xfrm>
            <a:prstGeom prst="rect">
              <a:avLst/>
            </a:prstGeom>
          </p:spPr>
        </p:pic>
        <p:pic>
          <p:nvPicPr>
            <p:cNvPr id="20" name="Picture 72117">
              <a:extLst>
                <a:ext uri="{FF2B5EF4-FFF2-40B4-BE49-F238E27FC236}">
                  <a16:creationId xmlns:a16="http://schemas.microsoft.com/office/drawing/2014/main" id="{590AE2D5-5EFB-4DB3-B6BD-16B72A68AE88}"/>
                </a:ext>
              </a:extLst>
            </p:cNvPr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5388788" y="1308"/>
              <a:ext cx="1630680" cy="1630680"/>
            </a:xfrm>
            <a:prstGeom prst="rect">
              <a:avLst/>
            </a:prstGeom>
          </p:spPr>
        </p:pic>
        <p:pic>
          <p:nvPicPr>
            <p:cNvPr id="21" name="Picture 72116">
              <a:extLst>
                <a:ext uri="{FF2B5EF4-FFF2-40B4-BE49-F238E27FC236}">
                  <a16:creationId xmlns:a16="http://schemas.microsoft.com/office/drawing/2014/main" id="{368AADB5-6DAF-4801-A48D-16A538D558CA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798244" y="-1738"/>
              <a:ext cx="1633728" cy="1630680"/>
            </a:xfrm>
            <a:prstGeom prst="rect">
              <a:avLst/>
            </a:prstGeom>
          </p:spPr>
        </p:pic>
        <p:pic>
          <p:nvPicPr>
            <p:cNvPr id="22" name="Picture 72119">
              <a:extLst>
                <a:ext uri="{FF2B5EF4-FFF2-40B4-BE49-F238E27FC236}">
                  <a16:creationId xmlns:a16="http://schemas.microsoft.com/office/drawing/2014/main" id="{457E73B4-5BF1-4A17-89A2-7F9CEB9CC6F7}"/>
                </a:ext>
              </a:extLst>
            </p:cNvPr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3575228" y="4356"/>
              <a:ext cx="1633728" cy="1630680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E587C1-8854-4613-95AB-A858BD53209A}"/>
              </a:ext>
            </a:extLst>
          </p:cNvPr>
          <p:cNvSpPr/>
          <p:nvPr/>
        </p:nvSpPr>
        <p:spPr>
          <a:xfrm>
            <a:off x="1673372" y="1826563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BENEFITS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DAB8C6-176E-48F3-8D65-361998235D46}"/>
              </a:ext>
            </a:extLst>
          </p:cNvPr>
          <p:cNvSpPr/>
          <p:nvPr/>
        </p:nvSpPr>
        <p:spPr>
          <a:xfrm>
            <a:off x="1586810" y="2962083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EXPERTISE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A3C717-8933-47C0-8A64-FCCDA51C736F}"/>
              </a:ext>
            </a:extLst>
          </p:cNvPr>
          <p:cNvSpPr/>
          <p:nvPr/>
        </p:nvSpPr>
        <p:spPr>
          <a:xfrm>
            <a:off x="1571934" y="4098711"/>
            <a:ext cx="119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3034457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396">
            <a:extLst>
              <a:ext uri="{FF2B5EF4-FFF2-40B4-BE49-F238E27FC236}">
                <a16:creationId xmlns:a16="http://schemas.microsoft.com/office/drawing/2014/main" id="{E4F8E63E-A7D0-4260-A4BF-C1DE574441B6}"/>
              </a:ext>
            </a:extLst>
          </p:cNvPr>
          <p:cNvSpPr/>
          <p:nvPr/>
        </p:nvSpPr>
        <p:spPr>
          <a:xfrm>
            <a:off x="0" y="11494"/>
            <a:ext cx="9144000" cy="5132006"/>
          </a:xfrm>
          <a:custGeom>
            <a:avLst/>
            <a:gdLst/>
            <a:ahLst/>
            <a:cxnLst/>
            <a:rect l="0" t="0" r="0" b="0"/>
            <a:pathLst>
              <a:path w="10692003" h="6316449">
                <a:moveTo>
                  <a:pt x="10692003" y="0"/>
                </a:moveTo>
                <a:lnTo>
                  <a:pt x="10692003" y="6316449"/>
                </a:lnTo>
                <a:lnTo>
                  <a:pt x="0" y="6316449"/>
                </a:lnTo>
                <a:lnTo>
                  <a:pt x="0" y="5324966"/>
                </a:lnTo>
                <a:lnTo>
                  <a:pt x="20887" y="5301457"/>
                </a:lnTo>
                <a:cubicBezTo>
                  <a:pt x="819209" y="4411865"/>
                  <a:pt x="2248619" y="3001237"/>
                  <a:pt x="4214142" y="1777751"/>
                </a:cubicBezTo>
                <a:cubicBezTo>
                  <a:pt x="6382924" y="427734"/>
                  <a:pt x="9106819" y="86236"/>
                  <a:pt x="10597460" y="4637"/>
                </a:cubicBezTo>
                <a:lnTo>
                  <a:pt x="10692003" y="0"/>
                </a:lnTo>
                <a:close/>
              </a:path>
            </a:pathLst>
          </a:custGeom>
          <a:solidFill>
            <a:schemeClr val="tx2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0069B4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9657A1B-840E-435E-8901-5BFFCDF45E6A}"/>
              </a:ext>
            </a:extLst>
          </p:cNvPr>
          <p:cNvGrpSpPr/>
          <p:nvPr/>
        </p:nvGrpSpPr>
        <p:grpSpPr>
          <a:xfrm>
            <a:off x="328272" y="295594"/>
            <a:ext cx="1876970" cy="336681"/>
            <a:chOff x="2866707" y="376237"/>
            <a:chExt cx="5788027" cy="1038225"/>
          </a:xfrm>
        </p:grpSpPr>
        <p:sp>
          <p:nvSpPr>
            <p:cNvPr id="21" name="Shape 72">
              <a:extLst>
                <a:ext uri="{FF2B5EF4-FFF2-40B4-BE49-F238E27FC236}">
                  <a16:creationId xmlns:a16="http://schemas.microsoft.com/office/drawing/2014/main" id="{D523FF0A-ACD5-4FEE-B0A6-3A6DA05719DE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Shape 73">
              <a:extLst>
                <a:ext uri="{FF2B5EF4-FFF2-40B4-BE49-F238E27FC236}">
                  <a16:creationId xmlns:a16="http://schemas.microsoft.com/office/drawing/2014/main" id="{F5A5BAE3-3211-4C7D-843A-6D93B37FBE5C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Shape 74">
              <a:extLst>
                <a:ext uri="{FF2B5EF4-FFF2-40B4-BE49-F238E27FC236}">
                  <a16:creationId xmlns:a16="http://schemas.microsoft.com/office/drawing/2014/main" id="{5577CE8B-FFBC-40F1-ACF3-5EBA27FDF4C8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solidFill>
              <a:schemeClr val="accent1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437915F8-2E87-4FDA-BD14-0572F805F08C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</p:grpSpPr>
          <p:sp>
            <p:nvSpPr>
              <p:cNvPr id="30" name="Shape 75">
                <a:extLst>
                  <a:ext uri="{FF2B5EF4-FFF2-40B4-BE49-F238E27FC236}">
                    <a16:creationId xmlns:a16="http://schemas.microsoft.com/office/drawing/2014/main" id="{102D7860-62D3-4470-86E5-D82CF868CCD2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Shape 76">
                <a:extLst>
                  <a:ext uri="{FF2B5EF4-FFF2-40B4-BE49-F238E27FC236}">
                    <a16:creationId xmlns:a16="http://schemas.microsoft.com/office/drawing/2014/main" id="{FDCCB0EC-469D-4E5C-9EF8-4C1A6A2229B9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Shape 77">
                <a:extLst>
                  <a:ext uri="{FF2B5EF4-FFF2-40B4-BE49-F238E27FC236}">
                    <a16:creationId xmlns:a16="http://schemas.microsoft.com/office/drawing/2014/main" id="{D6621271-36E9-4AFF-BE17-384A81A5413D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CB26F259-E6B0-4BD8-BB7A-53986D163DC0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</p:grpSpPr>
          <p:sp>
            <p:nvSpPr>
              <p:cNvPr id="27" name="Shape 78">
                <a:extLst>
                  <a:ext uri="{FF2B5EF4-FFF2-40B4-BE49-F238E27FC236}">
                    <a16:creationId xmlns:a16="http://schemas.microsoft.com/office/drawing/2014/main" id="{AD5029E1-0EF2-43B7-AF6E-194249EE302E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Shape 79">
                <a:extLst>
                  <a:ext uri="{FF2B5EF4-FFF2-40B4-BE49-F238E27FC236}">
                    <a16:creationId xmlns:a16="http://schemas.microsoft.com/office/drawing/2014/main" id="{15214BE2-F9FD-431E-A3BC-AEA79A1B72EB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Shape 80">
                <a:extLst>
                  <a:ext uri="{FF2B5EF4-FFF2-40B4-BE49-F238E27FC236}">
                    <a16:creationId xmlns:a16="http://schemas.microsoft.com/office/drawing/2014/main" id="{740778B3-0B4C-4349-9325-A4F5E0384DB0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solidFill>
                <a:schemeClr val="tx2"/>
              </a:solidFill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Shape 81">
              <a:extLst>
                <a:ext uri="{FF2B5EF4-FFF2-40B4-BE49-F238E27FC236}">
                  <a16:creationId xmlns:a16="http://schemas.microsoft.com/office/drawing/2014/main" id="{12C0F1F8-7DC6-43F6-97F4-99886A6E20AD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78" name="Image 77">
            <a:extLst>
              <a:ext uri="{FF2B5EF4-FFF2-40B4-BE49-F238E27FC236}">
                <a16:creationId xmlns:a16="http://schemas.microsoft.com/office/drawing/2014/main" id="{5074CC87-FD1A-4DEB-BB85-F175B3DD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857" y="4395598"/>
            <a:ext cx="1596895" cy="414852"/>
          </a:xfrm>
          <a:prstGeom prst="rect">
            <a:avLst/>
          </a:prstGeom>
        </p:spPr>
      </p:pic>
      <p:sp>
        <p:nvSpPr>
          <p:cNvPr id="92" name="Shape 3380">
            <a:extLst>
              <a:ext uri="{FF2B5EF4-FFF2-40B4-BE49-F238E27FC236}">
                <a16:creationId xmlns:a16="http://schemas.microsoft.com/office/drawing/2014/main" id="{C985DE74-43A6-406A-9DA2-D96121D9D505}"/>
              </a:ext>
            </a:extLst>
          </p:cNvPr>
          <p:cNvSpPr/>
          <p:nvPr/>
        </p:nvSpPr>
        <p:spPr>
          <a:xfrm>
            <a:off x="0" y="1186379"/>
            <a:ext cx="5012821" cy="3974970"/>
          </a:xfrm>
          <a:custGeom>
            <a:avLst/>
            <a:gdLst/>
            <a:ahLst/>
            <a:cxnLst/>
            <a:rect l="0" t="0" r="0" b="0"/>
            <a:pathLst>
              <a:path w="7759164" h="6317975">
                <a:moveTo>
                  <a:pt x="9383" y="0"/>
                </a:moveTo>
                <a:cubicBezTo>
                  <a:pt x="666990" y="1672"/>
                  <a:pt x="2904343" y="89817"/>
                  <a:pt x="4606885" y="1149614"/>
                </a:cubicBezTo>
                <a:cubicBezTo>
                  <a:pt x="6618475" y="2401770"/>
                  <a:pt x="7752179" y="3960391"/>
                  <a:pt x="7759164" y="3970017"/>
                </a:cubicBezTo>
                <a:cubicBezTo>
                  <a:pt x="7753052" y="3978440"/>
                  <a:pt x="6884296" y="5172793"/>
                  <a:pt x="5319595" y="6310104"/>
                </a:cubicBezTo>
                <a:lnTo>
                  <a:pt x="5308568" y="6317975"/>
                </a:lnTo>
                <a:lnTo>
                  <a:pt x="0" y="6317975"/>
                </a:lnTo>
                <a:lnTo>
                  <a:pt x="0" y="18"/>
                </a:lnTo>
                <a:lnTo>
                  <a:pt x="9383" y="0"/>
                </a:lnTo>
                <a:close/>
              </a:path>
            </a:pathLst>
          </a:custGeom>
          <a:solidFill>
            <a:schemeClr val="accent1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B6624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41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783">
            <a:extLst>
              <a:ext uri="{FF2B5EF4-FFF2-40B4-BE49-F238E27FC236}">
                <a16:creationId xmlns:a16="http://schemas.microsoft.com/office/drawing/2014/main" id="{9519EEFE-758D-42C4-81A6-D705CEA36151}"/>
              </a:ext>
            </a:extLst>
          </p:cNvPr>
          <p:cNvSpPr/>
          <p:nvPr/>
        </p:nvSpPr>
        <p:spPr>
          <a:xfrm>
            <a:off x="1" y="0"/>
            <a:ext cx="5490718" cy="4953000"/>
          </a:xfrm>
          <a:custGeom>
            <a:avLst/>
            <a:gdLst/>
            <a:ahLst/>
            <a:cxnLst/>
            <a:rect l="0" t="0" r="0" b="0"/>
            <a:pathLst>
              <a:path w="8138283" h="7341224">
                <a:moveTo>
                  <a:pt x="0" y="0"/>
                </a:moveTo>
                <a:lnTo>
                  <a:pt x="4793980" y="0"/>
                </a:lnTo>
                <a:lnTo>
                  <a:pt x="4902585" y="69032"/>
                </a:lnTo>
                <a:cubicBezTo>
                  <a:pt x="6970080" y="1410560"/>
                  <a:pt x="8130902" y="3006476"/>
                  <a:pt x="8138283" y="3016650"/>
                </a:cubicBezTo>
                <a:cubicBezTo>
                  <a:pt x="8130664" y="3027153"/>
                  <a:pt x="6893988" y="4727315"/>
                  <a:pt x="4699682" y="6093213"/>
                </a:cubicBezTo>
                <a:cubicBezTo>
                  <a:pt x="3117641" y="7078001"/>
                  <a:pt x="1112255" y="7293667"/>
                  <a:pt x="109368" y="7337082"/>
                </a:cubicBezTo>
                <a:lnTo>
                  <a:pt x="0" y="734122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4005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DCEF7C7E-FB3E-4C1C-ADB7-1E4150940FEF}"/>
              </a:ext>
            </a:extLst>
          </p:cNvPr>
          <p:cNvGrpSpPr/>
          <p:nvPr/>
        </p:nvGrpSpPr>
        <p:grpSpPr>
          <a:xfrm>
            <a:off x="7143479" y="4409703"/>
            <a:ext cx="1596895" cy="412336"/>
            <a:chOff x="3773215" y="2849985"/>
            <a:chExt cx="1596895" cy="412336"/>
          </a:xfrm>
        </p:grpSpPr>
        <p:sp>
          <p:nvSpPr>
            <p:cNvPr id="4" name="Shape 2496">
              <a:extLst>
                <a:ext uri="{FF2B5EF4-FFF2-40B4-BE49-F238E27FC236}">
                  <a16:creationId xmlns:a16="http://schemas.microsoft.com/office/drawing/2014/main" id="{BCA0366F-D463-49E9-B93B-A73F3B199904}"/>
                </a:ext>
              </a:extLst>
            </p:cNvPr>
            <p:cNvSpPr/>
            <p:nvPr/>
          </p:nvSpPr>
          <p:spPr>
            <a:xfrm>
              <a:off x="4951963" y="2849985"/>
              <a:ext cx="265297" cy="265431"/>
            </a:xfrm>
            <a:custGeom>
              <a:avLst/>
              <a:gdLst/>
              <a:ahLst/>
              <a:cxnLst/>
              <a:rect l="0" t="0" r="0" b="0"/>
              <a:pathLst>
                <a:path w="265366" h="265443">
                  <a:moveTo>
                    <a:pt x="164922" y="0"/>
                  </a:moveTo>
                  <a:lnTo>
                    <a:pt x="244818" y="0"/>
                  </a:lnTo>
                  <a:cubicBezTo>
                    <a:pt x="256184" y="0"/>
                    <a:pt x="265366" y="9195"/>
                    <a:pt x="265366" y="20536"/>
                  </a:cubicBezTo>
                  <a:lnTo>
                    <a:pt x="265366" y="100470"/>
                  </a:lnTo>
                  <a:cubicBezTo>
                    <a:pt x="265366" y="111824"/>
                    <a:pt x="256184" y="121031"/>
                    <a:pt x="244818" y="121031"/>
                  </a:cubicBezTo>
                  <a:cubicBezTo>
                    <a:pt x="244818" y="121031"/>
                    <a:pt x="183655" y="121006"/>
                    <a:pt x="183553" y="121006"/>
                  </a:cubicBezTo>
                  <a:cubicBezTo>
                    <a:pt x="164528" y="121006"/>
                    <a:pt x="148234" y="135509"/>
                    <a:pt x="141732" y="141758"/>
                  </a:cubicBezTo>
                  <a:cubicBezTo>
                    <a:pt x="135191" y="147981"/>
                    <a:pt x="121514" y="164846"/>
                    <a:pt x="121463" y="191770"/>
                  </a:cubicBezTo>
                  <a:lnTo>
                    <a:pt x="121463" y="265443"/>
                  </a:lnTo>
                  <a:lnTo>
                    <a:pt x="0" y="265443"/>
                  </a:lnTo>
                  <a:lnTo>
                    <a:pt x="0" y="143942"/>
                  </a:lnTo>
                  <a:lnTo>
                    <a:pt x="73698" y="143942"/>
                  </a:lnTo>
                  <a:cubicBezTo>
                    <a:pt x="100609" y="143891"/>
                    <a:pt x="117475" y="130226"/>
                    <a:pt x="123723" y="123673"/>
                  </a:cubicBezTo>
                  <a:cubicBezTo>
                    <a:pt x="129946" y="117170"/>
                    <a:pt x="144437" y="100813"/>
                    <a:pt x="144437" y="81814"/>
                  </a:cubicBezTo>
                  <a:lnTo>
                    <a:pt x="144437" y="20524"/>
                  </a:lnTo>
                  <a:cubicBezTo>
                    <a:pt x="144437" y="9195"/>
                    <a:pt x="153619" y="0"/>
                    <a:pt x="164922" y="0"/>
                  </a:cubicBezTo>
                  <a:close/>
                </a:path>
              </a:pathLst>
            </a:custGeom>
            <a:solidFill>
              <a:srgbClr val="E20025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03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Shape 2497">
              <a:extLst>
                <a:ext uri="{FF2B5EF4-FFF2-40B4-BE49-F238E27FC236}">
                  <a16:creationId xmlns:a16="http://schemas.microsoft.com/office/drawing/2014/main" id="{CE329229-C1A1-4E2C-8585-45CD765DD680}"/>
                </a:ext>
              </a:extLst>
            </p:cNvPr>
            <p:cNvSpPr/>
            <p:nvPr/>
          </p:nvSpPr>
          <p:spPr>
            <a:xfrm>
              <a:off x="5096357" y="2988419"/>
              <a:ext cx="273753" cy="273902"/>
            </a:xfrm>
            <a:custGeom>
              <a:avLst/>
              <a:gdLst/>
              <a:ahLst/>
              <a:cxnLst/>
              <a:rect l="0" t="0" r="0" b="0"/>
              <a:pathLst>
                <a:path w="273825" h="273914">
                  <a:moveTo>
                    <a:pt x="203721" y="0"/>
                  </a:moveTo>
                  <a:cubicBezTo>
                    <a:pt x="223253" y="0"/>
                    <a:pt x="240830" y="7696"/>
                    <a:pt x="253416" y="20434"/>
                  </a:cubicBezTo>
                  <a:cubicBezTo>
                    <a:pt x="265964" y="33172"/>
                    <a:pt x="273825" y="50610"/>
                    <a:pt x="273825" y="70142"/>
                  </a:cubicBezTo>
                  <a:cubicBezTo>
                    <a:pt x="273825" y="110033"/>
                    <a:pt x="241300" y="141884"/>
                    <a:pt x="202489" y="141884"/>
                  </a:cubicBezTo>
                  <a:cubicBezTo>
                    <a:pt x="195415" y="141884"/>
                    <a:pt x="182004" y="138811"/>
                    <a:pt x="176263" y="138811"/>
                  </a:cubicBezTo>
                  <a:cubicBezTo>
                    <a:pt x="145707" y="138811"/>
                    <a:pt x="120929" y="163563"/>
                    <a:pt x="120929" y="194120"/>
                  </a:cubicBezTo>
                  <a:lnTo>
                    <a:pt x="120929" y="253352"/>
                  </a:lnTo>
                  <a:cubicBezTo>
                    <a:pt x="120929" y="264719"/>
                    <a:pt x="111747" y="273914"/>
                    <a:pt x="100393" y="273914"/>
                  </a:cubicBezTo>
                  <a:lnTo>
                    <a:pt x="20498" y="273914"/>
                  </a:lnTo>
                  <a:cubicBezTo>
                    <a:pt x="9182" y="273914"/>
                    <a:pt x="0" y="264719"/>
                    <a:pt x="0" y="253352"/>
                  </a:cubicBezTo>
                  <a:lnTo>
                    <a:pt x="0" y="173431"/>
                  </a:lnTo>
                  <a:cubicBezTo>
                    <a:pt x="0" y="162103"/>
                    <a:pt x="9182" y="152870"/>
                    <a:pt x="20498" y="152870"/>
                  </a:cubicBezTo>
                  <a:lnTo>
                    <a:pt x="79731" y="152870"/>
                  </a:lnTo>
                  <a:cubicBezTo>
                    <a:pt x="110287" y="152870"/>
                    <a:pt x="135014" y="128092"/>
                    <a:pt x="135014" y="97587"/>
                  </a:cubicBezTo>
                  <a:cubicBezTo>
                    <a:pt x="135014" y="91847"/>
                    <a:pt x="131940" y="78410"/>
                    <a:pt x="131940" y="71336"/>
                  </a:cubicBezTo>
                  <a:cubicBezTo>
                    <a:pt x="131940" y="32512"/>
                    <a:pt x="163792" y="0"/>
                    <a:pt x="203721" y="0"/>
                  </a:cubicBezTo>
                  <a:close/>
                </a:path>
              </a:pathLst>
            </a:custGeom>
            <a:solidFill>
              <a:srgbClr val="E20025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3031F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Shape 2498">
              <a:extLst>
                <a:ext uri="{FF2B5EF4-FFF2-40B4-BE49-F238E27FC236}">
                  <a16:creationId xmlns:a16="http://schemas.microsoft.com/office/drawing/2014/main" id="{06225FFA-238A-4E62-8A6F-FCEB46E2F299}"/>
                </a:ext>
              </a:extLst>
            </p:cNvPr>
            <p:cNvSpPr/>
            <p:nvPr/>
          </p:nvSpPr>
          <p:spPr>
            <a:xfrm>
              <a:off x="4480419" y="2991414"/>
              <a:ext cx="241783" cy="152774"/>
            </a:xfrm>
            <a:custGeom>
              <a:avLst/>
              <a:gdLst/>
              <a:ahLst/>
              <a:cxnLst/>
              <a:rect l="0" t="0" r="0" b="0"/>
              <a:pathLst>
                <a:path w="241846" h="152781">
                  <a:moveTo>
                    <a:pt x="120929" y="0"/>
                  </a:moveTo>
                  <a:cubicBezTo>
                    <a:pt x="194920" y="0"/>
                    <a:pt x="241846" y="11697"/>
                    <a:pt x="241846" y="11697"/>
                  </a:cubicBezTo>
                  <a:lnTo>
                    <a:pt x="241846" y="55981"/>
                  </a:lnTo>
                  <a:cubicBezTo>
                    <a:pt x="241846" y="55981"/>
                    <a:pt x="189268" y="45809"/>
                    <a:pt x="120929" y="45580"/>
                  </a:cubicBezTo>
                  <a:cubicBezTo>
                    <a:pt x="88074" y="45580"/>
                    <a:pt x="65227" y="49466"/>
                    <a:pt x="51613" y="50826"/>
                  </a:cubicBezTo>
                  <a:cubicBezTo>
                    <a:pt x="51651" y="61532"/>
                    <a:pt x="51600" y="91465"/>
                    <a:pt x="51613" y="102032"/>
                  </a:cubicBezTo>
                  <a:cubicBezTo>
                    <a:pt x="63767" y="103225"/>
                    <a:pt x="86335" y="107239"/>
                    <a:pt x="120409" y="107239"/>
                  </a:cubicBezTo>
                  <a:cubicBezTo>
                    <a:pt x="190627" y="107239"/>
                    <a:pt x="241846" y="97193"/>
                    <a:pt x="241846" y="97193"/>
                  </a:cubicBezTo>
                  <a:lnTo>
                    <a:pt x="241846" y="141148"/>
                  </a:lnTo>
                  <a:cubicBezTo>
                    <a:pt x="241846" y="141148"/>
                    <a:pt x="194208" y="152781"/>
                    <a:pt x="120929" y="152781"/>
                  </a:cubicBezTo>
                  <a:cubicBezTo>
                    <a:pt x="47117" y="152781"/>
                    <a:pt x="0" y="141097"/>
                    <a:pt x="0" y="141097"/>
                  </a:cubicBezTo>
                  <a:lnTo>
                    <a:pt x="0" y="11722"/>
                  </a:lnTo>
                  <a:cubicBezTo>
                    <a:pt x="0" y="11722"/>
                    <a:pt x="46368" y="0"/>
                    <a:pt x="120929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Shape 75435">
              <a:extLst>
                <a:ext uri="{FF2B5EF4-FFF2-40B4-BE49-F238E27FC236}">
                  <a16:creationId xmlns:a16="http://schemas.microsoft.com/office/drawing/2014/main" id="{74665993-176D-45B1-B702-52B451DB843A}"/>
                </a:ext>
              </a:extLst>
            </p:cNvPr>
            <p:cNvSpPr/>
            <p:nvPr/>
          </p:nvSpPr>
          <p:spPr>
            <a:xfrm>
              <a:off x="4779591" y="2993837"/>
              <a:ext cx="52945" cy="147453"/>
            </a:xfrm>
            <a:custGeom>
              <a:avLst/>
              <a:gdLst/>
              <a:ahLst/>
              <a:cxnLst/>
              <a:rect l="0" t="0" r="0" b="0"/>
              <a:pathLst>
                <a:path w="52959" h="147460">
                  <a:moveTo>
                    <a:pt x="0" y="0"/>
                  </a:moveTo>
                  <a:lnTo>
                    <a:pt x="52959" y="0"/>
                  </a:lnTo>
                  <a:lnTo>
                    <a:pt x="52959" y="147460"/>
                  </a:lnTo>
                  <a:lnTo>
                    <a:pt x="0" y="147460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Shape 75436">
              <a:extLst>
                <a:ext uri="{FF2B5EF4-FFF2-40B4-BE49-F238E27FC236}">
                  <a16:creationId xmlns:a16="http://schemas.microsoft.com/office/drawing/2014/main" id="{6AD59235-285A-47F3-A251-A69F90240D19}"/>
                </a:ext>
              </a:extLst>
            </p:cNvPr>
            <p:cNvSpPr/>
            <p:nvPr/>
          </p:nvSpPr>
          <p:spPr>
            <a:xfrm>
              <a:off x="4071307" y="2993837"/>
              <a:ext cx="52958" cy="147453"/>
            </a:xfrm>
            <a:custGeom>
              <a:avLst/>
              <a:gdLst/>
              <a:ahLst/>
              <a:cxnLst/>
              <a:rect l="0" t="0" r="0" b="0"/>
              <a:pathLst>
                <a:path w="52972" h="147460">
                  <a:moveTo>
                    <a:pt x="0" y="0"/>
                  </a:moveTo>
                  <a:lnTo>
                    <a:pt x="52972" y="0"/>
                  </a:lnTo>
                  <a:lnTo>
                    <a:pt x="52972" y="147460"/>
                  </a:lnTo>
                  <a:lnTo>
                    <a:pt x="0" y="147460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Shape 2501">
              <a:extLst>
                <a:ext uri="{FF2B5EF4-FFF2-40B4-BE49-F238E27FC236}">
                  <a16:creationId xmlns:a16="http://schemas.microsoft.com/office/drawing/2014/main" id="{1207669E-7FE1-41F2-9EFF-5F8DCAE27B64}"/>
                </a:ext>
              </a:extLst>
            </p:cNvPr>
            <p:cNvSpPr/>
            <p:nvPr/>
          </p:nvSpPr>
          <p:spPr>
            <a:xfrm>
              <a:off x="4183529" y="2993832"/>
              <a:ext cx="238482" cy="147453"/>
            </a:xfrm>
            <a:custGeom>
              <a:avLst/>
              <a:gdLst/>
              <a:ahLst/>
              <a:cxnLst/>
              <a:rect l="0" t="0" r="0" b="0"/>
              <a:pathLst>
                <a:path w="238544" h="147460">
                  <a:moveTo>
                    <a:pt x="187097" y="0"/>
                  </a:moveTo>
                  <a:lnTo>
                    <a:pt x="238544" y="0"/>
                  </a:lnTo>
                  <a:lnTo>
                    <a:pt x="238544" y="147460"/>
                  </a:lnTo>
                  <a:lnTo>
                    <a:pt x="187071" y="147460"/>
                  </a:lnTo>
                  <a:cubicBezTo>
                    <a:pt x="187071" y="147460"/>
                    <a:pt x="148806" y="116497"/>
                    <a:pt x="92494" y="87363"/>
                  </a:cubicBezTo>
                  <a:cubicBezTo>
                    <a:pt x="76810" y="79210"/>
                    <a:pt x="63526" y="73812"/>
                    <a:pt x="51232" y="68809"/>
                  </a:cubicBezTo>
                  <a:lnTo>
                    <a:pt x="51245" y="147460"/>
                  </a:lnTo>
                  <a:lnTo>
                    <a:pt x="0" y="147460"/>
                  </a:lnTo>
                  <a:lnTo>
                    <a:pt x="0" y="267"/>
                  </a:lnTo>
                  <a:cubicBezTo>
                    <a:pt x="0" y="267"/>
                    <a:pt x="43345" y="8687"/>
                    <a:pt x="92570" y="34214"/>
                  </a:cubicBezTo>
                  <a:cubicBezTo>
                    <a:pt x="148882" y="63386"/>
                    <a:pt x="187097" y="91694"/>
                    <a:pt x="187097" y="91694"/>
                  </a:cubicBezTo>
                  <a:lnTo>
                    <a:pt x="187097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Shape 2502">
              <a:extLst>
                <a:ext uri="{FF2B5EF4-FFF2-40B4-BE49-F238E27FC236}">
                  <a16:creationId xmlns:a16="http://schemas.microsoft.com/office/drawing/2014/main" id="{6F2DA50C-C6CD-4094-AD02-8EF889D8241C}"/>
                </a:ext>
              </a:extLst>
            </p:cNvPr>
            <p:cNvSpPr/>
            <p:nvPr/>
          </p:nvSpPr>
          <p:spPr>
            <a:xfrm>
              <a:off x="3773215" y="2991343"/>
              <a:ext cx="262758" cy="153891"/>
            </a:xfrm>
            <a:custGeom>
              <a:avLst/>
              <a:gdLst/>
              <a:ahLst/>
              <a:cxnLst/>
              <a:rect l="0" t="0" r="0" b="0"/>
              <a:pathLst>
                <a:path w="262827" h="153898">
                  <a:moveTo>
                    <a:pt x="223660" y="0"/>
                  </a:moveTo>
                  <a:lnTo>
                    <a:pt x="262827" y="35890"/>
                  </a:lnTo>
                  <a:lnTo>
                    <a:pt x="131483" y="153898"/>
                  </a:lnTo>
                  <a:lnTo>
                    <a:pt x="0" y="35826"/>
                  </a:lnTo>
                  <a:lnTo>
                    <a:pt x="39307" y="12"/>
                  </a:lnTo>
                  <a:cubicBezTo>
                    <a:pt x="39307" y="12"/>
                    <a:pt x="119609" y="77330"/>
                    <a:pt x="131483" y="88354"/>
                  </a:cubicBezTo>
                  <a:cubicBezTo>
                    <a:pt x="143320" y="77330"/>
                    <a:pt x="223660" y="0"/>
                    <a:pt x="223660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Shape 2503">
              <a:extLst>
                <a:ext uri="{FF2B5EF4-FFF2-40B4-BE49-F238E27FC236}">
                  <a16:creationId xmlns:a16="http://schemas.microsoft.com/office/drawing/2014/main" id="{F523676B-99EA-463E-A8BA-DFE0B383B1BE}"/>
                </a:ext>
              </a:extLst>
            </p:cNvPr>
            <p:cNvSpPr/>
            <p:nvPr/>
          </p:nvSpPr>
          <p:spPr>
            <a:xfrm>
              <a:off x="4518205" y="3195723"/>
              <a:ext cx="38255" cy="63129"/>
            </a:xfrm>
            <a:custGeom>
              <a:avLst/>
              <a:gdLst/>
              <a:ahLst/>
              <a:cxnLst/>
              <a:rect l="0" t="0" r="0" b="0"/>
              <a:pathLst>
                <a:path w="38265" h="63132">
                  <a:moveTo>
                    <a:pt x="0" y="0"/>
                  </a:moveTo>
                  <a:lnTo>
                    <a:pt x="38265" y="0"/>
                  </a:lnTo>
                  <a:lnTo>
                    <a:pt x="38265" y="7798"/>
                  </a:lnTo>
                  <a:lnTo>
                    <a:pt x="14503" y="7798"/>
                  </a:lnTo>
                  <a:lnTo>
                    <a:pt x="14503" y="26873"/>
                  </a:lnTo>
                  <a:lnTo>
                    <a:pt x="35636" y="26873"/>
                  </a:lnTo>
                  <a:lnTo>
                    <a:pt x="35636" y="34582"/>
                  </a:lnTo>
                  <a:lnTo>
                    <a:pt x="14503" y="34582"/>
                  </a:lnTo>
                  <a:lnTo>
                    <a:pt x="14503" y="55321"/>
                  </a:lnTo>
                  <a:lnTo>
                    <a:pt x="38265" y="55321"/>
                  </a:lnTo>
                  <a:lnTo>
                    <a:pt x="38265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Shape 2504">
              <a:extLst>
                <a:ext uri="{FF2B5EF4-FFF2-40B4-BE49-F238E27FC236}">
                  <a16:creationId xmlns:a16="http://schemas.microsoft.com/office/drawing/2014/main" id="{CF9AEAE4-889A-452B-A580-24F4A5E4FAB9}"/>
                </a:ext>
              </a:extLst>
            </p:cNvPr>
            <p:cNvSpPr/>
            <p:nvPr/>
          </p:nvSpPr>
          <p:spPr>
            <a:xfrm>
              <a:off x="4569715" y="3195723"/>
              <a:ext cx="58024" cy="63129"/>
            </a:xfrm>
            <a:custGeom>
              <a:avLst/>
              <a:gdLst/>
              <a:ahLst/>
              <a:cxnLst/>
              <a:rect l="0" t="0" r="0" b="0"/>
              <a:pathLst>
                <a:path w="58039" h="63132">
                  <a:moveTo>
                    <a:pt x="0" y="0"/>
                  </a:moveTo>
                  <a:lnTo>
                    <a:pt x="13703" y="0"/>
                  </a:lnTo>
                  <a:lnTo>
                    <a:pt x="41821" y="38354"/>
                  </a:lnTo>
                  <a:cubicBezTo>
                    <a:pt x="44463" y="41948"/>
                    <a:pt x="46076" y="44780"/>
                    <a:pt x="46076" y="44780"/>
                  </a:cubicBezTo>
                  <a:lnTo>
                    <a:pt x="46292" y="44780"/>
                  </a:lnTo>
                  <a:cubicBezTo>
                    <a:pt x="46292" y="44780"/>
                    <a:pt x="45924" y="41745"/>
                    <a:pt x="45924" y="38049"/>
                  </a:cubicBezTo>
                  <a:lnTo>
                    <a:pt x="45924" y="0"/>
                  </a:lnTo>
                  <a:lnTo>
                    <a:pt x="58039" y="0"/>
                  </a:lnTo>
                  <a:lnTo>
                    <a:pt x="58039" y="63132"/>
                  </a:lnTo>
                  <a:lnTo>
                    <a:pt x="46393" y="63132"/>
                  </a:lnTo>
                  <a:lnTo>
                    <a:pt x="16561" y="22377"/>
                  </a:lnTo>
                  <a:cubicBezTo>
                    <a:pt x="13932" y="18809"/>
                    <a:pt x="12002" y="15304"/>
                    <a:pt x="12002" y="15304"/>
                  </a:cubicBezTo>
                  <a:lnTo>
                    <a:pt x="11773" y="15304"/>
                  </a:lnTo>
                  <a:cubicBezTo>
                    <a:pt x="11773" y="15304"/>
                    <a:pt x="12217" y="18910"/>
                    <a:pt x="12217" y="22644"/>
                  </a:cubicBezTo>
                  <a:lnTo>
                    <a:pt x="12217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Shape 2505">
              <a:extLst>
                <a:ext uri="{FF2B5EF4-FFF2-40B4-BE49-F238E27FC236}">
                  <a16:creationId xmlns:a16="http://schemas.microsoft.com/office/drawing/2014/main" id="{66A62D5D-0200-4B1E-A172-39621DE20AD1}"/>
                </a:ext>
              </a:extLst>
            </p:cNvPr>
            <p:cNvSpPr/>
            <p:nvPr/>
          </p:nvSpPr>
          <p:spPr>
            <a:xfrm>
              <a:off x="4643969" y="3195723"/>
              <a:ext cx="38242" cy="63129"/>
            </a:xfrm>
            <a:custGeom>
              <a:avLst/>
              <a:gdLst/>
              <a:ahLst/>
              <a:cxnLst/>
              <a:rect l="0" t="0" r="0" b="0"/>
              <a:pathLst>
                <a:path w="38252" h="63132">
                  <a:moveTo>
                    <a:pt x="0" y="0"/>
                  </a:moveTo>
                  <a:lnTo>
                    <a:pt x="38252" y="0"/>
                  </a:lnTo>
                  <a:lnTo>
                    <a:pt x="38252" y="7798"/>
                  </a:lnTo>
                  <a:lnTo>
                    <a:pt x="14529" y="7798"/>
                  </a:lnTo>
                  <a:lnTo>
                    <a:pt x="14529" y="26873"/>
                  </a:lnTo>
                  <a:lnTo>
                    <a:pt x="35649" y="26873"/>
                  </a:lnTo>
                  <a:lnTo>
                    <a:pt x="35649" y="34582"/>
                  </a:lnTo>
                  <a:lnTo>
                    <a:pt x="14529" y="34582"/>
                  </a:lnTo>
                  <a:lnTo>
                    <a:pt x="14529" y="55321"/>
                  </a:lnTo>
                  <a:lnTo>
                    <a:pt x="38252" y="55321"/>
                  </a:lnTo>
                  <a:lnTo>
                    <a:pt x="38252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Shape 2506">
              <a:extLst>
                <a:ext uri="{FF2B5EF4-FFF2-40B4-BE49-F238E27FC236}">
                  <a16:creationId xmlns:a16="http://schemas.microsoft.com/office/drawing/2014/main" id="{53E9661E-E900-4158-A0FA-88C82B90558C}"/>
                </a:ext>
              </a:extLst>
            </p:cNvPr>
            <p:cNvSpPr/>
            <p:nvPr/>
          </p:nvSpPr>
          <p:spPr>
            <a:xfrm>
              <a:off x="4695699" y="3194809"/>
              <a:ext cx="25317" cy="64043"/>
            </a:xfrm>
            <a:custGeom>
              <a:avLst/>
              <a:gdLst/>
              <a:ahLst/>
              <a:cxnLst/>
              <a:rect l="0" t="0" r="0" b="0"/>
              <a:pathLst>
                <a:path w="25324" h="64046">
                  <a:moveTo>
                    <a:pt x="21488" y="0"/>
                  </a:moveTo>
                  <a:lnTo>
                    <a:pt x="25324" y="904"/>
                  </a:lnTo>
                  <a:lnTo>
                    <a:pt x="25324" y="7750"/>
                  </a:lnTo>
                  <a:lnTo>
                    <a:pt x="21488" y="6667"/>
                  </a:lnTo>
                  <a:cubicBezTo>
                    <a:pt x="18402" y="6667"/>
                    <a:pt x="16002" y="7150"/>
                    <a:pt x="14288" y="7785"/>
                  </a:cubicBezTo>
                  <a:lnTo>
                    <a:pt x="14288" y="32563"/>
                  </a:lnTo>
                  <a:cubicBezTo>
                    <a:pt x="15202" y="32868"/>
                    <a:pt x="17488" y="33045"/>
                    <a:pt x="19659" y="33045"/>
                  </a:cubicBezTo>
                  <a:lnTo>
                    <a:pt x="25324" y="31467"/>
                  </a:lnTo>
                  <a:lnTo>
                    <a:pt x="25324" y="49308"/>
                  </a:lnTo>
                  <a:lnTo>
                    <a:pt x="14529" y="35420"/>
                  </a:lnTo>
                  <a:lnTo>
                    <a:pt x="14288" y="35420"/>
                  </a:lnTo>
                  <a:lnTo>
                    <a:pt x="14288" y="64046"/>
                  </a:lnTo>
                  <a:lnTo>
                    <a:pt x="0" y="64046"/>
                  </a:lnTo>
                  <a:lnTo>
                    <a:pt x="0" y="3543"/>
                  </a:lnTo>
                  <a:cubicBezTo>
                    <a:pt x="4927" y="1537"/>
                    <a:pt x="12446" y="0"/>
                    <a:pt x="21488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Shape 2507">
              <a:extLst>
                <a:ext uri="{FF2B5EF4-FFF2-40B4-BE49-F238E27FC236}">
                  <a16:creationId xmlns:a16="http://schemas.microsoft.com/office/drawing/2014/main" id="{0F5F15BF-3CBE-4F70-B6B4-E9C93E5E91CA}"/>
                </a:ext>
              </a:extLst>
            </p:cNvPr>
            <p:cNvSpPr/>
            <p:nvPr/>
          </p:nvSpPr>
          <p:spPr>
            <a:xfrm>
              <a:off x="4721016" y="3195713"/>
              <a:ext cx="27577" cy="63139"/>
            </a:xfrm>
            <a:custGeom>
              <a:avLst/>
              <a:gdLst/>
              <a:ahLst/>
              <a:cxnLst/>
              <a:rect l="0" t="0" r="0" b="0"/>
              <a:pathLst>
                <a:path w="27584" h="63142">
                  <a:moveTo>
                    <a:pt x="0" y="0"/>
                  </a:moveTo>
                  <a:lnTo>
                    <a:pt x="17999" y="4242"/>
                  </a:lnTo>
                  <a:cubicBezTo>
                    <a:pt x="22813" y="7554"/>
                    <a:pt x="25184" y="12342"/>
                    <a:pt x="25184" y="18247"/>
                  </a:cubicBezTo>
                  <a:cubicBezTo>
                    <a:pt x="25184" y="27823"/>
                    <a:pt x="16624" y="34313"/>
                    <a:pt x="4166" y="34961"/>
                  </a:cubicBezTo>
                  <a:lnTo>
                    <a:pt x="4166" y="35164"/>
                  </a:lnTo>
                  <a:lnTo>
                    <a:pt x="27584" y="63142"/>
                  </a:lnTo>
                  <a:lnTo>
                    <a:pt x="11456" y="63142"/>
                  </a:lnTo>
                  <a:lnTo>
                    <a:pt x="0" y="48404"/>
                  </a:lnTo>
                  <a:lnTo>
                    <a:pt x="0" y="30563"/>
                  </a:lnTo>
                  <a:lnTo>
                    <a:pt x="6896" y="28642"/>
                  </a:lnTo>
                  <a:cubicBezTo>
                    <a:pt x="9668" y="26366"/>
                    <a:pt x="11036" y="23035"/>
                    <a:pt x="11036" y="18819"/>
                  </a:cubicBezTo>
                  <a:cubicBezTo>
                    <a:pt x="11036" y="14412"/>
                    <a:pt x="9969" y="11148"/>
                    <a:pt x="7577" y="8986"/>
                  </a:cubicBezTo>
                  <a:lnTo>
                    <a:pt x="0" y="6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Shape 2508">
              <a:extLst>
                <a:ext uri="{FF2B5EF4-FFF2-40B4-BE49-F238E27FC236}">
                  <a16:creationId xmlns:a16="http://schemas.microsoft.com/office/drawing/2014/main" id="{8E08428F-754C-4D67-AEE8-09A58DD6D08D}"/>
                </a:ext>
              </a:extLst>
            </p:cNvPr>
            <p:cNvSpPr/>
            <p:nvPr/>
          </p:nvSpPr>
          <p:spPr>
            <a:xfrm>
              <a:off x="4757039" y="3194813"/>
              <a:ext cx="55256" cy="64957"/>
            </a:xfrm>
            <a:custGeom>
              <a:avLst/>
              <a:gdLst/>
              <a:ahLst/>
              <a:cxnLst/>
              <a:rect l="0" t="0" r="0" b="0"/>
              <a:pathLst>
                <a:path w="55270" h="64960">
                  <a:moveTo>
                    <a:pt x="34608" y="0"/>
                  </a:moveTo>
                  <a:cubicBezTo>
                    <a:pt x="43523" y="0"/>
                    <a:pt x="49797" y="1359"/>
                    <a:pt x="54267" y="3467"/>
                  </a:cubicBezTo>
                  <a:lnTo>
                    <a:pt x="49898" y="10642"/>
                  </a:lnTo>
                  <a:cubicBezTo>
                    <a:pt x="47409" y="9449"/>
                    <a:pt x="43066" y="8229"/>
                    <a:pt x="36322" y="8229"/>
                  </a:cubicBezTo>
                  <a:cubicBezTo>
                    <a:pt x="22733" y="8229"/>
                    <a:pt x="14719" y="15773"/>
                    <a:pt x="14719" y="32664"/>
                  </a:cubicBezTo>
                  <a:cubicBezTo>
                    <a:pt x="14719" y="48616"/>
                    <a:pt x="22733" y="56896"/>
                    <a:pt x="33693" y="56896"/>
                  </a:cubicBezTo>
                  <a:cubicBezTo>
                    <a:pt x="37909" y="56896"/>
                    <a:pt x="40322" y="56223"/>
                    <a:pt x="41592" y="55689"/>
                  </a:cubicBezTo>
                  <a:lnTo>
                    <a:pt x="41592" y="34950"/>
                  </a:lnTo>
                  <a:lnTo>
                    <a:pt x="30264" y="34950"/>
                  </a:lnTo>
                  <a:lnTo>
                    <a:pt x="30264" y="27775"/>
                  </a:lnTo>
                  <a:lnTo>
                    <a:pt x="55270" y="27775"/>
                  </a:lnTo>
                  <a:lnTo>
                    <a:pt x="55270" y="61392"/>
                  </a:lnTo>
                  <a:cubicBezTo>
                    <a:pt x="50368" y="63690"/>
                    <a:pt x="44653" y="64960"/>
                    <a:pt x="34265" y="64960"/>
                  </a:cubicBezTo>
                  <a:cubicBezTo>
                    <a:pt x="13233" y="64960"/>
                    <a:pt x="0" y="53302"/>
                    <a:pt x="0" y="32093"/>
                  </a:cubicBezTo>
                  <a:cubicBezTo>
                    <a:pt x="0" y="12001"/>
                    <a:pt x="14262" y="0"/>
                    <a:pt x="34608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Shape 75437">
              <a:extLst>
                <a:ext uri="{FF2B5EF4-FFF2-40B4-BE49-F238E27FC236}">
                  <a16:creationId xmlns:a16="http://schemas.microsoft.com/office/drawing/2014/main" id="{D74740FF-565E-4428-A786-FEB32EAAF03D}"/>
                </a:ext>
              </a:extLst>
            </p:cNvPr>
            <p:cNvSpPr/>
            <p:nvPr/>
          </p:nvSpPr>
          <p:spPr>
            <a:xfrm>
              <a:off x="4828232" y="3195731"/>
              <a:ext cx="14588" cy="63129"/>
            </a:xfrm>
            <a:custGeom>
              <a:avLst/>
              <a:gdLst/>
              <a:ahLst/>
              <a:cxnLst/>
              <a:rect l="0" t="0" r="0" b="0"/>
              <a:pathLst>
                <a:path w="14592" h="63132">
                  <a:moveTo>
                    <a:pt x="0" y="0"/>
                  </a:moveTo>
                  <a:lnTo>
                    <a:pt x="14592" y="0"/>
                  </a:lnTo>
                  <a:lnTo>
                    <a:pt x="14592" y="63132"/>
                  </a:lnTo>
                  <a:lnTo>
                    <a:pt x="0" y="63132"/>
                  </a:lnTo>
                  <a:lnTo>
                    <a:pt x="0" y="0"/>
                  </a:lnTo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Shape 2510">
              <a:extLst>
                <a:ext uri="{FF2B5EF4-FFF2-40B4-BE49-F238E27FC236}">
                  <a16:creationId xmlns:a16="http://schemas.microsoft.com/office/drawing/2014/main" id="{3BDFB4B1-11FE-41B8-9C89-30A8CF456AC0}"/>
                </a:ext>
              </a:extLst>
            </p:cNvPr>
            <p:cNvSpPr/>
            <p:nvPr/>
          </p:nvSpPr>
          <p:spPr>
            <a:xfrm>
              <a:off x="4859255" y="3195723"/>
              <a:ext cx="38281" cy="63129"/>
            </a:xfrm>
            <a:custGeom>
              <a:avLst/>
              <a:gdLst/>
              <a:ahLst/>
              <a:cxnLst/>
              <a:rect l="0" t="0" r="0" b="0"/>
              <a:pathLst>
                <a:path w="38291" h="63132">
                  <a:moveTo>
                    <a:pt x="0" y="0"/>
                  </a:moveTo>
                  <a:lnTo>
                    <a:pt x="38291" y="0"/>
                  </a:lnTo>
                  <a:lnTo>
                    <a:pt x="38291" y="7798"/>
                  </a:lnTo>
                  <a:lnTo>
                    <a:pt x="14529" y="7798"/>
                  </a:lnTo>
                  <a:lnTo>
                    <a:pt x="14529" y="26873"/>
                  </a:lnTo>
                  <a:lnTo>
                    <a:pt x="35674" y="26873"/>
                  </a:lnTo>
                  <a:lnTo>
                    <a:pt x="35674" y="34582"/>
                  </a:lnTo>
                  <a:lnTo>
                    <a:pt x="14529" y="34582"/>
                  </a:lnTo>
                  <a:lnTo>
                    <a:pt x="14529" y="55321"/>
                  </a:lnTo>
                  <a:lnTo>
                    <a:pt x="38291" y="55321"/>
                  </a:lnTo>
                  <a:lnTo>
                    <a:pt x="38291" y="63132"/>
                  </a:lnTo>
                  <a:lnTo>
                    <a:pt x="0" y="63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Shape 2511">
              <a:extLst>
                <a:ext uri="{FF2B5EF4-FFF2-40B4-BE49-F238E27FC236}">
                  <a16:creationId xmlns:a16="http://schemas.microsoft.com/office/drawing/2014/main" id="{8C8DDCFB-55A0-4105-95AD-47996C327617}"/>
                </a:ext>
              </a:extLst>
            </p:cNvPr>
            <p:cNvSpPr/>
            <p:nvPr/>
          </p:nvSpPr>
          <p:spPr>
            <a:xfrm>
              <a:off x="4906908" y="3194813"/>
              <a:ext cx="44565" cy="64957"/>
            </a:xfrm>
            <a:custGeom>
              <a:avLst/>
              <a:gdLst/>
              <a:ahLst/>
              <a:cxnLst/>
              <a:rect l="0" t="0" r="0" b="0"/>
              <a:pathLst>
                <a:path w="44577" h="64960">
                  <a:moveTo>
                    <a:pt x="24333" y="0"/>
                  </a:moveTo>
                  <a:cubicBezTo>
                    <a:pt x="32245" y="0"/>
                    <a:pt x="38024" y="1537"/>
                    <a:pt x="41618" y="3543"/>
                  </a:cubicBezTo>
                  <a:lnTo>
                    <a:pt x="38392" y="10719"/>
                  </a:lnTo>
                  <a:cubicBezTo>
                    <a:pt x="35662" y="9347"/>
                    <a:pt x="31305" y="7887"/>
                    <a:pt x="26264" y="7887"/>
                  </a:cubicBezTo>
                  <a:cubicBezTo>
                    <a:pt x="19101" y="7887"/>
                    <a:pt x="14948" y="11455"/>
                    <a:pt x="14948" y="17043"/>
                  </a:cubicBezTo>
                  <a:cubicBezTo>
                    <a:pt x="14948" y="22542"/>
                    <a:pt x="19990" y="25121"/>
                    <a:pt x="26861" y="27457"/>
                  </a:cubicBezTo>
                  <a:cubicBezTo>
                    <a:pt x="42291" y="32664"/>
                    <a:pt x="44577" y="39637"/>
                    <a:pt x="44577" y="45682"/>
                  </a:cubicBezTo>
                  <a:cubicBezTo>
                    <a:pt x="44577" y="56896"/>
                    <a:pt x="34049" y="64960"/>
                    <a:pt x="19444" y="64960"/>
                  </a:cubicBezTo>
                  <a:cubicBezTo>
                    <a:pt x="10071" y="64960"/>
                    <a:pt x="4242" y="63602"/>
                    <a:pt x="0" y="61392"/>
                  </a:cubicBezTo>
                  <a:lnTo>
                    <a:pt x="3543" y="53200"/>
                  </a:lnTo>
                  <a:cubicBezTo>
                    <a:pt x="6312" y="54661"/>
                    <a:pt x="10757" y="56159"/>
                    <a:pt x="16713" y="56159"/>
                  </a:cubicBezTo>
                  <a:cubicBezTo>
                    <a:pt x="24460" y="56159"/>
                    <a:pt x="29261" y="52286"/>
                    <a:pt x="29261" y="46406"/>
                  </a:cubicBezTo>
                  <a:cubicBezTo>
                    <a:pt x="29261" y="41643"/>
                    <a:pt x="25819" y="38722"/>
                    <a:pt x="17044" y="35789"/>
                  </a:cubicBezTo>
                  <a:cubicBezTo>
                    <a:pt x="4242" y="31471"/>
                    <a:pt x="800" y="24676"/>
                    <a:pt x="800" y="18504"/>
                  </a:cubicBezTo>
                  <a:cubicBezTo>
                    <a:pt x="800" y="8534"/>
                    <a:pt x="9842" y="0"/>
                    <a:pt x="24333" y="0"/>
                  </a:cubicBezTo>
                  <a:close/>
                </a:path>
              </a:pathLst>
            </a:custGeom>
            <a:solidFill>
              <a:srgbClr val="004489"/>
            </a:solidFill>
            <a:ln w="0" cap="rnd">
              <a:round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188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A48EFB7-1060-4384-840B-4192422A3507}"/>
              </a:ext>
            </a:extLst>
          </p:cNvPr>
          <p:cNvGrpSpPr/>
          <p:nvPr/>
        </p:nvGrpSpPr>
        <p:grpSpPr>
          <a:xfrm>
            <a:off x="330052" y="299343"/>
            <a:ext cx="1875190" cy="332931"/>
            <a:chOff x="2866707" y="376237"/>
            <a:chExt cx="5788027" cy="1038225"/>
          </a:xfrm>
          <a:solidFill>
            <a:schemeClr val="bg1"/>
          </a:solidFill>
        </p:grpSpPr>
        <p:sp>
          <p:nvSpPr>
            <p:cNvPr id="35" name="Shape 72">
              <a:extLst>
                <a:ext uri="{FF2B5EF4-FFF2-40B4-BE49-F238E27FC236}">
                  <a16:creationId xmlns:a16="http://schemas.microsoft.com/office/drawing/2014/main" id="{C0D4D335-EE32-49A0-9F5C-2C19B9AAC7DE}"/>
                </a:ext>
              </a:extLst>
            </p:cNvPr>
            <p:cNvSpPr/>
            <p:nvPr/>
          </p:nvSpPr>
          <p:spPr>
            <a:xfrm>
              <a:off x="7725976" y="427995"/>
              <a:ext cx="928758" cy="986467"/>
            </a:xfrm>
            <a:custGeom>
              <a:avLst/>
              <a:gdLst/>
              <a:ahLst/>
              <a:cxnLst/>
              <a:rect l="0" t="0" r="0" b="0"/>
              <a:pathLst>
                <a:path w="928789" h="986574">
                  <a:moveTo>
                    <a:pt x="430140" y="4153"/>
                  </a:moveTo>
                  <a:cubicBezTo>
                    <a:pt x="565572" y="0"/>
                    <a:pt x="732129" y="25254"/>
                    <a:pt x="898106" y="115595"/>
                  </a:cubicBezTo>
                  <a:cubicBezTo>
                    <a:pt x="928789" y="131305"/>
                    <a:pt x="909701" y="158560"/>
                    <a:pt x="909701" y="158560"/>
                  </a:cubicBezTo>
                  <a:lnTo>
                    <a:pt x="847648" y="235191"/>
                  </a:lnTo>
                  <a:cubicBezTo>
                    <a:pt x="833704" y="250584"/>
                    <a:pt x="815860" y="249009"/>
                    <a:pt x="803186" y="242875"/>
                  </a:cubicBezTo>
                  <a:cubicBezTo>
                    <a:pt x="706006" y="190424"/>
                    <a:pt x="560336" y="163157"/>
                    <a:pt x="422986" y="163767"/>
                  </a:cubicBezTo>
                  <a:cubicBezTo>
                    <a:pt x="212610" y="169888"/>
                    <a:pt x="212433" y="235890"/>
                    <a:pt x="212433" y="264871"/>
                  </a:cubicBezTo>
                  <a:cubicBezTo>
                    <a:pt x="212433" y="297307"/>
                    <a:pt x="212433" y="337693"/>
                    <a:pt x="343065" y="352844"/>
                  </a:cubicBezTo>
                  <a:lnTo>
                    <a:pt x="590728" y="379705"/>
                  </a:lnTo>
                  <a:cubicBezTo>
                    <a:pt x="822566" y="404711"/>
                    <a:pt x="921486" y="495554"/>
                    <a:pt x="917092" y="647637"/>
                  </a:cubicBezTo>
                  <a:cubicBezTo>
                    <a:pt x="912685" y="799732"/>
                    <a:pt x="815708" y="859892"/>
                    <a:pt x="688467" y="894664"/>
                  </a:cubicBezTo>
                  <a:cubicBezTo>
                    <a:pt x="688467" y="894664"/>
                    <a:pt x="353047" y="986574"/>
                    <a:pt x="32855" y="807682"/>
                  </a:cubicBezTo>
                  <a:cubicBezTo>
                    <a:pt x="0" y="789318"/>
                    <a:pt x="21272" y="764692"/>
                    <a:pt x="21272" y="764692"/>
                  </a:cubicBezTo>
                  <a:lnTo>
                    <a:pt x="83337" y="688061"/>
                  </a:lnTo>
                  <a:cubicBezTo>
                    <a:pt x="96710" y="671868"/>
                    <a:pt x="114706" y="673583"/>
                    <a:pt x="127800" y="680377"/>
                  </a:cubicBezTo>
                  <a:cubicBezTo>
                    <a:pt x="270675" y="753072"/>
                    <a:pt x="462254" y="771030"/>
                    <a:pt x="600201" y="752361"/>
                  </a:cubicBezTo>
                  <a:cubicBezTo>
                    <a:pt x="719937" y="736156"/>
                    <a:pt x="740842" y="684632"/>
                    <a:pt x="740842" y="640017"/>
                  </a:cubicBezTo>
                  <a:cubicBezTo>
                    <a:pt x="740842" y="576466"/>
                    <a:pt x="680072" y="555638"/>
                    <a:pt x="680072" y="555638"/>
                  </a:cubicBezTo>
                  <a:cubicBezTo>
                    <a:pt x="643712" y="536143"/>
                    <a:pt x="498132" y="527329"/>
                    <a:pt x="318439" y="508990"/>
                  </a:cubicBezTo>
                  <a:cubicBezTo>
                    <a:pt x="138760" y="490639"/>
                    <a:pt x="35306" y="402793"/>
                    <a:pt x="35306" y="264871"/>
                  </a:cubicBezTo>
                  <a:cubicBezTo>
                    <a:pt x="35306" y="179375"/>
                    <a:pt x="69938" y="121107"/>
                    <a:pt x="148920" y="69151"/>
                  </a:cubicBezTo>
                  <a:cubicBezTo>
                    <a:pt x="190398" y="41865"/>
                    <a:pt x="294706" y="8306"/>
                    <a:pt x="430140" y="4153"/>
                  </a:cubicBezTo>
                  <a:close/>
                </a:path>
              </a:pathLst>
            </a:custGeom>
            <a:grpFill/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Shape 73">
              <a:extLst>
                <a:ext uri="{FF2B5EF4-FFF2-40B4-BE49-F238E27FC236}">
                  <a16:creationId xmlns:a16="http://schemas.microsoft.com/office/drawing/2014/main" id="{D8F1906B-FA4C-4FF7-9F3C-7AC434A82DD6}"/>
                </a:ext>
              </a:extLst>
            </p:cNvPr>
            <p:cNvSpPr/>
            <p:nvPr/>
          </p:nvSpPr>
          <p:spPr>
            <a:xfrm>
              <a:off x="5447749" y="433537"/>
              <a:ext cx="177794" cy="911710"/>
            </a:xfrm>
            <a:custGeom>
              <a:avLst/>
              <a:gdLst/>
              <a:ahLst/>
              <a:cxnLst/>
              <a:rect l="0" t="0" r="0" b="0"/>
              <a:pathLst>
                <a:path w="177800" h="911809">
                  <a:moveTo>
                    <a:pt x="28334" y="0"/>
                  </a:moveTo>
                  <a:lnTo>
                    <a:pt x="149454" y="0"/>
                  </a:lnTo>
                  <a:cubicBezTo>
                    <a:pt x="165113" y="0"/>
                    <a:pt x="177800" y="12687"/>
                    <a:pt x="177800" y="28346"/>
                  </a:cubicBezTo>
                  <a:lnTo>
                    <a:pt x="177800" y="883463"/>
                  </a:lnTo>
                  <a:cubicBezTo>
                    <a:pt x="177800" y="899122"/>
                    <a:pt x="165113" y="911809"/>
                    <a:pt x="149454" y="911809"/>
                  </a:cubicBezTo>
                  <a:lnTo>
                    <a:pt x="28334" y="911809"/>
                  </a:lnTo>
                  <a:cubicBezTo>
                    <a:pt x="12687" y="911809"/>
                    <a:pt x="0" y="899122"/>
                    <a:pt x="0" y="883463"/>
                  </a:cubicBezTo>
                  <a:lnTo>
                    <a:pt x="0" y="28346"/>
                  </a:lnTo>
                  <a:cubicBezTo>
                    <a:pt x="0" y="12687"/>
                    <a:pt x="12687" y="0"/>
                    <a:pt x="28334" y="0"/>
                  </a:cubicBezTo>
                  <a:close/>
                </a:path>
              </a:pathLst>
            </a:custGeom>
            <a:grpFill/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Shape 74">
              <a:extLst>
                <a:ext uri="{FF2B5EF4-FFF2-40B4-BE49-F238E27FC236}">
                  <a16:creationId xmlns:a16="http://schemas.microsoft.com/office/drawing/2014/main" id="{2EB92562-A4A6-4F40-B32D-5C066A7DFE5D}"/>
                </a:ext>
              </a:extLst>
            </p:cNvPr>
            <p:cNvSpPr/>
            <p:nvPr/>
          </p:nvSpPr>
          <p:spPr>
            <a:xfrm>
              <a:off x="3883561" y="376237"/>
              <a:ext cx="1428550" cy="1026530"/>
            </a:xfrm>
            <a:custGeom>
              <a:avLst/>
              <a:gdLst/>
              <a:ahLst/>
              <a:cxnLst/>
              <a:rect l="0" t="0" r="0" b="0"/>
              <a:pathLst>
                <a:path w="1428598" h="1026642">
                  <a:moveTo>
                    <a:pt x="85230" y="57335"/>
                  </a:moveTo>
                  <a:cubicBezTo>
                    <a:pt x="194325" y="58502"/>
                    <a:pt x="446050" y="97355"/>
                    <a:pt x="714312" y="389496"/>
                  </a:cubicBezTo>
                  <a:cubicBezTo>
                    <a:pt x="1071995" y="0"/>
                    <a:pt x="1400251" y="60769"/>
                    <a:pt x="1400251" y="60769"/>
                  </a:cubicBezTo>
                  <a:cubicBezTo>
                    <a:pt x="1415911" y="60769"/>
                    <a:pt x="1428598" y="73368"/>
                    <a:pt x="1428598" y="88900"/>
                  </a:cubicBezTo>
                  <a:lnTo>
                    <a:pt x="1428598" y="198641"/>
                  </a:lnTo>
                  <a:cubicBezTo>
                    <a:pt x="1428598" y="214173"/>
                    <a:pt x="1415911" y="226771"/>
                    <a:pt x="1400251" y="226771"/>
                  </a:cubicBezTo>
                  <a:cubicBezTo>
                    <a:pt x="1400251" y="226771"/>
                    <a:pt x="1200264" y="218910"/>
                    <a:pt x="1054532" y="309626"/>
                  </a:cubicBezTo>
                  <a:cubicBezTo>
                    <a:pt x="909244" y="400062"/>
                    <a:pt x="827367" y="512635"/>
                    <a:pt x="826859" y="513321"/>
                  </a:cubicBezTo>
                  <a:cubicBezTo>
                    <a:pt x="827367" y="514020"/>
                    <a:pt x="909244" y="626592"/>
                    <a:pt x="1054532" y="717029"/>
                  </a:cubicBezTo>
                  <a:cubicBezTo>
                    <a:pt x="1200264" y="807733"/>
                    <a:pt x="1400251" y="799884"/>
                    <a:pt x="1400251" y="799884"/>
                  </a:cubicBezTo>
                  <a:cubicBezTo>
                    <a:pt x="1415911" y="799884"/>
                    <a:pt x="1428598" y="812470"/>
                    <a:pt x="1428598" y="828002"/>
                  </a:cubicBezTo>
                  <a:lnTo>
                    <a:pt x="1428598" y="937755"/>
                  </a:lnTo>
                  <a:cubicBezTo>
                    <a:pt x="1428598" y="953275"/>
                    <a:pt x="1415911" y="965873"/>
                    <a:pt x="1400251" y="965873"/>
                  </a:cubicBezTo>
                  <a:cubicBezTo>
                    <a:pt x="1400251" y="965873"/>
                    <a:pt x="1071969" y="1026642"/>
                    <a:pt x="714286" y="637121"/>
                  </a:cubicBezTo>
                  <a:cubicBezTo>
                    <a:pt x="356616" y="1026604"/>
                    <a:pt x="28347" y="965835"/>
                    <a:pt x="28347" y="965835"/>
                  </a:cubicBezTo>
                  <a:cubicBezTo>
                    <a:pt x="12688" y="965835"/>
                    <a:pt x="0" y="953249"/>
                    <a:pt x="0" y="937717"/>
                  </a:cubicBezTo>
                  <a:lnTo>
                    <a:pt x="0" y="827964"/>
                  </a:lnTo>
                  <a:cubicBezTo>
                    <a:pt x="0" y="812431"/>
                    <a:pt x="12688" y="799846"/>
                    <a:pt x="28347" y="799846"/>
                  </a:cubicBezTo>
                  <a:cubicBezTo>
                    <a:pt x="28347" y="799846"/>
                    <a:pt x="228346" y="807707"/>
                    <a:pt x="374079" y="716991"/>
                  </a:cubicBezTo>
                  <a:cubicBezTo>
                    <a:pt x="519354" y="626554"/>
                    <a:pt x="601244" y="513981"/>
                    <a:pt x="601739" y="513296"/>
                  </a:cubicBezTo>
                  <a:cubicBezTo>
                    <a:pt x="601244" y="512597"/>
                    <a:pt x="519354" y="400024"/>
                    <a:pt x="374079" y="309588"/>
                  </a:cubicBezTo>
                  <a:cubicBezTo>
                    <a:pt x="228346" y="218872"/>
                    <a:pt x="28347" y="226733"/>
                    <a:pt x="28347" y="226733"/>
                  </a:cubicBezTo>
                  <a:cubicBezTo>
                    <a:pt x="12688" y="226733"/>
                    <a:pt x="0" y="214147"/>
                    <a:pt x="0" y="198615"/>
                  </a:cubicBezTo>
                  <a:lnTo>
                    <a:pt x="0" y="88862"/>
                  </a:lnTo>
                  <a:cubicBezTo>
                    <a:pt x="0" y="73330"/>
                    <a:pt x="12688" y="60744"/>
                    <a:pt x="28347" y="60744"/>
                  </a:cubicBezTo>
                  <a:cubicBezTo>
                    <a:pt x="28347" y="60744"/>
                    <a:pt x="48864" y="56946"/>
                    <a:pt x="85230" y="57335"/>
                  </a:cubicBezTo>
                  <a:close/>
                </a:path>
              </a:pathLst>
            </a:custGeom>
            <a:grpFill/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AA036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266F8DC-C4F9-4433-B713-88D0AD688A60}"/>
                </a:ext>
              </a:extLst>
            </p:cNvPr>
            <p:cNvGrpSpPr/>
            <p:nvPr/>
          </p:nvGrpSpPr>
          <p:grpSpPr>
            <a:xfrm>
              <a:off x="5731521" y="435364"/>
              <a:ext cx="902356" cy="909876"/>
              <a:chOff x="5731521" y="435364"/>
              <a:chExt cx="902356" cy="909876"/>
            </a:xfrm>
            <a:grpFill/>
          </p:grpSpPr>
          <p:sp>
            <p:nvSpPr>
              <p:cNvPr id="44" name="Shape 75">
                <a:extLst>
                  <a:ext uri="{FF2B5EF4-FFF2-40B4-BE49-F238E27FC236}">
                    <a16:creationId xmlns:a16="http://schemas.microsoft.com/office/drawing/2014/main" id="{06D6FF62-A2AA-4EA5-9684-8F509AFBAA7C}"/>
                  </a:ext>
                </a:extLst>
              </p:cNvPr>
              <p:cNvSpPr/>
              <p:nvPr/>
            </p:nvSpPr>
            <p:spPr>
              <a:xfrm>
                <a:off x="5731521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7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7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Shape 76">
                <a:extLst>
                  <a:ext uri="{FF2B5EF4-FFF2-40B4-BE49-F238E27FC236}">
                    <a16:creationId xmlns:a16="http://schemas.microsoft.com/office/drawing/2014/main" id="{E1BCE597-AED1-41D6-9276-A043EEB6A76C}"/>
                  </a:ext>
                </a:extLst>
              </p:cNvPr>
              <p:cNvSpPr/>
              <p:nvPr/>
            </p:nvSpPr>
            <p:spPr>
              <a:xfrm>
                <a:off x="5756172" y="435657"/>
                <a:ext cx="426529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3" h="241968">
                    <a:moveTo>
                      <a:pt x="426543" y="0"/>
                    </a:moveTo>
                    <a:lnTo>
                      <a:pt x="426543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2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8" y="37017"/>
                      <a:pt x="277757" y="7463"/>
                      <a:pt x="386745" y="181"/>
                    </a:cubicBezTo>
                    <a:lnTo>
                      <a:pt x="426543" y="0"/>
                    </a:ln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Shape 77">
                <a:extLst>
                  <a:ext uri="{FF2B5EF4-FFF2-40B4-BE49-F238E27FC236}">
                    <a16:creationId xmlns:a16="http://schemas.microsoft.com/office/drawing/2014/main" id="{78189847-DE06-42F8-B202-1AED104E81E1}"/>
                  </a:ext>
                </a:extLst>
              </p:cNvPr>
              <p:cNvSpPr/>
              <p:nvPr/>
            </p:nvSpPr>
            <p:spPr>
              <a:xfrm>
                <a:off x="6182699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1" y="44966"/>
                      <a:pt x="337553" y="72538"/>
                    </a:cubicBezTo>
                    <a:cubicBezTo>
                      <a:pt x="416572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5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BCD57D60-7C5B-4852-B9C9-49533EC7BC9A}"/>
                </a:ext>
              </a:extLst>
            </p:cNvPr>
            <p:cNvGrpSpPr/>
            <p:nvPr/>
          </p:nvGrpSpPr>
          <p:grpSpPr>
            <a:xfrm>
              <a:off x="2866707" y="435364"/>
              <a:ext cx="902356" cy="909876"/>
              <a:chOff x="2866707" y="435364"/>
              <a:chExt cx="902356" cy="909876"/>
            </a:xfrm>
            <a:grpFill/>
          </p:grpSpPr>
          <p:sp>
            <p:nvSpPr>
              <p:cNvPr id="41" name="Shape 78">
                <a:extLst>
                  <a:ext uri="{FF2B5EF4-FFF2-40B4-BE49-F238E27FC236}">
                    <a16:creationId xmlns:a16="http://schemas.microsoft.com/office/drawing/2014/main" id="{EF679261-44AE-4137-8386-6F15CD5F2806}"/>
                  </a:ext>
                </a:extLst>
              </p:cNvPr>
              <p:cNvSpPr/>
              <p:nvPr/>
            </p:nvSpPr>
            <p:spPr>
              <a:xfrm>
                <a:off x="2866707" y="787682"/>
                <a:ext cx="451178" cy="557558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557619">
                    <a:moveTo>
                      <a:pt x="278854" y="0"/>
                    </a:moveTo>
                    <a:lnTo>
                      <a:pt x="451193" y="0"/>
                    </a:lnTo>
                    <a:lnTo>
                      <a:pt x="451193" y="156426"/>
                    </a:lnTo>
                    <a:lnTo>
                      <a:pt x="269786" y="156426"/>
                    </a:lnTo>
                    <a:cubicBezTo>
                      <a:pt x="205029" y="156426"/>
                      <a:pt x="152362" y="211328"/>
                      <a:pt x="152362" y="278765"/>
                    </a:cubicBezTo>
                    <a:cubicBezTo>
                      <a:pt x="152362" y="346278"/>
                      <a:pt x="205029" y="401193"/>
                      <a:pt x="269786" y="401193"/>
                    </a:cubicBezTo>
                    <a:lnTo>
                      <a:pt x="451193" y="401193"/>
                    </a:lnTo>
                    <a:lnTo>
                      <a:pt x="451193" y="557619"/>
                    </a:lnTo>
                    <a:lnTo>
                      <a:pt x="278854" y="557619"/>
                    </a:lnTo>
                    <a:cubicBezTo>
                      <a:pt x="201841" y="557619"/>
                      <a:pt x="132093" y="526415"/>
                      <a:pt x="81686" y="475933"/>
                    </a:cubicBezTo>
                    <a:cubicBezTo>
                      <a:pt x="31204" y="425539"/>
                      <a:pt x="0" y="355790"/>
                      <a:pt x="0" y="278765"/>
                    </a:cubicBezTo>
                    <a:cubicBezTo>
                      <a:pt x="0" y="124816"/>
                      <a:pt x="124828" y="0"/>
                      <a:pt x="278854" y="0"/>
                    </a:cubicBez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Shape 79">
                <a:extLst>
                  <a:ext uri="{FF2B5EF4-FFF2-40B4-BE49-F238E27FC236}">
                    <a16:creationId xmlns:a16="http://schemas.microsoft.com/office/drawing/2014/main" id="{76267086-26A4-4150-9662-3CFAE7F31CCE}"/>
                  </a:ext>
                </a:extLst>
              </p:cNvPr>
              <p:cNvSpPr/>
              <p:nvPr/>
            </p:nvSpPr>
            <p:spPr>
              <a:xfrm>
                <a:off x="2891357" y="435657"/>
                <a:ext cx="426528" cy="241942"/>
              </a:xfrm>
              <a:custGeom>
                <a:avLst/>
                <a:gdLst/>
                <a:ahLst/>
                <a:cxnLst/>
                <a:rect l="0" t="0" r="0" b="0"/>
                <a:pathLst>
                  <a:path w="426542" h="241968">
                    <a:moveTo>
                      <a:pt x="426542" y="0"/>
                    </a:moveTo>
                    <a:lnTo>
                      <a:pt x="426542" y="161009"/>
                    </a:lnTo>
                    <a:lnTo>
                      <a:pt x="388847" y="162549"/>
                    </a:lnTo>
                    <a:cubicBezTo>
                      <a:pt x="289814" y="171354"/>
                      <a:pt x="198527" y="194435"/>
                      <a:pt x="125641" y="234183"/>
                    </a:cubicBezTo>
                    <a:cubicBezTo>
                      <a:pt x="112967" y="240406"/>
                      <a:pt x="95110" y="241968"/>
                      <a:pt x="81166" y="226398"/>
                    </a:cubicBezTo>
                    <a:lnTo>
                      <a:pt x="19126" y="148940"/>
                    </a:lnTo>
                    <a:cubicBezTo>
                      <a:pt x="19126" y="148940"/>
                      <a:pt x="0" y="121369"/>
                      <a:pt x="30696" y="105506"/>
                    </a:cubicBezTo>
                    <a:cubicBezTo>
                      <a:pt x="155169" y="37017"/>
                      <a:pt x="277757" y="7463"/>
                      <a:pt x="386745" y="181"/>
                    </a:cubicBezTo>
                    <a:lnTo>
                      <a:pt x="426542" y="0"/>
                    </a:ln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Shape 80">
                <a:extLst>
                  <a:ext uri="{FF2B5EF4-FFF2-40B4-BE49-F238E27FC236}">
                    <a16:creationId xmlns:a16="http://schemas.microsoft.com/office/drawing/2014/main" id="{BE8E3CB7-540D-4B61-A122-0F5D09293287}"/>
                  </a:ext>
                </a:extLst>
              </p:cNvPr>
              <p:cNvSpPr/>
              <p:nvPr/>
            </p:nvSpPr>
            <p:spPr>
              <a:xfrm>
                <a:off x="3317885" y="435364"/>
                <a:ext cx="451178" cy="909876"/>
              </a:xfrm>
              <a:custGeom>
                <a:avLst/>
                <a:gdLst/>
                <a:ahLst/>
                <a:cxnLst/>
                <a:rect l="0" t="0" r="0" b="0"/>
                <a:pathLst>
                  <a:path w="451193" h="909975">
                    <a:moveTo>
                      <a:pt x="64222" y="0"/>
                    </a:moveTo>
                    <a:cubicBezTo>
                      <a:pt x="195713" y="7622"/>
                      <a:pt x="296082" y="44966"/>
                      <a:pt x="337553" y="72538"/>
                    </a:cubicBezTo>
                    <a:cubicBezTo>
                      <a:pt x="416573" y="125014"/>
                      <a:pt x="451193" y="183942"/>
                      <a:pt x="451193" y="270366"/>
                    </a:cubicBezTo>
                    <a:lnTo>
                      <a:pt x="451193" y="631122"/>
                    </a:lnTo>
                    <a:cubicBezTo>
                      <a:pt x="451193" y="785160"/>
                      <a:pt x="326365" y="909975"/>
                      <a:pt x="172415" y="909975"/>
                    </a:cubicBezTo>
                    <a:lnTo>
                      <a:pt x="0" y="909975"/>
                    </a:lnTo>
                    <a:lnTo>
                      <a:pt x="0" y="753550"/>
                    </a:lnTo>
                    <a:lnTo>
                      <a:pt x="181483" y="753550"/>
                    </a:lnTo>
                    <a:cubicBezTo>
                      <a:pt x="246164" y="753550"/>
                      <a:pt x="298831" y="698635"/>
                      <a:pt x="298831" y="631122"/>
                    </a:cubicBezTo>
                    <a:cubicBezTo>
                      <a:pt x="298831" y="563685"/>
                      <a:pt x="246164" y="508783"/>
                      <a:pt x="181483" y="508783"/>
                    </a:cubicBezTo>
                    <a:lnTo>
                      <a:pt x="0" y="508783"/>
                    </a:lnTo>
                    <a:lnTo>
                      <a:pt x="0" y="352357"/>
                    </a:lnTo>
                    <a:lnTo>
                      <a:pt x="172415" y="352357"/>
                    </a:lnTo>
                    <a:cubicBezTo>
                      <a:pt x="212065" y="352357"/>
                      <a:pt x="249796" y="360662"/>
                      <a:pt x="283896" y="375560"/>
                    </a:cubicBezTo>
                    <a:lnTo>
                      <a:pt x="283896" y="270366"/>
                    </a:lnTo>
                    <a:cubicBezTo>
                      <a:pt x="283896" y="241092"/>
                      <a:pt x="273888" y="164930"/>
                      <a:pt x="63526" y="158707"/>
                    </a:cubicBezTo>
                    <a:lnTo>
                      <a:pt x="0" y="161302"/>
                    </a:lnTo>
                    <a:lnTo>
                      <a:pt x="0" y="293"/>
                    </a:lnTo>
                    <a:lnTo>
                      <a:pt x="64222" y="0"/>
                    </a:lnTo>
                    <a:close/>
                  </a:path>
                </a:pathLst>
              </a:custGeom>
              <a:grpFill/>
              <a:ln w="0" cap="flat">
                <a:miter lim="127000"/>
              </a:ln>
            </p:spPr>
            <p:style>
              <a:lnRef idx="0">
                <a:srgbClr val="000000">
                  <a:alpha val="0"/>
                </a:srgbClr>
              </a:lnRef>
              <a:fillRef idx="1">
                <a:srgbClr val="0069B4"/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Shape 81">
              <a:extLst>
                <a:ext uri="{FF2B5EF4-FFF2-40B4-BE49-F238E27FC236}">
                  <a16:creationId xmlns:a16="http://schemas.microsoft.com/office/drawing/2014/main" id="{F96A963D-9BF2-4F08-ABD0-0542555066BA}"/>
                </a:ext>
              </a:extLst>
            </p:cNvPr>
            <p:cNvSpPr/>
            <p:nvPr/>
          </p:nvSpPr>
          <p:spPr>
            <a:xfrm>
              <a:off x="6751204" y="433344"/>
              <a:ext cx="900934" cy="910390"/>
            </a:xfrm>
            <a:custGeom>
              <a:avLst/>
              <a:gdLst/>
              <a:ahLst/>
              <a:cxnLst/>
              <a:rect l="0" t="0" r="0" b="0"/>
              <a:pathLst>
                <a:path w="900964" h="910489">
                  <a:moveTo>
                    <a:pt x="450482" y="0"/>
                  </a:moveTo>
                  <a:cubicBezTo>
                    <a:pt x="550735" y="0"/>
                    <a:pt x="609880" y="9601"/>
                    <a:pt x="609880" y="9601"/>
                  </a:cubicBezTo>
                  <a:cubicBezTo>
                    <a:pt x="900964" y="46495"/>
                    <a:pt x="892201" y="265290"/>
                    <a:pt x="892201" y="265290"/>
                  </a:cubicBezTo>
                  <a:lnTo>
                    <a:pt x="892201" y="882142"/>
                  </a:lnTo>
                  <a:cubicBezTo>
                    <a:pt x="892201" y="897801"/>
                    <a:pt x="879513" y="910489"/>
                    <a:pt x="863854" y="910489"/>
                  </a:cubicBezTo>
                  <a:lnTo>
                    <a:pt x="753250" y="910489"/>
                  </a:lnTo>
                  <a:cubicBezTo>
                    <a:pt x="737603" y="910489"/>
                    <a:pt x="724903" y="897801"/>
                    <a:pt x="724903" y="882142"/>
                  </a:cubicBezTo>
                  <a:lnTo>
                    <a:pt x="724903" y="265290"/>
                  </a:lnTo>
                  <a:cubicBezTo>
                    <a:pt x="724903" y="265290"/>
                    <a:pt x="728396" y="185014"/>
                    <a:pt x="573863" y="171450"/>
                  </a:cubicBezTo>
                  <a:cubicBezTo>
                    <a:pt x="482841" y="163462"/>
                    <a:pt x="450482" y="165316"/>
                    <a:pt x="450482" y="165316"/>
                  </a:cubicBezTo>
                  <a:cubicBezTo>
                    <a:pt x="450482" y="165316"/>
                    <a:pt x="418123" y="163462"/>
                    <a:pt x="327101" y="171450"/>
                  </a:cubicBezTo>
                  <a:cubicBezTo>
                    <a:pt x="172568" y="185014"/>
                    <a:pt x="176061" y="265290"/>
                    <a:pt x="176061" y="265290"/>
                  </a:cubicBezTo>
                  <a:lnTo>
                    <a:pt x="176061" y="882142"/>
                  </a:lnTo>
                  <a:cubicBezTo>
                    <a:pt x="176061" y="897801"/>
                    <a:pt x="163361" y="910489"/>
                    <a:pt x="147713" y="910489"/>
                  </a:cubicBezTo>
                  <a:lnTo>
                    <a:pt x="37097" y="910489"/>
                  </a:lnTo>
                  <a:cubicBezTo>
                    <a:pt x="21451" y="910489"/>
                    <a:pt x="8763" y="897801"/>
                    <a:pt x="8763" y="882142"/>
                  </a:cubicBezTo>
                  <a:lnTo>
                    <a:pt x="8763" y="265290"/>
                  </a:lnTo>
                  <a:cubicBezTo>
                    <a:pt x="8763" y="265290"/>
                    <a:pt x="0" y="46495"/>
                    <a:pt x="291084" y="9601"/>
                  </a:cubicBezTo>
                  <a:cubicBezTo>
                    <a:pt x="291084" y="9601"/>
                    <a:pt x="350228" y="0"/>
                    <a:pt x="450482" y="0"/>
                  </a:cubicBezTo>
                  <a:close/>
                </a:path>
              </a:pathLst>
            </a:custGeom>
            <a:grpFill/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69B4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9" name="Shape 3059">
            <a:extLst>
              <a:ext uri="{FF2B5EF4-FFF2-40B4-BE49-F238E27FC236}">
                <a16:creationId xmlns:a16="http://schemas.microsoft.com/office/drawing/2014/main" id="{52CC06F4-AE96-4178-AD15-F9EDBF231667}"/>
              </a:ext>
            </a:extLst>
          </p:cNvPr>
          <p:cNvSpPr/>
          <p:nvPr/>
        </p:nvSpPr>
        <p:spPr>
          <a:xfrm flipH="1">
            <a:off x="5533040" y="-178"/>
            <a:ext cx="3610960" cy="3793984"/>
          </a:xfrm>
          <a:custGeom>
            <a:avLst/>
            <a:gdLst/>
            <a:ahLst/>
            <a:cxnLst/>
            <a:rect l="0" t="0" r="0" b="0"/>
            <a:pathLst>
              <a:path w="3520803" h="3699630">
                <a:moveTo>
                  <a:pt x="0" y="0"/>
                </a:moveTo>
                <a:lnTo>
                  <a:pt x="1877141" y="0"/>
                </a:lnTo>
                <a:lnTo>
                  <a:pt x="1906613" y="18933"/>
                </a:lnTo>
                <a:cubicBezTo>
                  <a:pt x="2939341" y="709447"/>
                  <a:pt x="3517005" y="1496074"/>
                  <a:pt x="3520803" y="1501253"/>
                </a:cubicBezTo>
                <a:cubicBezTo>
                  <a:pt x="3516752" y="1506778"/>
                  <a:pt x="2859768" y="2401391"/>
                  <a:pt x="1694035" y="3120122"/>
                </a:cubicBezTo>
                <a:cubicBezTo>
                  <a:pt x="1182449" y="3435545"/>
                  <a:pt x="587533" y="3601018"/>
                  <a:pt x="80122" y="3687373"/>
                </a:cubicBezTo>
                <a:lnTo>
                  <a:pt x="0" y="3699630"/>
                </a:lnTo>
                <a:lnTo>
                  <a:pt x="0" y="0"/>
                </a:lnTo>
                <a:close/>
              </a:path>
            </a:pathLst>
          </a:custGeom>
          <a:solidFill>
            <a:srgbClr val="95C11F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94C11D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719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83">
            <a:extLst>
              <a:ext uri="{FF2B5EF4-FFF2-40B4-BE49-F238E27FC236}">
                <a16:creationId xmlns:a16="http://schemas.microsoft.com/office/drawing/2014/main" id="{DBA99A68-11CF-414B-9E5A-9E8EEC16DCD5}"/>
              </a:ext>
            </a:extLst>
          </p:cNvPr>
          <p:cNvSpPr/>
          <p:nvPr/>
        </p:nvSpPr>
        <p:spPr>
          <a:xfrm>
            <a:off x="0" y="0"/>
            <a:ext cx="5701899" cy="5143500"/>
          </a:xfrm>
          <a:custGeom>
            <a:avLst/>
            <a:gdLst/>
            <a:ahLst/>
            <a:cxnLst/>
            <a:rect l="0" t="0" r="0" b="0"/>
            <a:pathLst>
              <a:path w="8138283" h="7341224">
                <a:moveTo>
                  <a:pt x="0" y="0"/>
                </a:moveTo>
                <a:lnTo>
                  <a:pt x="4793980" y="0"/>
                </a:lnTo>
                <a:lnTo>
                  <a:pt x="4902585" y="69032"/>
                </a:lnTo>
                <a:cubicBezTo>
                  <a:pt x="6970080" y="1410560"/>
                  <a:pt x="8130902" y="3006476"/>
                  <a:pt x="8138283" y="3016650"/>
                </a:cubicBezTo>
                <a:cubicBezTo>
                  <a:pt x="8130664" y="3027153"/>
                  <a:pt x="6893988" y="4727315"/>
                  <a:pt x="4699682" y="6093213"/>
                </a:cubicBezTo>
                <a:cubicBezTo>
                  <a:pt x="3117641" y="7078001"/>
                  <a:pt x="1112255" y="7293667"/>
                  <a:pt x="109368" y="7337082"/>
                </a:cubicBezTo>
                <a:lnTo>
                  <a:pt x="0" y="73412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4005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4" name="Shape 782">
            <a:extLst>
              <a:ext uri="{FF2B5EF4-FFF2-40B4-BE49-F238E27FC236}">
                <a16:creationId xmlns:a16="http://schemas.microsoft.com/office/drawing/2014/main" id="{3859F03F-1C74-4442-B451-FB70B396D132}"/>
              </a:ext>
            </a:extLst>
          </p:cNvPr>
          <p:cNvSpPr/>
          <p:nvPr/>
        </p:nvSpPr>
        <p:spPr>
          <a:xfrm>
            <a:off x="4457701" y="486325"/>
            <a:ext cx="4686300" cy="4657176"/>
          </a:xfrm>
          <a:custGeom>
            <a:avLst/>
            <a:gdLst/>
            <a:ahLst/>
            <a:cxnLst/>
            <a:rect l="0" t="0" r="0" b="0"/>
            <a:pathLst>
              <a:path w="6642009" h="6600734">
                <a:moveTo>
                  <a:pt x="6642009" y="0"/>
                </a:moveTo>
                <a:lnTo>
                  <a:pt x="6642009" y="6600734"/>
                </a:lnTo>
                <a:lnTo>
                  <a:pt x="1170019" y="6600734"/>
                </a:lnTo>
                <a:lnTo>
                  <a:pt x="1136414" y="6566010"/>
                </a:lnTo>
                <a:cubicBezTo>
                  <a:pt x="397280" y="5793529"/>
                  <a:pt x="5120" y="5254376"/>
                  <a:pt x="0" y="5247322"/>
                </a:cubicBezTo>
                <a:cubicBezTo>
                  <a:pt x="10923" y="5232272"/>
                  <a:pt x="1783309" y="2795612"/>
                  <a:pt x="4928147" y="838034"/>
                </a:cubicBezTo>
                <a:cubicBezTo>
                  <a:pt x="5421052" y="531212"/>
                  <a:pt x="5942630" y="276483"/>
                  <a:pt x="6471887" y="65059"/>
                </a:cubicBezTo>
                <a:lnTo>
                  <a:pt x="6642009" y="0"/>
                </a:lnTo>
                <a:close/>
              </a:path>
            </a:pathLst>
          </a:custGeom>
          <a:solidFill>
            <a:schemeClr val="tx2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C6724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28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055">
            <a:extLst>
              <a:ext uri="{FF2B5EF4-FFF2-40B4-BE49-F238E27FC236}">
                <a16:creationId xmlns:a16="http://schemas.microsoft.com/office/drawing/2014/main" id="{1DA719E9-445E-4F91-95E3-6B1DCE614839}"/>
              </a:ext>
            </a:extLst>
          </p:cNvPr>
          <p:cNvSpPr/>
          <p:nvPr/>
        </p:nvSpPr>
        <p:spPr>
          <a:xfrm>
            <a:off x="2815771" y="956"/>
            <a:ext cx="6328229" cy="5133473"/>
          </a:xfrm>
          <a:custGeom>
            <a:avLst/>
            <a:gdLst/>
            <a:ahLst/>
            <a:cxnLst/>
            <a:rect l="0" t="0" r="0" b="0"/>
            <a:pathLst>
              <a:path w="9297008" h="7541896">
                <a:moveTo>
                  <a:pt x="9297008" y="0"/>
                </a:moveTo>
                <a:lnTo>
                  <a:pt x="9297008" y="7541896"/>
                </a:lnTo>
                <a:lnTo>
                  <a:pt x="1696351" y="7541896"/>
                </a:lnTo>
                <a:lnTo>
                  <a:pt x="1690167" y="7536095"/>
                </a:lnTo>
                <a:cubicBezTo>
                  <a:pt x="594947" y="6495151"/>
                  <a:pt x="6085" y="5685573"/>
                  <a:pt x="0" y="5677181"/>
                </a:cubicBezTo>
                <a:cubicBezTo>
                  <a:pt x="10249" y="5663058"/>
                  <a:pt x="1673581" y="3376334"/>
                  <a:pt x="4624921" y="1539203"/>
                </a:cubicBezTo>
                <a:cubicBezTo>
                  <a:pt x="6105163" y="617780"/>
                  <a:pt x="7860955" y="196971"/>
                  <a:pt x="9246684" y="6519"/>
                </a:cubicBezTo>
                <a:lnTo>
                  <a:pt x="9297008" y="0"/>
                </a:lnTo>
                <a:close/>
              </a:path>
            </a:pathLst>
          </a:custGeom>
          <a:solidFill>
            <a:srgbClr val="662483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9369AA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6" name="Shape 3059">
            <a:extLst>
              <a:ext uri="{FF2B5EF4-FFF2-40B4-BE49-F238E27FC236}">
                <a16:creationId xmlns:a16="http://schemas.microsoft.com/office/drawing/2014/main" id="{3987A57B-D64C-43C2-ACEB-083F09E6A4A0}"/>
              </a:ext>
            </a:extLst>
          </p:cNvPr>
          <p:cNvSpPr/>
          <p:nvPr/>
        </p:nvSpPr>
        <p:spPr>
          <a:xfrm>
            <a:off x="0" y="0"/>
            <a:ext cx="3520440" cy="3698875"/>
          </a:xfrm>
          <a:custGeom>
            <a:avLst/>
            <a:gdLst/>
            <a:ahLst/>
            <a:cxnLst/>
            <a:rect l="0" t="0" r="0" b="0"/>
            <a:pathLst>
              <a:path w="3520803" h="3699630">
                <a:moveTo>
                  <a:pt x="0" y="0"/>
                </a:moveTo>
                <a:lnTo>
                  <a:pt x="1877141" y="0"/>
                </a:lnTo>
                <a:lnTo>
                  <a:pt x="1906613" y="18933"/>
                </a:lnTo>
                <a:cubicBezTo>
                  <a:pt x="2939341" y="709447"/>
                  <a:pt x="3517005" y="1496074"/>
                  <a:pt x="3520803" y="1501253"/>
                </a:cubicBezTo>
                <a:cubicBezTo>
                  <a:pt x="3516752" y="1506778"/>
                  <a:pt x="2859768" y="2401391"/>
                  <a:pt x="1694035" y="3120122"/>
                </a:cubicBezTo>
                <a:cubicBezTo>
                  <a:pt x="1182449" y="3435545"/>
                  <a:pt x="587533" y="3601018"/>
                  <a:pt x="80122" y="3687373"/>
                </a:cubicBezTo>
                <a:lnTo>
                  <a:pt x="0" y="3699630"/>
                </a:lnTo>
                <a:lnTo>
                  <a:pt x="0" y="0"/>
                </a:lnTo>
                <a:close/>
              </a:path>
            </a:pathLst>
          </a:custGeom>
          <a:solidFill>
            <a:srgbClr val="95C11F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94C11D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95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83">
            <a:extLst>
              <a:ext uri="{FF2B5EF4-FFF2-40B4-BE49-F238E27FC236}">
                <a16:creationId xmlns:a16="http://schemas.microsoft.com/office/drawing/2014/main" id="{0EB46B37-DFC3-43CF-9F03-0B3EFFFCE37F}"/>
              </a:ext>
            </a:extLst>
          </p:cNvPr>
          <p:cNvSpPr/>
          <p:nvPr/>
        </p:nvSpPr>
        <p:spPr>
          <a:xfrm>
            <a:off x="1" y="0"/>
            <a:ext cx="5490718" cy="4953000"/>
          </a:xfrm>
          <a:custGeom>
            <a:avLst/>
            <a:gdLst/>
            <a:ahLst/>
            <a:cxnLst/>
            <a:rect l="0" t="0" r="0" b="0"/>
            <a:pathLst>
              <a:path w="8138283" h="7341224">
                <a:moveTo>
                  <a:pt x="0" y="0"/>
                </a:moveTo>
                <a:lnTo>
                  <a:pt x="4793980" y="0"/>
                </a:lnTo>
                <a:lnTo>
                  <a:pt x="4902585" y="69032"/>
                </a:lnTo>
                <a:cubicBezTo>
                  <a:pt x="6970080" y="1410560"/>
                  <a:pt x="8130902" y="3006476"/>
                  <a:pt x="8138283" y="3016650"/>
                </a:cubicBezTo>
                <a:cubicBezTo>
                  <a:pt x="8130664" y="3027153"/>
                  <a:pt x="6893988" y="4727315"/>
                  <a:pt x="4699682" y="6093213"/>
                </a:cubicBezTo>
                <a:cubicBezTo>
                  <a:pt x="3117641" y="7078001"/>
                  <a:pt x="1112255" y="7293667"/>
                  <a:pt x="109368" y="7337082"/>
                </a:cubicBezTo>
                <a:lnTo>
                  <a:pt x="0" y="734122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40050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5" name="Shape 782">
            <a:extLst>
              <a:ext uri="{FF2B5EF4-FFF2-40B4-BE49-F238E27FC236}">
                <a16:creationId xmlns:a16="http://schemas.microsoft.com/office/drawing/2014/main" id="{D86B9D44-6AB1-4A8A-950D-233DD1F57128}"/>
              </a:ext>
            </a:extLst>
          </p:cNvPr>
          <p:cNvSpPr/>
          <p:nvPr/>
        </p:nvSpPr>
        <p:spPr>
          <a:xfrm>
            <a:off x="4007485" y="38906"/>
            <a:ext cx="5136515" cy="5104593"/>
          </a:xfrm>
          <a:custGeom>
            <a:avLst/>
            <a:gdLst/>
            <a:ahLst/>
            <a:cxnLst/>
            <a:rect l="0" t="0" r="0" b="0"/>
            <a:pathLst>
              <a:path w="6642009" h="6600734">
                <a:moveTo>
                  <a:pt x="6642009" y="0"/>
                </a:moveTo>
                <a:lnTo>
                  <a:pt x="6642009" y="6600734"/>
                </a:lnTo>
                <a:lnTo>
                  <a:pt x="1170019" y="6600734"/>
                </a:lnTo>
                <a:lnTo>
                  <a:pt x="1136414" y="6566010"/>
                </a:lnTo>
                <a:cubicBezTo>
                  <a:pt x="397280" y="5793529"/>
                  <a:pt x="5120" y="5254376"/>
                  <a:pt x="0" y="5247322"/>
                </a:cubicBezTo>
                <a:cubicBezTo>
                  <a:pt x="10923" y="5232272"/>
                  <a:pt x="1783309" y="2795612"/>
                  <a:pt x="4928147" y="838034"/>
                </a:cubicBezTo>
                <a:cubicBezTo>
                  <a:pt x="5421052" y="531212"/>
                  <a:pt x="5942630" y="276483"/>
                  <a:pt x="6471887" y="65059"/>
                </a:cubicBezTo>
                <a:lnTo>
                  <a:pt x="6642009" y="0"/>
                </a:lnTo>
                <a:close/>
              </a:path>
            </a:pathLst>
          </a:custGeom>
          <a:solidFill>
            <a:srgbClr val="EC6726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C6724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6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379">
            <a:extLst>
              <a:ext uri="{FF2B5EF4-FFF2-40B4-BE49-F238E27FC236}">
                <a16:creationId xmlns:a16="http://schemas.microsoft.com/office/drawing/2014/main" id="{7DB15C34-7C6E-44D2-8BC2-ACE292C6C0C0}"/>
              </a:ext>
            </a:extLst>
          </p:cNvPr>
          <p:cNvSpPr/>
          <p:nvPr/>
        </p:nvSpPr>
        <p:spPr>
          <a:xfrm>
            <a:off x="3387407" y="0"/>
            <a:ext cx="5756593" cy="5220018"/>
          </a:xfrm>
          <a:custGeom>
            <a:avLst/>
            <a:gdLst/>
            <a:ahLst/>
            <a:cxnLst/>
            <a:rect l="0" t="0" r="0" b="0"/>
            <a:pathLst>
              <a:path w="7653011" h="7074977">
                <a:moveTo>
                  <a:pt x="3032867" y="0"/>
                </a:moveTo>
                <a:lnTo>
                  <a:pt x="7653011" y="0"/>
                </a:lnTo>
                <a:lnTo>
                  <a:pt x="7653011" y="7074977"/>
                </a:lnTo>
                <a:lnTo>
                  <a:pt x="7527641" y="7065811"/>
                </a:lnTo>
                <a:cubicBezTo>
                  <a:pt x="6457894" y="6980841"/>
                  <a:pt x="4775692" y="6708272"/>
                  <a:pt x="3411030" y="5858801"/>
                </a:cubicBezTo>
                <a:cubicBezTo>
                  <a:pt x="1234313" y="4503864"/>
                  <a:pt x="7557" y="2817303"/>
                  <a:pt x="0" y="2806877"/>
                </a:cubicBezTo>
                <a:cubicBezTo>
                  <a:pt x="7085" y="2797114"/>
                  <a:pt x="1085731" y="1314198"/>
                  <a:pt x="3014094" y="12427"/>
                </a:cubicBezTo>
                <a:lnTo>
                  <a:pt x="3032867" y="0"/>
                </a:lnTo>
                <a:close/>
              </a:path>
            </a:pathLst>
          </a:custGeom>
          <a:solidFill>
            <a:schemeClr val="accent4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8A722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  <p:sp>
        <p:nvSpPr>
          <p:cNvPr id="4" name="Shape 3380">
            <a:extLst>
              <a:ext uri="{FF2B5EF4-FFF2-40B4-BE49-F238E27FC236}">
                <a16:creationId xmlns:a16="http://schemas.microsoft.com/office/drawing/2014/main" id="{F687F442-18B1-4984-B68A-0AB9CF08C210}"/>
              </a:ext>
            </a:extLst>
          </p:cNvPr>
          <p:cNvSpPr/>
          <p:nvPr/>
        </p:nvSpPr>
        <p:spPr>
          <a:xfrm>
            <a:off x="0" y="279400"/>
            <a:ext cx="6134100" cy="4864100"/>
          </a:xfrm>
          <a:custGeom>
            <a:avLst/>
            <a:gdLst/>
            <a:ahLst/>
            <a:cxnLst/>
            <a:rect l="0" t="0" r="0" b="0"/>
            <a:pathLst>
              <a:path w="7759164" h="6317975">
                <a:moveTo>
                  <a:pt x="9383" y="0"/>
                </a:moveTo>
                <a:cubicBezTo>
                  <a:pt x="666990" y="1672"/>
                  <a:pt x="2904343" y="89817"/>
                  <a:pt x="4606885" y="1149614"/>
                </a:cubicBezTo>
                <a:cubicBezTo>
                  <a:pt x="6618475" y="2401770"/>
                  <a:pt x="7752179" y="3960391"/>
                  <a:pt x="7759164" y="3970017"/>
                </a:cubicBezTo>
                <a:cubicBezTo>
                  <a:pt x="7753052" y="3978440"/>
                  <a:pt x="6884296" y="5172793"/>
                  <a:pt x="5319595" y="6310104"/>
                </a:cubicBezTo>
                <a:lnTo>
                  <a:pt x="5308568" y="6317975"/>
                </a:lnTo>
                <a:lnTo>
                  <a:pt x="0" y="6317975"/>
                </a:lnTo>
                <a:lnTo>
                  <a:pt x="0" y="18"/>
                </a:lnTo>
                <a:lnTo>
                  <a:pt x="9383" y="0"/>
                </a:lnTo>
                <a:close/>
              </a:path>
            </a:pathLst>
          </a:custGeom>
          <a:solidFill>
            <a:srgbClr val="EC6726"/>
          </a:solidFill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EB6624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2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4855E2B-3B66-476E-955E-86CDF6128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Where to start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91F5C0E-016A-440B-9FF0-69D8C53B4C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7250" y="679450"/>
            <a:ext cx="7431088" cy="487363"/>
          </a:xfrm>
        </p:spPr>
        <p:txBody>
          <a:bodyPr/>
          <a:lstStyle/>
          <a:p>
            <a:r>
              <a:rPr lang="en-US" dirty="0"/>
              <a:t>First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A2A0026-124E-43C1-A343-9C06ADF5A3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1090613"/>
            <a:ext cx="7431088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9" name="Shape 873">
            <a:extLst>
              <a:ext uri="{FF2B5EF4-FFF2-40B4-BE49-F238E27FC236}">
                <a16:creationId xmlns:a16="http://schemas.microsoft.com/office/drawing/2014/main" id="{E80808CD-AAA7-4120-933D-B877A3F2077E}"/>
              </a:ext>
            </a:extLst>
          </p:cNvPr>
          <p:cNvSpPr/>
          <p:nvPr/>
        </p:nvSpPr>
        <p:spPr>
          <a:xfrm rot="-711057">
            <a:off x="6854880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0" name="Shape 874">
            <a:extLst>
              <a:ext uri="{FF2B5EF4-FFF2-40B4-BE49-F238E27FC236}">
                <a16:creationId xmlns:a16="http://schemas.microsoft.com/office/drawing/2014/main" id="{9344BBD9-E8E5-4E17-A7E6-5446647E1AA4}"/>
              </a:ext>
            </a:extLst>
          </p:cNvPr>
          <p:cNvSpPr/>
          <p:nvPr/>
        </p:nvSpPr>
        <p:spPr>
          <a:xfrm rot="711057" flipH="1">
            <a:off x="5314174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1" name="Shape 875">
            <a:extLst>
              <a:ext uri="{FF2B5EF4-FFF2-40B4-BE49-F238E27FC236}">
                <a16:creationId xmlns:a16="http://schemas.microsoft.com/office/drawing/2014/main" id="{4F822E2A-C668-4F85-9D76-6A1FCAAA5CA1}"/>
              </a:ext>
            </a:extLst>
          </p:cNvPr>
          <p:cNvGrpSpPr/>
          <p:nvPr/>
        </p:nvGrpSpPr>
        <p:grpSpPr>
          <a:xfrm>
            <a:off x="5800171" y="3236515"/>
            <a:ext cx="2053870" cy="1440767"/>
            <a:chOff x="5921968" y="3074718"/>
            <a:chExt cx="2053870" cy="1440767"/>
          </a:xfrm>
        </p:grpSpPr>
        <p:sp>
          <p:nvSpPr>
            <p:cNvPr id="93" name="Shape 876">
              <a:extLst>
                <a:ext uri="{FF2B5EF4-FFF2-40B4-BE49-F238E27FC236}">
                  <a16:creationId xmlns:a16="http://schemas.microsoft.com/office/drawing/2014/main" id="{A1A786AD-5F87-41DB-B2CC-E5B50C940350}"/>
                </a:ext>
              </a:extLst>
            </p:cNvPr>
            <p:cNvSpPr/>
            <p:nvPr/>
          </p:nvSpPr>
          <p:spPr>
            <a:xfrm rot="-1789476">
              <a:off x="6852687" y="3074718"/>
              <a:ext cx="192413" cy="192413"/>
            </a:xfrm>
            <a:prstGeom prst="ellipse">
              <a:avLst/>
            </a:prstGeom>
            <a:solidFill>
              <a:schemeClr val="tx2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4" name="Shape 877">
              <a:extLst>
                <a:ext uri="{FF2B5EF4-FFF2-40B4-BE49-F238E27FC236}">
                  <a16:creationId xmlns:a16="http://schemas.microsoft.com/office/drawing/2014/main" id="{C1C6832E-0AB1-4F9F-8825-806E48536967}"/>
                </a:ext>
              </a:extLst>
            </p:cNvPr>
            <p:cNvSpPr txBox="1"/>
            <p:nvPr/>
          </p:nvSpPr>
          <p:spPr>
            <a:xfrm>
              <a:off x="6521554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2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20XX</a:t>
              </a:r>
              <a:endParaRPr sz="1200">
                <a:solidFill>
                  <a:schemeClr val="tx2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5" name="Shape 878">
              <a:extLst>
                <a:ext uri="{FF2B5EF4-FFF2-40B4-BE49-F238E27FC236}">
                  <a16:creationId xmlns:a16="http://schemas.microsoft.com/office/drawing/2014/main" id="{267B6937-C5C9-4456-9E1A-BF20328578DF}"/>
                </a:ext>
              </a:extLst>
            </p:cNvPr>
            <p:cNvSpPr/>
            <p:nvPr/>
          </p:nvSpPr>
          <p:spPr>
            <a:xfrm>
              <a:off x="5921968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6" name="Shape 879">
              <a:extLst>
                <a:ext uri="{FF2B5EF4-FFF2-40B4-BE49-F238E27FC236}">
                  <a16:creationId xmlns:a16="http://schemas.microsoft.com/office/drawing/2014/main" id="{27C8E0C4-1F81-4F8A-A2BE-FECFB91DB78B}"/>
                </a:ext>
              </a:extLst>
            </p:cNvPr>
            <p:cNvSpPr txBox="1"/>
            <p:nvPr/>
          </p:nvSpPr>
          <p:spPr>
            <a:xfrm>
              <a:off x="5975032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Who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knows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what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the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future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will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hold</a:t>
              </a:r>
              <a:endParaRPr sz="1100" dirty="0">
                <a:solidFill>
                  <a:schemeClr val="bg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7" name="Shape 880">
              <a:extLst>
                <a:ext uri="{FF2B5EF4-FFF2-40B4-BE49-F238E27FC236}">
                  <a16:creationId xmlns:a16="http://schemas.microsoft.com/office/drawing/2014/main" id="{7E63F1B8-828D-48BB-B973-00F4BF510FDD}"/>
                </a:ext>
              </a:extLst>
            </p:cNvPr>
            <p:cNvSpPr/>
            <p:nvPr/>
          </p:nvSpPr>
          <p:spPr>
            <a:xfrm>
              <a:off x="6894939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2" name="Shape 881">
            <a:extLst>
              <a:ext uri="{FF2B5EF4-FFF2-40B4-BE49-F238E27FC236}">
                <a16:creationId xmlns:a16="http://schemas.microsoft.com/office/drawing/2014/main" id="{23809748-F47A-4229-8BE5-A3BCFE9554FB}"/>
              </a:ext>
            </a:extLst>
          </p:cNvPr>
          <p:cNvSpPr/>
          <p:nvPr/>
        </p:nvSpPr>
        <p:spPr>
          <a:xfrm rot="-711057">
            <a:off x="3777992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3" name="Shape 882">
            <a:extLst>
              <a:ext uri="{FF2B5EF4-FFF2-40B4-BE49-F238E27FC236}">
                <a16:creationId xmlns:a16="http://schemas.microsoft.com/office/drawing/2014/main" id="{065055FF-D953-446D-B081-FEFA3ADA8212}"/>
              </a:ext>
            </a:extLst>
          </p:cNvPr>
          <p:cNvGrpSpPr/>
          <p:nvPr/>
        </p:nvGrpSpPr>
        <p:grpSpPr>
          <a:xfrm>
            <a:off x="4297481" y="1641043"/>
            <a:ext cx="2053870" cy="1460001"/>
            <a:chOff x="4419278" y="1479246"/>
            <a:chExt cx="2053870" cy="1460001"/>
          </a:xfrm>
        </p:grpSpPr>
        <p:sp>
          <p:nvSpPr>
            <p:cNvPr id="88" name="Shape 883">
              <a:extLst>
                <a:ext uri="{FF2B5EF4-FFF2-40B4-BE49-F238E27FC236}">
                  <a16:creationId xmlns:a16="http://schemas.microsoft.com/office/drawing/2014/main" id="{3C336AC9-4000-4C5C-A426-AA7BA26385BC}"/>
                </a:ext>
              </a:extLst>
            </p:cNvPr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chemeClr val="accent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" name="Shape 884">
              <a:extLst>
                <a:ext uri="{FF2B5EF4-FFF2-40B4-BE49-F238E27FC236}">
                  <a16:creationId xmlns:a16="http://schemas.microsoft.com/office/drawing/2014/main" id="{DBBF247C-B02E-4588-9467-C976E9C8DF7D}"/>
                </a:ext>
              </a:extLst>
            </p:cNvPr>
            <p:cNvSpPr txBox="1"/>
            <p:nvPr/>
          </p:nvSpPr>
          <p:spPr>
            <a:xfrm>
              <a:off x="5033785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2020</a:t>
              </a:r>
              <a:endParaRPr sz="1200">
                <a:solidFill>
                  <a:schemeClr val="accent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" name="Shape 885">
              <a:extLst>
                <a:ext uri="{FF2B5EF4-FFF2-40B4-BE49-F238E27FC236}">
                  <a16:creationId xmlns:a16="http://schemas.microsoft.com/office/drawing/2014/main" id="{24D867C6-F595-4D74-8279-CAD99C282304}"/>
                </a:ext>
              </a:extLst>
            </p:cNvPr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1" name="Shape 886">
              <a:extLst>
                <a:ext uri="{FF2B5EF4-FFF2-40B4-BE49-F238E27FC236}">
                  <a16:creationId xmlns:a16="http://schemas.microsoft.com/office/drawing/2014/main" id="{47FF4944-837A-4A04-9078-6D0A3C5D5A35}"/>
                </a:ext>
              </a:extLst>
            </p:cNvPr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2" name="Shape 887">
              <a:extLst>
                <a:ext uri="{FF2B5EF4-FFF2-40B4-BE49-F238E27FC236}">
                  <a16:creationId xmlns:a16="http://schemas.microsoft.com/office/drawing/2014/main" id="{6852BE7D-258F-4E72-AEAD-CA2DFD2BE616}"/>
                </a:ext>
              </a:extLst>
            </p:cNvPr>
            <p:cNvSpPr txBox="1"/>
            <p:nvPr/>
          </p:nvSpPr>
          <p:spPr>
            <a:xfrm>
              <a:off x="4472343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Time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to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tell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my</a:t>
              </a:r>
              <a:r>
                <a:rPr lang="nl-NL" sz="1100" dirty="0">
                  <a:solidFill>
                    <a:schemeClr val="bg1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story</a:t>
              </a:r>
              <a:endParaRPr sz="1100" dirty="0">
                <a:solidFill>
                  <a:schemeClr val="bg1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4" name="Shape 888">
            <a:extLst>
              <a:ext uri="{FF2B5EF4-FFF2-40B4-BE49-F238E27FC236}">
                <a16:creationId xmlns:a16="http://schemas.microsoft.com/office/drawing/2014/main" id="{72D7275C-0277-4EFA-9DB8-8CA832304FF7}"/>
              </a:ext>
            </a:extLst>
          </p:cNvPr>
          <p:cNvSpPr/>
          <p:nvPr/>
        </p:nvSpPr>
        <p:spPr>
          <a:xfrm rot="711057" flipH="1">
            <a:off x="2228963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5" name="Shape 889">
            <a:extLst>
              <a:ext uri="{FF2B5EF4-FFF2-40B4-BE49-F238E27FC236}">
                <a16:creationId xmlns:a16="http://schemas.microsoft.com/office/drawing/2014/main" id="{A84971F4-024D-4E45-AA7C-065A4171FCF5}"/>
              </a:ext>
            </a:extLst>
          </p:cNvPr>
          <p:cNvGrpSpPr/>
          <p:nvPr/>
        </p:nvGrpSpPr>
        <p:grpSpPr>
          <a:xfrm>
            <a:off x="2790790" y="3236515"/>
            <a:ext cx="2053870" cy="1440767"/>
            <a:chOff x="2912587" y="3074718"/>
            <a:chExt cx="2053870" cy="1440767"/>
          </a:xfrm>
        </p:grpSpPr>
        <p:sp>
          <p:nvSpPr>
            <p:cNvPr id="83" name="Shape 890">
              <a:extLst>
                <a:ext uri="{FF2B5EF4-FFF2-40B4-BE49-F238E27FC236}">
                  <a16:creationId xmlns:a16="http://schemas.microsoft.com/office/drawing/2014/main" id="{BF4321E4-3980-44FC-8605-09B948FA8F45}"/>
                </a:ext>
              </a:extLst>
            </p:cNvPr>
            <p:cNvSpPr txBox="1"/>
            <p:nvPr/>
          </p:nvSpPr>
          <p:spPr>
            <a:xfrm>
              <a:off x="3521663" y="3272001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2011</a:t>
              </a:r>
              <a:endParaRPr sz="1200">
                <a:solidFill>
                  <a:schemeClr val="accent3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4" name="Shape 891">
              <a:extLst>
                <a:ext uri="{FF2B5EF4-FFF2-40B4-BE49-F238E27FC236}">
                  <a16:creationId xmlns:a16="http://schemas.microsoft.com/office/drawing/2014/main" id="{D792A659-D42B-4292-B962-F741CD33A216}"/>
                </a:ext>
              </a:extLst>
            </p:cNvPr>
            <p:cNvSpPr/>
            <p:nvPr/>
          </p:nvSpPr>
          <p:spPr>
            <a:xfrm rot="-1789476">
              <a:off x="3843305" y="3074718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5" name="Shape 892">
              <a:extLst>
                <a:ext uri="{FF2B5EF4-FFF2-40B4-BE49-F238E27FC236}">
                  <a16:creationId xmlns:a16="http://schemas.microsoft.com/office/drawing/2014/main" id="{0114D4DA-4EBD-4FEA-9668-A4F911B4D6BC}"/>
                </a:ext>
              </a:extLst>
            </p:cNvPr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6" name="Shape 893">
              <a:extLst>
                <a:ext uri="{FF2B5EF4-FFF2-40B4-BE49-F238E27FC236}">
                  <a16:creationId xmlns:a16="http://schemas.microsoft.com/office/drawing/2014/main" id="{003E1A3E-856B-4609-9427-77A03FA4AA6F}"/>
                </a:ext>
              </a:extLst>
            </p:cNvPr>
            <p:cNvSpPr txBox="1"/>
            <p:nvPr/>
          </p:nvSpPr>
          <p:spPr>
            <a:xfrm>
              <a:off x="2965651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nl-NL" sz="1100" dirty="0" err="1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Switched</a:t>
              </a:r>
              <a:r>
                <a:rPr lang="nl-NL" sz="1100" dirty="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to</a:t>
              </a:r>
              <a:r>
                <a:rPr lang="nl-NL" sz="1100" dirty="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Axians</a:t>
              </a:r>
              <a:endParaRPr sz="1100" dirty="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7" name="Shape 894">
              <a:extLst>
                <a:ext uri="{FF2B5EF4-FFF2-40B4-BE49-F238E27FC236}">
                  <a16:creationId xmlns:a16="http://schemas.microsoft.com/office/drawing/2014/main" id="{C435935D-417C-4DC5-9FB7-42801006E9E4}"/>
                </a:ext>
              </a:extLst>
            </p:cNvPr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76" name="Shape 895">
            <a:extLst>
              <a:ext uri="{FF2B5EF4-FFF2-40B4-BE49-F238E27FC236}">
                <a16:creationId xmlns:a16="http://schemas.microsoft.com/office/drawing/2014/main" id="{56BC0C30-F075-41B1-AFC6-A63A2AA564DD}"/>
              </a:ext>
            </a:extLst>
          </p:cNvPr>
          <p:cNvSpPr/>
          <p:nvPr/>
        </p:nvSpPr>
        <p:spPr>
          <a:xfrm rot="-711057">
            <a:off x="701114" y="3134196"/>
            <a:ext cx="1620031" cy="6901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Vinci Sans" panose="02000000000000000000" pitchFamily="50" charset="0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77" name="Shape 896">
            <a:extLst>
              <a:ext uri="{FF2B5EF4-FFF2-40B4-BE49-F238E27FC236}">
                <a16:creationId xmlns:a16="http://schemas.microsoft.com/office/drawing/2014/main" id="{35CB53B1-3B75-455F-ADCA-E266D2D54E44}"/>
              </a:ext>
            </a:extLst>
          </p:cNvPr>
          <p:cNvGrpSpPr/>
          <p:nvPr/>
        </p:nvGrpSpPr>
        <p:grpSpPr>
          <a:xfrm>
            <a:off x="1247643" y="1641043"/>
            <a:ext cx="2053870" cy="1460001"/>
            <a:chOff x="1369440" y="1479246"/>
            <a:chExt cx="2053870" cy="1460001"/>
          </a:xfrm>
        </p:grpSpPr>
        <p:sp>
          <p:nvSpPr>
            <p:cNvPr id="78" name="Shape 897">
              <a:extLst>
                <a:ext uri="{FF2B5EF4-FFF2-40B4-BE49-F238E27FC236}">
                  <a16:creationId xmlns:a16="http://schemas.microsoft.com/office/drawing/2014/main" id="{B2DFD379-7ADE-448D-8FE6-0E7B4CD125DA}"/>
                </a:ext>
              </a:extLst>
            </p:cNvPr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79" name="Shape 898">
              <a:extLst>
                <a:ext uri="{FF2B5EF4-FFF2-40B4-BE49-F238E27FC236}">
                  <a16:creationId xmlns:a16="http://schemas.microsoft.com/office/drawing/2014/main" id="{D8681255-D298-4B72-991D-30ABBA641865}"/>
                </a:ext>
              </a:extLst>
            </p:cNvPr>
            <p:cNvSpPr txBox="1"/>
            <p:nvPr/>
          </p:nvSpPr>
          <p:spPr>
            <a:xfrm>
              <a:off x="1977517" y="2397059"/>
              <a:ext cx="835722" cy="330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tx2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2006</a:t>
              </a:r>
              <a:endParaRPr sz="1200">
                <a:solidFill>
                  <a:schemeClr val="tx2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0" name="Shape 899">
              <a:extLst>
                <a:ext uri="{FF2B5EF4-FFF2-40B4-BE49-F238E27FC236}">
                  <a16:creationId xmlns:a16="http://schemas.microsoft.com/office/drawing/2014/main" id="{81A2EE95-93F9-4285-9D36-E3D12C82821B}"/>
                </a:ext>
              </a:extLst>
            </p:cNvPr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1" name="Shape 900">
              <a:extLst>
                <a:ext uri="{FF2B5EF4-FFF2-40B4-BE49-F238E27FC236}">
                  <a16:creationId xmlns:a16="http://schemas.microsoft.com/office/drawing/2014/main" id="{1A31F1F4-8662-4685-9E3F-39374D355375}"/>
                </a:ext>
              </a:extLst>
            </p:cNvPr>
            <p:cNvSpPr txBox="1"/>
            <p:nvPr/>
          </p:nvSpPr>
          <p:spPr>
            <a:xfrm>
              <a:off x="1422504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nl-NL" sz="1100" dirty="0" err="1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Started</a:t>
              </a:r>
              <a:r>
                <a:rPr lang="nl-NL" sz="1100" dirty="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at </a:t>
              </a:r>
              <a:r>
                <a:rPr lang="nl-NL" sz="1100" dirty="0" err="1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the</a:t>
              </a:r>
              <a:r>
                <a:rPr lang="nl-NL" sz="1100" dirty="0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 </a:t>
              </a:r>
              <a:r>
                <a:rPr lang="nl-NL" sz="1100" dirty="0" err="1">
                  <a:solidFill>
                    <a:srgbClr val="FFFFFF"/>
                  </a:solidFill>
                  <a:latin typeface="Vinci Sans" panose="02000000000000000000" pitchFamily="50" charset="0"/>
                  <a:ea typeface="Titillium Web"/>
                  <a:cs typeface="Titillium Web"/>
                  <a:sym typeface="Titillium Web"/>
                </a:rPr>
                <a:t>government</a:t>
              </a:r>
              <a:endParaRPr sz="1100" dirty="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2" name="Shape 901">
              <a:extLst>
                <a:ext uri="{FF2B5EF4-FFF2-40B4-BE49-F238E27FC236}">
                  <a16:creationId xmlns:a16="http://schemas.microsoft.com/office/drawing/2014/main" id="{B089B407-FF3F-4584-9985-7245AB503F00}"/>
                </a:ext>
              </a:extLst>
            </p:cNvPr>
            <p:cNvSpPr/>
            <p:nvPr/>
          </p:nvSpPr>
          <p:spPr>
            <a:xfrm rot="-1789476">
              <a:off x="2296769" y="2746834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Vinci Sans" panose="02000000000000000000" pitchFamily="50" charset="0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5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2044700" cy="216651"/>
          </a:xfrm>
        </p:spPr>
        <p:txBody>
          <a:bodyPr/>
          <a:lstStyle/>
          <a:p>
            <a:r>
              <a:rPr lang="en-US"/>
              <a:t>Who to talk to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7792" y="1743674"/>
            <a:ext cx="7429896" cy="3033486"/>
          </a:xfrm>
        </p:spPr>
        <p:txBody>
          <a:bodyPr/>
          <a:lstStyle/>
          <a:p>
            <a:r>
              <a:rPr lang="en-US" dirty="0"/>
              <a:t>DBA’s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Management</a:t>
            </a:r>
          </a:p>
        </p:txBody>
      </p:sp>
      <p:pic>
        <p:nvPicPr>
          <p:cNvPr id="6" name="Graphique 74">
            <a:extLst>
              <a:ext uri="{FF2B5EF4-FFF2-40B4-BE49-F238E27FC236}">
                <a16:creationId xmlns:a16="http://schemas.microsoft.com/office/drawing/2014/main" id="{041BE5C8-B165-44F9-9C9B-8FA223F71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3019" y="1743674"/>
            <a:ext cx="1591221" cy="15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1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3403058" cy="216651"/>
          </a:xfrm>
        </p:spPr>
        <p:txBody>
          <a:bodyPr/>
          <a:lstStyle/>
          <a:p>
            <a:r>
              <a:rPr lang="en-US"/>
              <a:t>Where to start to get good information</a:t>
            </a:r>
          </a:p>
          <a:p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Twitter (#</a:t>
            </a:r>
            <a:r>
              <a:rPr lang="en-US" dirty="0" err="1"/>
              <a:t>sqlfamily</a:t>
            </a:r>
            <a:r>
              <a:rPr lang="en-US" dirty="0"/>
              <a:t>, #</a:t>
            </a:r>
            <a:r>
              <a:rPr lang="en-US" dirty="0" err="1"/>
              <a:t>sqlhelp</a:t>
            </a:r>
            <a:r>
              <a:rPr lang="en-US" dirty="0"/>
              <a:t>)</a:t>
            </a:r>
          </a:p>
          <a:p>
            <a:r>
              <a:rPr lang="en-US" dirty="0"/>
              <a:t>Slack (</a:t>
            </a:r>
            <a:r>
              <a:rPr lang="en-US" dirty="0" err="1"/>
              <a:t>Sql</a:t>
            </a:r>
            <a:r>
              <a:rPr lang="en-US" dirty="0"/>
              <a:t> Server Community)</a:t>
            </a:r>
          </a:p>
          <a:p>
            <a:r>
              <a:rPr lang="en-US" dirty="0"/>
              <a:t>Pinal Dave (sqlauthority.com)</a:t>
            </a:r>
          </a:p>
          <a:p>
            <a:r>
              <a:rPr lang="en-US" dirty="0"/>
              <a:t>Brent </a:t>
            </a:r>
            <a:r>
              <a:rPr lang="en-US" dirty="0" err="1"/>
              <a:t>Ozar</a:t>
            </a:r>
            <a:r>
              <a:rPr lang="en-US" dirty="0"/>
              <a:t> (brentozar.com)</a:t>
            </a:r>
          </a:p>
          <a:p>
            <a:r>
              <a:rPr lang="en-US" dirty="0" err="1"/>
              <a:t>SQLSkills</a:t>
            </a:r>
            <a:r>
              <a:rPr lang="en-US" dirty="0"/>
              <a:t> (sqlskills.com)</a:t>
            </a:r>
          </a:p>
          <a:p>
            <a:r>
              <a:rPr lang="en-US" dirty="0"/>
              <a:t>Blogs (</a:t>
            </a:r>
            <a:r>
              <a:rPr lang="en-US" dirty="0">
                <a:hlinkClick r:id="rId2"/>
              </a:rPr>
              <a:t>feedly.com</a:t>
            </a:r>
            <a:r>
              <a:rPr lang="en-US" dirty="0"/>
              <a:t>)</a:t>
            </a:r>
          </a:p>
        </p:txBody>
      </p:sp>
      <p:pic>
        <p:nvPicPr>
          <p:cNvPr id="6" name="Graphique 78">
            <a:extLst>
              <a:ext uri="{FF2B5EF4-FFF2-40B4-BE49-F238E27FC236}">
                <a16:creationId xmlns:a16="http://schemas.microsoft.com/office/drawing/2014/main" id="{5D853194-DE2E-458D-8D2F-4264E5EF5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514" y="1733762"/>
            <a:ext cx="1579912" cy="152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A2CC02C-FB3F-4D65-9ACB-9DD179817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792" y="136542"/>
            <a:ext cx="4222208" cy="216651"/>
          </a:xfrm>
        </p:spPr>
        <p:txBody>
          <a:bodyPr/>
          <a:lstStyle/>
          <a:p>
            <a:pPr marL="342900" indent="-342900">
              <a:buBlip>
                <a:blip r:embed="rId2"/>
              </a:buBlip>
            </a:pPr>
            <a:r>
              <a:rPr lang="en-US" dirty="0">
                <a:latin typeface="Vinci Sans "/>
              </a:rPr>
              <a:t>Where can I find the best tools to start with</a:t>
            </a:r>
          </a:p>
          <a:p>
            <a:endParaRPr lang="en-US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5BA7F4-50D7-46B6-8FED-17F9BB903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796EBC-D476-4703-93E5-09B899B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0B2DA1-9949-4E60-A9B0-C3715EDB6B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Ola </a:t>
            </a:r>
            <a:r>
              <a:rPr lang="en-US" dirty="0" err="1"/>
              <a:t>Hallengren</a:t>
            </a:r>
            <a:r>
              <a:rPr lang="en-US" dirty="0"/>
              <a:t> </a:t>
            </a:r>
          </a:p>
          <a:p>
            <a:pPr lvl="1"/>
            <a:endParaRPr lang="nl-NL" dirty="0">
              <a:hlinkClick r:id="rId3"/>
            </a:endParaRPr>
          </a:p>
          <a:p>
            <a:pPr lvl="1"/>
            <a:r>
              <a:rPr lang="nl-NL" dirty="0">
                <a:hlinkClick r:id="rId3"/>
              </a:rPr>
              <a:t>https://ola.hallengren.com/</a:t>
            </a:r>
            <a:endParaRPr lang="nl-NL" dirty="0"/>
          </a:p>
          <a:p>
            <a:pPr lvl="1"/>
            <a:r>
              <a:rPr lang="en-US" dirty="0"/>
              <a:t>The solution for maintenance</a:t>
            </a:r>
          </a:p>
          <a:p>
            <a:pPr lvl="2"/>
            <a:r>
              <a:rPr lang="en-US" dirty="0"/>
              <a:t>Backups</a:t>
            </a:r>
          </a:p>
          <a:p>
            <a:pPr lvl="2"/>
            <a:r>
              <a:rPr lang="en-US" dirty="0"/>
              <a:t>Indexes</a:t>
            </a:r>
          </a:p>
          <a:p>
            <a:pPr lvl="2"/>
            <a:r>
              <a:rPr lang="en-US" dirty="0"/>
              <a:t>Statistics</a:t>
            </a:r>
          </a:p>
          <a:p>
            <a:pPr lvl="2"/>
            <a:r>
              <a:rPr lang="en-US" dirty="0"/>
              <a:t>Integrity checks</a:t>
            </a:r>
          </a:p>
        </p:txBody>
      </p:sp>
      <p:pic>
        <p:nvPicPr>
          <p:cNvPr id="6" name="Graphique 88">
            <a:extLst>
              <a:ext uri="{FF2B5EF4-FFF2-40B4-BE49-F238E27FC236}">
                <a16:creationId xmlns:a16="http://schemas.microsoft.com/office/drawing/2014/main" id="{2C15A69E-8FB1-460D-BD45-7DF84A32D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052" y="2023074"/>
            <a:ext cx="1871277" cy="187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5171"/>
      </p:ext>
    </p:extLst>
  </p:cSld>
  <p:clrMapOvr>
    <a:masterClrMapping/>
  </p:clrMapOvr>
</p:sld>
</file>

<file path=ppt/theme/theme1.xml><?xml version="1.0" encoding="utf-8"?>
<a:theme xmlns:a="http://schemas.openxmlformats.org/drawingml/2006/main" name="1_Conception personnalisée">
  <a:themeElements>
    <a:clrScheme name="2018 Axians template">
      <a:dk1>
        <a:srgbClr val="404040"/>
      </a:dk1>
      <a:lt1>
        <a:sysClr val="window" lastClr="FFFFFF"/>
      </a:lt1>
      <a:dk2>
        <a:srgbClr val="005EB8"/>
      </a:dk2>
      <a:lt2>
        <a:srgbClr val="E50051"/>
      </a:lt2>
      <a:accent1>
        <a:srgbClr val="A20067"/>
      </a:accent1>
      <a:accent2>
        <a:srgbClr val="662483"/>
      </a:accent2>
      <a:accent3>
        <a:srgbClr val="87888A"/>
      </a:accent3>
      <a:accent4>
        <a:srgbClr val="FFCC00"/>
      </a:accent4>
      <a:accent5>
        <a:srgbClr val="00B1EB"/>
      </a:accent5>
      <a:accent6>
        <a:srgbClr val="95C11F"/>
      </a:accent6>
      <a:hlink>
        <a:srgbClr val="E6007E"/>
      </a:hlink>
      <a:folHlink>
        <a:srgbClr val="A20067"/>
      </a:folHlink>
    </a:clrScheme>
    <a:fontScheme name="Personnalisé 10">
      <a:majorFont>
        <a:latin typeface="Vinci Sans"/>
        <a:ea typeface=""/>
        <a:cs typeface=""/>
      </a:majorFont>
      <a:minorFont>
        <a:latin typeface="Vinci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xians_global_presentation_template_2018" id="{52CCC17F-AE0C-4E0C-89C7-660AC972C312}" vid="{21B714DA-7FE6-45D2-BBAC-10CF622F20C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4347402123C24789443F85D22E4F8D" ma:contentTypeVersion="13" ma:contentTypeDescription="Crée un document." ma:contentTypeScope="" ma:versionID="aa0d4f1d8b181457f48060d9956b2692">
  <xsd:schema xmlns:xsd="http://www.w3.org/2001/XMLSchema" xmlns:xs="http://www.w3.org/2001/XMLSchema" xmlns:p="http://schemas.microsoft.com/office/2006/metadata/properties" xmlns:ns3="1970f254-46c6-4b1d-9cfb-cd28234ce857" xmlns:ns4="9720d461-16b4-496c-ab9e-417f34a104be" targetNamespace="http://schemas.microsoft.com/office/2006/metadata/properties" ma:root="true" ma:fieldsID="f68299a5b3d9ef11d72d77d1f0d8795a" ns3:_="" ns4:_="">
    <xsd:import namespace="1970f254-46c6-4b1d-9cfb-cd28234ce857"/>
    <xsd:import namespace="9720d461-16b4-496c-ab9e-417f34a104b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0f254-46c6-4b1d-9cfb-cd28234ce8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20d461-16b4-496c-ab9e-417f34a10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63FBF-D3EB-42DE-A151-CD18BFB033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70f254-46c6-4b1d-9cfb-cd28234ce857"/>
    <ds:schemaRef ds:uri="9720d461-16b4-496c-ab9e-417f34a104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202ED9-C7C5-4EED-9C73-DD90DE11B5E7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9720d461-16b4-496c-ab9e-417f34a104be"/>
    <ds:schemaRef ds:uri="1970f254-46c6-4b1d-9cfb-cd28234ce85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D3DC6E-599B-4E84-99BE-E8C07B7B22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Axians_NL_template_generic_2020</Template>
  <TotalTime>9122</TotalTime>
  <Words>1856</Words>
  <Application>Microsoft Office PowerPoint</Application>
  <PresentationFormat>Diavoorstelling (16:9)</PresentationFormat>
  <Paragraphs>453</Paragraphs>
  <Slides>58</Slides>
  <Notes>6</Notes>
  <HiddenSlides>35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58</vt:i4>
      </vt:variant>
    </vt:vector>
  </HeadingPairs>
  <TitlesOfParts>
    <vt:vector size="68" baseType="lpstr">
      <vt:lpstr>Arial</vt:lpstr>
      <vt:lpstr>Calibri</vt:lpstr>
      <vt:lpstr>Poppins</vt:lpstr>
      <vt:lpstr>Poppins Light</vt:lpstr>
      <vt:lpstr>Vinci Sans</vt:lpstr>
      <vt:lpstr>Vinci Sans </vt:lpstr>
      <vt:lpstr>Vinci Sans Extra Light</vt:lpstr>
      <vt:lpstr>Vinci Sans Light</vt:lpstr>
      <vt:lpstr>Vinci Sans Medium</vt:lpstr>
      <vt:lpstr>1_Conception personnalisée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Reitse ESKENS</dc:creator>
  <cp:lastModifiedBy>ESKENS Reitse</cp:lastModifiedBy>
  <cp:revision>15</cp:revision>
  <cp:lastPrinted>2020-10-19T05:22:00Z</cp:lastPrinted>
  <dcterms:created xsi:type="dcterms:W3CDTF">2020-07-24T05:19:41Z</dcterms:created>
  <dcterms:modified xsi:type="dcterms:W3CDTF">2021-12-01T15:06:55Z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0x0101003B4347402123C24789443F85D22E4F8D</vt:lpwstr>
  </property>
</Properties>
</file>